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8" r:id="rId10"/>
    <p:sldId id="267" r:id="rId11"/>
    <p:sldId id="269" r:id="rId12"/>
    <p:sldId id="27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l2PYm9ch0csnTKqtDjQnjrmK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B35F7-D874-452C-A9C5-09D863243EB3}">
  <a:tblStyle styleId="{16FB35F7-D874-452C-A9C5-09D863243EB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5" name="Google Shape;7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26" name="Google Shape;8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27" name="Google Shape;6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15" name="Google Shape;7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60" name="Google Shape;76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Cap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53"/>
          <p:cNvGrpSpPr/>
          <p:nvPr/>
        </p:nvGrpSpPr>
        <p:grpSpPr>
          <a:xfrm>
            <a:off x="-1" y="1"/>
            <a:ext cx="12185895" cy="4843018"/>
            <a:chOff x="0" y="-1791403"/>
            <a:chExt cx="7985760" cy="3173766"/>
          </a:xfrm>
        </p:grpSpPr>
        <p:sp>
          <p:nvSpPr>
            <p:cNvPr id="17" name="Google Shape;17;p53"/>
            <p:cNvSpPr/>
            <p:nvPr/>
          </p:nvSpPr>
          <p:spPr>
            <a:xfrm>
              <a:off x="2031065" y="-565960"/>
              <a:ext cx="5811888" cy="1948213"/>
            </a:xfrm>
            <a:custGeom>
              <a:avLst/>
              <a:gdLst/>
              <a:ahLst/>
              <a:cxnLst/>
              <a:rect l="l" t="t" r="r" b="b"/>
              <a:pathLst>
                <a:path w="3511715" h="1177168" extrusionOk="0">
                  <a:moveTo>
                    <a:pt x="3511716" y="1177168"/>
                  </a:moveTo>
                  <a:lnTo>
                    <a:pt x="588584" y="1177168"/>
                  </a:lnTo>
                  <a:cubicBezTo>
                    <a:pt x="263468" y="1177168"/>
                    <a:pt x="0" y="913610"/>
                    <a:pt x="0" y="588584"/>
                  </a:cubicBezTo>
                  <a:cubicBezTo>
                    <a:pt x="0" y="263559"/>
                    <a:pt x="263559" y="0"/>
                    <a:pt x="588584" y="0"/>
                  </a:cubicBezTo>
                </a:path>
              </a:pathLst>
            </a:custGeom>
            <a:noFill/>
            <a:ln w="19050" cap="rnd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3"/>
            <p:cNvSpPr/>
            <p:nvPr/>
          </p:nvSpPr>
          <p:spPr>
            <a:xfrm rot="10800000" flipH="1">
              <a:off x="0" y="1137481"/>
              <a:ext cx="7985760" cy="244882"/>
            </a:xfrm>
            <a:custGeom>
              <a:avLst/>
              <a:gdLst/>
              <a:ahLst/>
              <a:cxnLst/>
              <a:rect l="l" t="t" r="r" b="b"/>
              <a:pathLst>
                <a:path w="2492135" h="9119" extrusionOk="0">
                  <a:moveTo>
                    <a:pt x="2492135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3"/>
            <p:cNvSpPr/>
            <p:nvPr/>
          </p:nvSpPr>
          <p:spPr>
            <a:xfrm flipH="1">
              <a:off x="1992781" y="-1791403"/>
              <a:ext cx="35618" cy="2208338"/>
            </a:xfrm>
            <a:custGeom>
              <a:avLst/>
              <a:gdLst/>
              <a:ahLst/>
              <a:cxnLst/>
              <a:rect l="l" t="t" r="r" b="b"/>
              <a:pathLst>
                <a:path w="9119" h="1326001" extrusionOk="0">
                  <a:moveTo>
                    <a:pt x="0" y="132600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3C3C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5291" y="2311247"/>
            <a:ext cx="4681419" cy="223550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3"/>
          <p:cNvSpPr/>
          <p:nvPr/>
        </p:nvSpPr>
        <p:spPr>
          <a:xfrm>
            <a:off x="9738309" y="3912243"/>
            <a:ext cx="2453691" cy="930776"/>
          </a:xfrm>
          <a:custGeom>
            <a:avLst/>
            <a:gdLst/>
            <a:ahLst/>
            <a:cxnLst/>
            <a:rect l="l" t="t" r="r" b="b"/>
            <a:pathLst>
              <a:path w="564964" h="214312" extrusionOk="0">
                <a:moveTo>
                  <a:pt x="127402" y="0"/>
                </a:moveTo>
                <a:lnTo>
                  <a:pt x="0" y="214313"/>
                </a:lnTo>
                <a:lnTo>
                  <a:pt x="564964" y="214313"/>
                </a:lnTo>
                <a:lnTo>
                  <a:pt x="127402" y="0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53"/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6095999" y="5665742"/>
            <a:ext cx="5872479" cy="64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86C0B69F-F5F7-4361-A5BA-41F0DCBFD60A}"/>
              </a:ext>
            </a:extLst>
          </p:cNvPr>
          <p:cNvSpPr/>
          <p:nvPr/>
        </p:nvSpPr>
        <p:spPr>
          <a:xfrm>
            <a:off x="7173" y="2929279"/>
            <a:ext cx="1803817" cy="1903413"/>
          </a:xfrm>
          <a:custGeom>
            <a:avLst/>
            <a:gdLst>
              <a:gd name="connsiteX0" fmla="*/ 1823819 w 1823819"/>
              <a:gd name="connsiteY0" fmla="*/ 1904021 h 1904020"/>
              <a:gd name="connsiteX1" fmla="*/ 693846 w 1823819"/>
              <a:gd name="connsiteY1" fmla="*/ 1904021 h 1904020"/>
              <a:gd name="connsiteX2" fmla="*/ 0 w 1823819"/>
              <a:gd name="connsiteY2" fmla="*/ 1603776 h 1904020"/>
              <a:gd name="connsiteX3" fmla="*/ 0 w 1823819"/>
              <a:gd name="connsiteY3" fmla="*/ 299223 h 1904020"/>
              <a:gd name="connsiteX4" fmla="*/ 692058 w 1823819"/>
              <a:gd name="connsiteY4" fmla="*/ 0 h 1904020"/>
              <a:gd name="connsiteX5" fmla="*/ 1823819 w 1823819"/>
              <a:gd name="connsiteY5" fmla="*/ 1904021 h 19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819" h="1904020">
                <a:moveTo>
                  <a:pt x="1823819" y="1904021"/>
                </a:moveTo>
                <a:lnTo>
                  <a:pt x="693846" y="1904021"/>
                </a:lnTo>
                <a:cubicBezTo>
                  <a:pt x="420292" y="1904021"/>
                  <a:pt x="173557" y="1788571"/>
                  <a:pt x="0" y="1603776"/>
                </a:cubicBezTo>
                <a:lnTo>
                  <a:pt x="0" y="299223"/>
                </a:lnTo>
                <a:cubicBezTo>
                  <a:pt x="173174" y="114939"/>
                  <a:pt x="418887" y="0"/>
                  <a:pt x="692058" y="0"/>
                </a:cubicBezTo>
                <a:lnTo>
                  <a:pt x="1823819" y="1904021"/>
                </a:lnTo>
                <a:close/>
              </a:path>
            </a:pathLst>
          </a:custGeom>
          <a:solidFill>
            <a:srgbClr val="FFD004"/>
          </a:solidFill>
          <a:ln w="12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663F41B1-06D8-4444-B0D3-602928B115DD}"/>
              </a:ext>
            </a:extLst>
          </p:cNvPr>
          <p:cNvSpPr/>
          <p:nvPr/>
        </p:nvSpPr>
        <p:spPr>
          <a:xfrm>
            <a:off x="6106" y="0"/>
            <a:ext cx="2275144" cy="1084125"/>
          </a:xfrm>
          <a:custGeom>
            <a:avLst/>
            <a:gdLst>
              <a:gd name="connsiteX0" fmla="*/ 2275145 w 2275144"/>
              <a:gd name="connsiteY0" fmla="*/ 1005840 h 1084125"/>
              <a:gd name="connsiteX1" fmla="*/ 0 w 2275144"/>
              <a:gd name="connsiteY1" fmla="*/ 1084126 h 1084125"/>
              <a:gd name="connsiteX2" fmla="*/ 0 w 2275144"/>
              <a:gd name="connsiteY2" fmla="*/ 0 h 1084125"/>
              <a:gd name="connsiteX3" fmla="*/ 1534430 w 2275144"/>
              <a:gd name="connsiteY3" fmla="*/ 0 h 1084125"/>
              <a:gd name="connsiteX4" fmla="*/ 2275145 w 2275144"/>
              <a:gd name="connsiteY4" fmla="*/ 1005840 h 108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144" h="1084125">
                <a:moveTo>
                  <a:pt x="2275145" y="1005840"/>
                </a:moveTo>
                <a:lnTo>
                  <a:pt x="0" y="1084126"/>
                </a:lnTo>
                <a:lnTo>
                  <a:pt x="0" y="0"/>
                </a:lnTo>
                <a:lnTo>
                  <a:pt x="1534430" y="0"/>
                </a:lnTo>
                <a:lnTo>
                  <a:pt x="2275145" y="1005840"/>
                </a:lnTo>
                <a:close/>
              </a:path>
            </a:pathLst>
          </a:custGeom>
          <a:solidFill>
            <a:srgbClr val="663389"/>
          </a:solidFill>
          <a:ln w="12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378CB5A6-A2A7-4B05-A784-1317D921E397}"/>
              </a:ext>
            </a:extLst>
          </p:cNvPr>
          <p:cNvSpPr/>
          <p:nvPr/>
        </p:nvSpPr>
        <p:spPr>
          <a:xfrm>
            <a:off x="11165113" y="-11324"/>
            <a:ext cx="1020781" cy="831388"/>
          </a:xfrm>
          <a:custGeom>
            <a:avLst/>
            <a:gdLst>
              <a:gd name="connsiteX0" fmla="*/ 1020782 w 1020781"/>
              <a:gd name="connsiteY0" fmla="*/ 0 h 831388"/>
              <a:gd name="connsiteX1" fmla="*/ 1020782 w 1020781"/>
              <a:gd name="connsiteY1" fmla="*/ 831389 h 831388"/>
              <a:gd name="connsiteX2" fmla="*/ 0 w 1020781"/>
              <a:gd name="connsiteY2" fmla="*/ 422208 h 831388"/>
              <a:gd name="connsiteX3" fmla="*/ 0 w 1020781"/>
              <a:gd name="connsiteY3" fmla="*/ 0 h 831388"/>
              <a:gd name="connsiteX4" fmla="*/ 1020782 w 1020781"/>
              <a:gd name="connsiteY4" fmla="*/ 0 h 83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781" h="831388">
                <a:moveTo>
                  <a:pt x="1020782" y="0"/>
                </a:moveTo>
                <a:lnTo>
                  <a:pt x="1020782" y="831389"/>
                </a:lnTo>
                <a:lnTo>
                  <a:pt x="0" y="422208"/>
                </a:lnTo>
                <a:lnTo>
                  <a:pt x="0" y="0"/>
                </a:lnTo>
                <a:lnTo>
                  <a:pt x="1020782" y="0"/>
                </a:lnTo>
                <a:close/>
              </a:path>
            </a:pathLst>
          </a:custGeom>
          <a:solidFill>
            <a:srgbClr val="4DAD33"/>
          </a:solidFill>
          <a:ln w="12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D1A3CBC8-E56C-47AF-818C-FE3168453731}"/>
              </a:ext>
            </a:extLst>
          </p:cNvPr>
          <p:cNvSpPr/>
          <p:nvPr/>
        </p:nvSpPr>
        <p:spPr>
          <a:xfrm>
            <a:off x="1829925" y="4853012"/>
            <a:ext cx="2564276" cy="2004988"/>
          </a:xfrm>
          <a:custGeom>
            <a:avLst/>
            <a:gdLst>
              <a:gd name="connsiteX0" fmla="*/ 2607700 w 2607700"/>
              <a:gd name="connsiteY0" fmla="*/ 0 h 1997632"/>
              <a:gd name="connsiteX1" fmla="*/ 1015163 w 2607700"/>
              <a:gd name="connsiteY1" fmla="*/ 1997632 h 1997632"/>
              <a:gd name="connsiteX2" fmla="*/ 0 w 2607700"/>
              <a:gd name="connsiteY2" fmla="*/ 1997632 h 1997632"/>
              <a:gd name="connsiteX3" fmla="*/ 0 w 2607700"/>
              <a:gd name="connsiteY3" fmla="*/ 0 h 1997632"/>
              <a:gd name="connsiteX4" fmla="*/ 2607700 w 2607700"/>
              <a:gd name="connsiteY4" fmla="*/ 0 h 19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700" h="1997632">
                <a:moveTo>
                  <a:pt x="2607700" y="0"/>
                </a:moveTo>
                <a:lnTo>
                  <a:pt x="1015163" y="1997632"/>
                </a:lnTo>
                <a:lnTo>
                  <a:pt x="0" y="1997632"/>
                </a:lnTo>
                <a:lnTo>
                  <a:pt x="0" y="0"/>
                </a:lnTo>
                <a:lnTo>
                  <a:pt x="2607700" y="0"/>
                </a:lnTo>
                <a:close/>
              </a:path>
            </a:pathLst>
          </a:custGeom>
          <a:solidFill>
            <a:srgbClr val="E52521"/>
          </a:solidFill>
          <a:ln w="12766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2_Slide de Título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2">
            <a:alphaModFix/>
          </a:blip>
          <a:srcRect l="12841" r="3484" b="19090"/>
          <a:stretch/>
        </p:blipFill>
        <p:spPr>
          <a:xfrm>
            <a:off x="-7528" y="5822221"/>
            <a:ext cx="12199528" cy="103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t="28290" r="24019"/>
          <a:stretch/>
        </p:blipFill>
        <p:spPr>
          <a:xfrm>
            <a:off x="11169897" y="0"/>
            <a:ext cx="1022104" cy="96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2"/>
          <p:cNvGrpSpPr/>
          <p:nvPr/>
        </p:nvGrpSpPr>
        <p:grpSpPr>
          <a:xfrm>
            <a:off x="-7528" y="0"/>
            <a:ext cx="2400998" cy="1450933"/>
            <a:chOff x="-5646" y="0"/>
            <a:chExt cx="2190321" cy="1323619"/>
          </a:xfrm>
        </p:grpSpPr>
        <p:sp>
          <p:nvSpPr>
            <p:cNvPr id="295" name="Google Shape;295;p12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459643" y="109034"/>
                  </a:lnTo>
                  <a:lnTo>
                    <a:pt x="1458572" y="107535"/>
                  </a:lnTo>
                  <a:lnTo>
                    <a:pt x="1296413" y="0"/>
                  </a:lnTo>
                  <a:lnTo>
                    <a:pt x="0" y="0"/>
                  </a:lnTo>
                  <a:lnTo>
                    <a:pt x="0" y="882342"/>
                  </a:lnTo>
                  <a:lnTo>
                    <a:pt x="182081" y="1002943"/>
                  </a:lnTo>
                  <a:lnTo>
                    <a:pt x="470839" y="991804"/>
                  </a:lnTo>
                  <a:lnTo>
                    <a:pt x="665129" y="1323620"/>
                  </a:lnTo>
                  <a:lnTo>
                    <a:pt x="1437365" y="954103"/>
                  </a:lnTo>
                  <a:lnTo>
                    <a:pt x="1999244" y="932253"/>
                  </a:lnTo>
                  <a:lnTo>
                    <a:pt x="2029019" y="887697"/>
                  </a:lnTo>
                  <a:lnTo>
                    <a:pt x="1911631" y="727252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FFD0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-5646" y="0"/>
              <a:ext cx="2059866" cy="1010012"/>
            </a:xfrm>
            <a:custGeom>
              <a:avLst/>
              <a:gdLst/>
              <a:ahLst/>
              <a:cxnLst/>
              <a:rect l="l" t="t" r="r" b="b"/>
              <a:pathLst>
                <a:path w="2059866" h="1010012" extrusionOk="0">
                  <a:moveTo>
                    <a:pt x="2059866" y="929897"/>
                  </a:moveTo>
                  <a:lnTo>
                    <a:pt x="1999244" y="932253"/>
                  </a:lnTo>
                  <a:lnTo>
                    <a:pt x="1437365" y="954103"/>
                  </a:lnTo>
                  <a:lnTo>
                    <a:pt x="470839" y="991804"/>
                  </a:lnTo>
                  <a:lnTo>
                    <a:pt x="182081" y="1002943"/>
                  </a:lnTo>
                  <a:lnTo>
                    <a:pt x="0" y="1010012"/>
                  </a:lnTo>
                  <a:lnTo>
                    <a:pt x="0" y="0"/>
                  </a:lnTo>
                  <a:lnTo>
                    <a:pt x="1379956" y="0"/>
                  </a:lnTo>
                  <a:lnTo>
                    <a:pt x="1458572" y="107535"/>
                  </a:lnTo>
                  <a:lnTo>
                    <a:pt x="1459643" y="109034"/>
                  </a:lnTo>
                  <a:lnTo>
                    <a:pt x="1911631" y="727252"/>
                  </a:lnTo>
                  <a:lnTo>
                    <a:pt x="2029019" y="887697"/>
                  </a:lnTo>
                  <a:lnTo>
                    <a:pt x="2059866" y="929897"/>
                  </a:lnTo>
                  <a:close/>
                </a:path>
              </a:pathLst>
            </a:custGeom>
            <a:solidFill>
              <a:srgbClr val="7648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991512" y="306323"/>
              <a:ext cx="215711" cy="348309"/>
            </a:xfrm>
            <a:custGeom>
              <a:avLst/>
              <a:gdLst/>
              <a:ahLst/>
              <a:cxnLst/>
              <a:rect l="l" t="t" r="r" b="b"/>
              <a:pathLst>
                <a:path w="215711" h="348309" extrusionOk="0">
                  <a:moveTo>
                    <a:pt x="159588" y="348310"/>
                  </a:moveTo>
                  <a:cubicBezTo>
                    <a:pt x="154447" y="348310"/>
                    <a:pt x="150806" y="346168"/>
                    <a:pt x="148663" y="341883"/>
                  </a:cubicBezTo>
                  <a:lnTo>
                    <a:pt x="59979" y="165158"/>
                  </a:lnTo>
                  <a:lnTo>
                    <a:pt x="59979" y="336100"/>
                  </a:lnTo>
                  <a:cubicBezTo>
                    <a:pt x="59979" y="339313"/>
                    <a:pt x="58694" y="342098"/>
                    <a:pt x="56338" y="344454"/>
                  </a:cubicBezTo>
                  <a:cubicBezTo>
                    <a:pt x="53982" y="346596"/>
                    <a:pt x="50983" y="347881"/>
                    <a:pt x="47769" y="347881"/>
                  </a:cubicBezTo>
                  <a:lnTo>
                    <a:pt x="12210" y="347881"/>
                  </a:lnTo>
                  <a:cubicBezTo>
                    <a:pt x="8997" y="347881"/>
                    <a:pt x="5998" y="346810"/>
                    <a:pt x="3642" y="344454"/>
                  </a:cubicBezTo>
                  <a:cubicBezTo>
                    <a:pt x="1285" y="342098"/>
                    <a:pt x="0" y="339313"/>
                    <a:pt x="0" y="336100"/>
                  </a:cubicBezTo>
                  <a:lnTo>
                    <a:pt x="0" y="51197"/>
                  </a:lnTo>
                  <a:cubicBezTo>
                    <a:pt x="0" y="47984"/>
                    <a:pt x="1285" y="44985"/>
                    <a:pt x="3642" y="42628"/>
                  </a:cubicBezTo>
                  <a:cubicBezTo>
                    <a:pt x="5998" y="40272"/>
                    <a:pt x="8997" y="38987"/>
                    <a:pt x="12210" y="38987"/>
                  </a:cubicBezTo>
                  <a:lnTo>
                    <a:pt x="56338" y="38987"/>
                  </a:lnTo>
                  <a:cubicBezTo>
                    <a:pt x="56338" y="38987"/>
                    <a:pt x="58266" y="38987"/>
                    <a:pt x="59551" y="39415"/>
                  </a:cubicBezTo>
                  <a:cubicBezTo>
                    <a:pt x="60836" y="39415"/>
                    <a:pt x="61907" y="40272"/>
                    <a:pt x="62764" y="40700"/>
                  </a:cubicBezTo>
                  <a:cubicBezTo>
                    <a:pt x="63621" y="41129"/>
                    <a:pt x="64478" y="41986"/>
                    <a:pt x="65335" y="42628"/>
                  </a:cubicBezTo>
                  <a:cubicBezTo>
                    <a:pt x="66192" y="43485"/>
                    <a:pt x="66834" y="44342"/>
                    <a:pt x="67477" y="45627"/>
                  </a:cubicBezTo>
                  <a:lnTo>
                    <a:pt x="155732" y="221496"/>
                  </a:lnTo>
                  <a:lnTo>
                    <a:pt x="155732" y="12210"/>
                  </a:lnTo>
                  <a:cubicBezTo>
                    <a:pt x="155732" y="10711"/>
                    <a:pt x="155732" y="9211"/>
                    <a:pt x="156589" y="7712"/>
                  </a:cubicBezTo>
                  <a:cubicBezTo>
                    <a:pt x="157232" y="6212"/>
                    <a:pt x="158089" y="4927"/>
                    <a:pt x="159160" y="3856"/>
                  </a:cubicBezTo>
                  <a:cubicBezTo>
                    <a:pt x="160231" y="2785"/>
                    <a:pt x="161516" y="1928"/>
                    <a:pt x="163016" y="1071"/>
                  </a:cubicBezTo>
                  <a:cubicBezTo>
                    <a:pt x="164515" y="214"/>
                    <a:pt x="166229" y="0"/>
                    <a:pt x="167942" y="0"/>
                  </a:cubicBezTo>
                  <a:lnTo>
                    <a:pt x="203502" y="0"/>
                  </a:lnTo>
                  <a:cubicBezTo>
                    <a:pt x="206715" y="0"/>
                    <a:pt x="209714" y="1285"/>
                    <a:pt x="212070" y="3642"/>
                  </a:cubicBezTo>
                  <a:cubicBezTo>
                    <a:pt x="214427" y="5998"/>
                    <a:pt x="215712" y="8997"/>
                    <a:pt x="215712" y="12210"/>
                  </a:cubicBezTo>
                  <a:lnTo>
                    <a:pt x="215712" y="336100"/>
                  </a:lnTo>
                  <a:cubicBezTo>
                    <a:pt x="215712" y="339741"/>
                    <a:pt x="214427" y="342740"/>
                    <a:pt x="212070" y="344882"/>
                  </a:cubicBezTo>
                  <a:cubicBezTo>
                    <a:pt x="209714" y="347239"/>
                    <a:pt x="206715" y="348310"/>
                    <a:pt x="203502" y="348310"/>
                  </a:cubicBezTo>
                  <a:lnTo>
                    <a:pt x="159588" y="34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687866" y="345025"/>
              <a:ext cx="263160" cy="309393"/>
            </a:xfrm>
            <a:custGeom>
              <a:avLst/>
              <a:gdLst/>
              <a:ahLst/>
              <a:cxnLst/>
              <a:rect l="l" t="t" r="r" b="b"/>
              <a:pathLst>
                <a:path w="263160" h="309393" extrusionOk="0">
                  <a:moveTo>
                    <a:pt x="154126" y="309394"/>
                  </a:moveTo>
                  <a:cubicBezTo>
                    <a:pt x="119638" y="309394"/>
                    <a:pt x="88577" y="298897"/>
                    <a:pt x="61158" y="277904"/>
                  </a:cubicBezTo>
                  <a:cubicBezTo>
                    <a:pt x="33524" y="256912"/>
                    <a:pt x="15102" y="229707"/>
                    <a:pt x="5891" y="196289"/>
                  </a:cubicBezTo>
                  <a:cubicBezTo>
                    <a:pt x="-3320" y="162872"/>
                    <a:pt x="-1821" y="129884"/>
                    <a:pt x="11032" y="97752"/>
                  </a:cubicBezTo>
                  <a:cubicBezTo>
                    <a:pt x="23885" y="65406"/>
                    <a:pt x="44878" y="40343"/>
                    <a:pt x="74439" y="22349"/>
                  </a:cubicBezTo>
                  <a:cubicBezTo>
                    <a:pt x="104000" y="4355"/>
                    <a:pt x="135918" y="-2714"/>
                    <a:pt x="170192" y="928"/>
                  </a:cubicBezTo>
                  <a:cubicBezTo>
                    <a:pt x="204466" y="4569"/>
                    <a:pt x="234241" y="18279"/>
                    <a:pt x="259518" y="42056"/>
                  </a:cubicBezTo>
                  <a:cubicBezTo>
                    <a:pt x="261875" y="44413"/>
                    <a:pt x="263160" y="47412"/>
                    <a:pt x="263160" y="50839"/>
                  </a:cubicBezTo>
                  <a:cubicBezTo>
                    <a:pt x="263160" y="54266"/>
                    <a:pt x="261875" y="57265"/>
                    <a:pt x="259090" y="59622"/>
                  </a:cubicBezTo>
                  <a:lnTo>
                    <a:pt x="232528" y="83614"/>
                  </a:lnTo>
                  <a:cubicBezTo>
                    <a:pt x="230171" y="85756"/>
                    <a:pt x="227387" y="86827"/>
                    <a:pt x="224388" y="86827"/>
                  </a:cubicBezTo>
                  <a:cubicBezTo>
                    <a:pt x="221389" y="86827"/>
                    <a:pt x="218604" y="85970"/>
                    <a:pt x="216248" y="84042"/>
                  </a:cubicBezTo>
                  <a:cubicBezTo>
                    <a:pt x="197397" y="67119"/>
                    <a:pt x="175333" y="59193"/>
                    <a:pt x="150484" y="60264"/>
                  </a:cubicBezTo>
                  <a:cubicBezTo>
                    <a:pt x="125422" y="61336"/>
                    <a:pt x="104215" y="70975"/>
                    <a:pt x="86649" y="89183"/>
                  </a:cubicBezTo>
                  <a:cubicBezTo>
                    <a:pt x="69084" y="107391"/>
                    <a:pt x="60301" y="129241"/>
                    <a:pt x="60087" y="154518"/>
                  </a:cubicBezTo>
                  <a:cubicBezTo>
                    <a:pt x="60087" y="179795"/>
                    <a:pt x="68655" y="201645"/>
                    <a:pt x="85792" y="219853"/>
                  </a:cubicBezTo>
                  <a:cubicBezTo>
                    <a:pt x="103358" y="238061"/>
                    <a:pt x="124565" y="247915"/>
                    <a:pt x="149628" y="248986"/>
                  </a:cubicBezTo>
                  <a:cubicBezTo>
                    <a:pt x="174690" y="250057"/>
                    <a:pt x="196968" y="242559"/>
                    <a:pt x="215605" y="225851"/>
                  </a:cubicBezTo>
                  <a:cubicBezTo>
                    <a:pt x="217961" y="223709"/>
                    <a:pt x="220746" y="222638"/>
                    <a:pt x="223745" y="222638"/>
                  </a:cubicBezTo>
                  <a:cubicBezTo>
                    <a:pt x="226744" y="222638"/>
                    <a:pt x="229529" y="223709"/>
                    <a:pt x="231885" y="225851"/>
                  </a:cubicBezTo>
                  <a:lnTo>
                    <a:pt x="258447" y="250271"/>
                  </a:lnTo>
                  <a:cubicBezTo>
                    <a:pt x="261232" y="252627"/>
                    <a:pt x="262517" y="255626"/>
                    <a:pt x="262303" y="259268"/>
                  </a:cubicBezTo>
                  <a:cubicBezTo>
                    <a:pt x="262303" y="262910"/>
                    <a:pt x="260804" y="265909"/>
                    <a:pt x="258019" y="268265"/>
                  </a:cubicBezTo>
                  <a:cubicBezTo>
                    <a:pt x="228672" y="295470"/>
                    <a:pt x="193969" y="308965"/>
                    <a:pt x="154126" y="308965"/>
                  </a:cubicBezTo>
                  <a:lnTo>
                    <a:pt x="15412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1246870" y="345025"/>
              <a:ext cx="263250" cy="309393"/>
            </a:xfrm>
            <a:custGeom>
              <a:avLst/>
              <a:gdLst/>
              <a:ahLst/>
              <a:cxnLst/>
              <a:rect l="l" t="t" r="r" b="b"/>
              <a:pathLst>
                <a:path w="263250" h="309393" extrusionOk="0">
                  <a:moveTo>
                    <a:pt x="154216" y="309394"/>
                  </a:moveTo>
                  <a:cubicBezTo>
                    <a:pt x="119728" y="309394"/>
                    <a:pt x="88667" y="298897"/>
                    <a:pt x="61248" y="277904"/>
                  </a:cubicBezTo>
                  <a:cubicBezTo>
                    <a:pt x="33615" y="256912"/>
                    <a:pt x="15193" y="229707"/>
                    <a:pt x="5981" y="196289"/>
                  </a:cubicBezTo>
                  <a:cubicBezTo>
                    <a:pt x="-3444" y="162872"/>
                    <a:pt x="-1730" y="129884"/>
                    <a:pt x="11123" y="97752"/>
                  </a:cubicBezTo>
                  <a:cubicBezTo>
                    <a:pt x="23975" y="65406"/>
                    <a:pt x="44968" y="40343"/>
                    <a:pt x="74529" y="22349"/>
                  </a:cubicBezTo>
                  <a:cubicBezTo>
                    <a:pt x="104091" y="4355"/>
                    <a:pt x="136008" y="-2714"/>
                    <a:pt x="170282" y="928"/>
                  </a:cubicBezTo>
                  <a:cubicBezTo>
                    <a:pt x="204556" y="4569"/>
                    <a:pt x="234332" y="18279"/>
                    <a:pt x="259609" y="42056"/>
                  </a:cubicBezTo>
                  <a:cubicBezTo>
                    <a:pt x="261965" y="44413"/>
                    <a:pt x="263251" y="47412"/>
                    <a:pt x="263251" y="50839"/>
                  </a:cubicBezTo>
                  <a:cubicBezTo>
                    <a:pt x="263251" y="54266"/>
                    <a:pt x="261965" y="57265"/>
                    <a:pt x="259180" y="59622"/>
                  </a:cubicBezTo>
                  <a:lnTo>
                    <a:pt x="232618" y="83614"/>
                  </a:lnTo>
                  <a:cubicBezTo>
                    <a:pt x="230262" y="85756"/>
                    <a:pt x="227477" y="86827"/>
                    <a:pt x="224478" y="86827"/>
                  </a:cubicBezTo>
                  <a:cubicBezTo>
                    <a:pt x="221479" y="86827"/>
                    <a:pt x="218694" y="85970"/>
                    <a:pt x="216338" y="84042"/>
                  </a:cubicBezTo>
                  <a:cubicBezTo>
                    <a:pt x="197487" y="67119"/>
                    <a:pt x="175424" y="59193"/>
                    <a:pt x="150575" y="60264"/>
                  </a:cubicBezTo>
                  <a:cubicBezTo>
                    <a:pt x="125512" y="61336"/>
                    <a:pt x="104305" y="70975"/>
                    <a:pt x="86740" y="89183"/>
                  </a:cubicBezTo>
                  <a:cubicBezTo>
                    <a:pt x="69174" y="107391"/>
                    <a:pt x="60391" y="129241"/>
                    <a:pt x="60177" y="154518"/>
                  </a:cubicBezTo>
                  <a:cubicBezTo>
                    <a:pt x="60177" y="179795"/>
                    <a:pt x="68746" y="201645"/>
                    <a:pt x="85883" y="219853"/>
                  </a:cubicBezTo>
                  <a:cubicBezTo>
                    <a:pt x="103448" y="238061"/>
                    <a:pt x="124655" y="247915"/>
                    <a:pt x="149718" y="248986"/>
                  </a:cubicBezTo>
                  <a:cubicBezTo>
                    <a:pt x="174781" y="250057"/>
                    <a:pt x="197059" y="242559"/>
                    <a:pt x="215695" y="225851"/>
                  </a:cubicBezTo>
                  <a:cubicBezTo>
                    <a:pt x="218052" y="223709"/>
                    <a:pt x="220836" y="222638"/>
                    <a:pt x="223835" y="222638"/>
                  </a:cubicBezTo>
                  <a:cubicBezTo>
                    <a:pt x="226834" y="222638"/>
                    <a:pt x="229619" y="223709"/>
                    <a:pt x="231976" y="225851"/>
                  </a:cubicBezTo>
                  <a:lnTo>
                    <a:pt x="258538" y="250271"/>
                  </a:lnTo>
                  <a:cubicBezTo>
                    <a:pt x="261323" y="252627"/>
                    <a:pt x="262608" y="255626"/>
                    <a:pt x="262394" y="259268"/>
                  </a:cubicBezTo>
                  <a:cubicBezTo>
                    <a:pt x="262394" y="262910"/>
                    <a:pt x="260894" y="265909"/>
                    <a:pt x="258109" y="268265"/>
                  </a:cubicBezTo>
                  <a:cubicBezTo>
                    <a:pt x="228762" y="295470"/>
                    <a:pt x="194060" y="308965"/>
                    <a:pt x="154216" y="308965"/>
                  </a:cubicBezTo>
                  <a:lnTo>
                    <a:pt x="15421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300619" y="307180"/>
              <a:ext cx="254975" cy="346827"/>
            </a:xfrm>
            <a:custGeom>
              <a:avLst/>
              <a:gdLst/>
              <a:ahLst/>
              <a:cxnLst/>
              <a:rect l="l" t="t" r="r" b="b"/>
              <a:pathLst>
                <a:path w="254975" h="346827" extrusionOk="0">
                  <a:moveTo>
                    <a:pt x="241475" y="237348"/>
                  </a:moveTo>
                  <a:lnTo>
                    <a:pt x="220697" y="237348"/>
                  </a:lnTo>
                  <a:lnTo>
                    <a:pt x="220697" y="13710"/>
                  </a:lnTo>
                  <a:cubicBezTo>
                    <a:pt x="220911" y="5998"/>
                    <a:pt x="214484" y="0"/>
                    <a:pt x="207201" y="0"/>
                  </a:cubicBezTo>
                  <a:lnTo>
                    <a:pt x="160289" y="0"/>
                  </a:lnTo>
                  <a:cubicBezTo>
                    <a:pt x="154933" y="0"/>
                    <a:pt x="150863" y="2356"/>
                    <a:pt x="148079" y="7069"/>
                  </a:cubicBezTo>
                  <a:lnTo>
                    <a:pt x="1557" y="285117"/>
                  </a:lnTo>
                  <a:cubicBezTo>
                    <a:pt x="-3370" y="293471"/>
                    <a:pt x="4128" y="305253"/>
                    <a:pt x="13767" y="304825"/>
                  </a:cubicBezTo>
                  <a:lnTo>
                    <a:pt x="153648" y="304825"/>
                  </a:lnTo>
                  <a:cubicBezTo>
                    <a:pt x="155148" y="316392"/>
                    <a:pt x="147222" y="347667"/>
                    <a:pt x="167358" y="346810"/>
                  </a:cubicBezTo>
                  <a:lnTo>
                    <a:pt x="207201" y="346810"/>
                  </a:lnTo>
                  <a:cubicBezTo>
                    <a:pt x="214270" y="347024"/>
                    <a:pt x="220697" y="340384"/>
                    <a:pt x="220697" y="333101"/>
                  </a:cubicBezTo>
                  <a:lnTo>
                    <a:pt x="220697" y="304825"/>
                  </a:lnTo>
                  <a:cubicBezTo>
                    <a:pt x="232050" y="304396"/>
                    <a:pt x="254971" y="308895"/>
                    <a:pt x="254971" y="291115"/>
                  </a:cubicBezTo>
                  <a:lnTo>
                    <a:pt x="254971" y="251057"/>
                  </a:lnTo>
                  <a:cubicBezTo>
                    <a:pt x="255185" y="243774"/>
                    <a:pt x="248544" y="237348"/>
                    <a:pt x="241475" y="237348"/>
                  </a:cubicBezTo>
                  <a:close/>
                  <a:moveTo>
                    <a:pt x="153862" y="237348"/>
                  </a:moveTo>
                  <a:lnTo>
                    <a:pt x="102451" y="237348"/>
                  </a:lnTo>
                  <a:lnTo>
                    <a:pt x="153862" y="140523"/>
                  </a:lnTo>
                  <a:lnTo>
                    <a:pt x="153862" y="23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555769" y="307110"/>
              <a:ext cx="90011" cy="104600"/>
            </a:xfrm>
            <a:custGeom>
              <a:avLst/>
              <a:gdLst/>
              <a:ahLst/>
              <a:cxnLst/>
              <a:rect l="l" t="t" r="r" b="b"/>
              <a:pathLst>
                <a:path w="90011" h="104600" extrusionOk="0">
                  <a:moveTo>
                    <a:pt x="89790" y="41841"/>
                  </a:moveTo>
                  <a:cubicBezTo>
                    <a:pt x="90647" y="-23922"/>
                    <a:pt x="-11104" y="-144"/>
                    <a:pt x="8389" y="31773"/>
                  </a:cubicBezTo>
                  <a:cubicBezTo>
                    <a:pt x="13102" y="37343"/>
                    <a:pt x="21028" y="37986"/>
                    <a:pt x="26597" y="33487"/>
                  </a:cubicBezTo>
                  <a:cubicBezTo>
                    <a:pt x="34523" y="26204"/>
                    <a:pt x="61086" y="19135"/>
                    <a:pt x="63442" y="37343"/>
                  </a:cubicBezTo>
                  <a:cubicBezTo>
                    <a:pt x="-30811" y="24704"/>
                    <a:pt x="-11532" y="132239"/>
                    <a:pt x="65584" y="97537"/>
                  </a:cubicBezTo>
                  <a:cubicBezTo>
                    <a:pt x="70939" y="109747"/>
                    <a:pt x="90433" y="105034"/>
                    <a:pt x="90004" y="91753"/>
                  </a:cubicBezTo>
                  <a:cubicBezTo>
                    <a:pt x="89790" y="82113"/>
                    <a:pt x="89790" y="51909"/>
                    <a:pt x="89790" y="41841"/>
                  </a:cubicBezTo>
                  <a:close/>
                  <a:moveTo>
                    <a:pt x="45020" y="77186"/>
                  </a:moveTo>
                  <a:cubicBezTo>
                    <a:pt x="37522" y="79329"/>
                    <a:pt x="22742" y="78257"/>
                    <a:pt x="26383" y="68618"/>
                  </a:cubicBezTo>
                  <a:cubicBezTo>
                    <a:pt x="29382" y="63048"/>
                    <a:pt x="55088" y="62406"/>
                    <a:pt x="62585" y="63691"/>
                  </a:cubicBezTo>
                  <a:cubicBezTo>
                    <a:pt x="60229" y="70117"/>
                    <a:pt x="54659" y="75259"/>
                    <a:pt x="45020" y="77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76023" y="696422"/>
              <a:ext cx="133017" cy="156572"/>
            </a:xfrm>
            <a:custGeom>
              <a:avLst/>
              <a:gdLst/>
              <a:ahLst/>
              <a:cxnLst/>
              <a:rect l="l" t="t" r="r" b="b"/>
              <a:pathLst>
                <a:path w="133017" h="156572" extrusionOk="0">
                  <a:moveTo>
                    <a:pt x="77965" y="156572"/>
                  </a:moveTo>
                  <a:cubicBezTo>
                    <a:pt x="60400" y="156572"/>
                    <a:pt x="44976" y="151217"/>
                    <a:pt x="30838" y="140721"/>
                  </a:cubicBezTo>
                  <a:cubicBezTo>
                    <a:pt x="16915" y="130224"/>
                    <a:pt x="7703" y="116300"/>
                    <a:pt x="2991" y="99378"/>
                  </a:cubicBezTo>
                  <a:cubicBezTo>
                    <a:pt x="-1722" y="82455"/>
                    <a:pt x="-865" y="65960"/>
                    <a:pt x="5561" y="49466"/>
                  </a:cubicBezTo>
                  <a:cubicBezTo>
                    <a:pt x="11988" y="33186"/>
                    <a:pt x="22698" y="20547"/>
                    <a:pt x="37479" y="11336"/>
                  </a:cubicBezTo>
                  <a:cubicBezTo>
                    <a:pt x="52474" y="2339"/>
                    <a:pt x="68540" y="-1302"/>
                    <a:pt x="85891" y="411"/>
                  </a:cubicBezTo>
                  <a:cubicBezTo>
                    <a:pt x="103242" y="2339"/>
                    <a:pt x="118237" y="9194"/>
                    <a:pt x="131090" y="21190"/>
                  </a:cubicBezTo>
                  <a:cubicBezTo>
                    <a:pt x="132375" y="22475"/>
                    <a:pt x="133018" y="23975"/>
                    <a:pt x="133018" y="25688"/>
                  </a:cubicBezTo>
                  <a:cubicBezTo>
                    <a:pt x="133018" y="27402"/>
                    <a:pt x="132375" y="28902"/>
                    <a:pt x="130875" y="30187"/>
                  </a:cubicBezTo>
                  <a:lnTo>
                    <a:pt x="117380" y="42397"/>
                  </a:lnTo>
                  <a:cubicBezTo>
                    <a:pt x="116095" y="43468"/>
                    <a:pt x="114810" y="43896"/>
                    <a:pt x="113310" y="43896"/>
                  </a:cubicBezTo>
                  <a:cubicBezTo>
                    <a:pt x="111811" y="43896"/>
                    <a:pt x="110311" y="43468"/>
                    <a:pt x="109240" y="42611"/>
                  </a:cubicBezTo>
                  <a:cubicBezTo>
                    <a:pt x="99600" y="34043"/>
                    <a:pt x="88676" y="29973"/>
                    <a:pt x="76037" y="30615"/>
                  </a:cubicBezTo>
                  <a:cubicBezTo>
                    <a:pt x="63399" y="31044"/>
                    <a:pt x="52688" y="35971"/>
                    <a:pt x="43905" y="45182"/>
                  </a:cubicBezTo>
                  <a:cubicBezTo>
                    <a:pt x="34908" y="54393"/>
                    <a:pt x="30410" y="65318"/>
                    <a:pt x="30410" y="78170"/>
                  </a:cubicBezTo>
                  <a:cubicBezTo>
                    <a:pt x="30410" y="91023"/>
                    <a:pt x="34694" y="101948"/>
                    <a:pt x="43477" y="111159"/>
                  </a:cubicBezTo>
                  <a:cubicBezTo>
                    <a:pt x="52260" y="120370"/>
                    <a:pt x="62970" y="125297"/>
                    <a:pt x="75609" y="125940"/>
                  </a:cubicBezTo>
                  <a:cubicBezTo>
                    <a:pt x="88461" y="126582"/>
                    <a:pt x="99386" y="122727"/>
                    <a:pt x="109026" y="114372"/>
                  </a:cubicBezTo>
                  <a:cubicBezTo>
                    <a:pt x="110311" y="113301"/>
                    <a:pt x="111596" y="112873"/>
                    <a:pt x="113096" y="112873"/>
                  </a:cubicBezTo>
                  <a:cubicBezTo>
                    <a:pt x="114595" y="112873"/>
                    <a:pt x="116095" y="113301"/>
                    <a:pt x="117166" y="114372"/>
                  </a:cubicBezTo>
                  <a:lnTo>
                    <a:pt x="130661" y="126797"/>
                  </a:lnTo>
                  <a:cubicBezTo>
                    <a:pt x="131947" y="128082"/>
                    <a:pt x="132589" y="129582"/>
                    <a:pt x="132589" y="131295"/>
                  </a:cubicBezTo>
                  <a:cubicBezTo>
                    <a:pt x="132589" y="133223"/>
                    <a:pt x="131732" y="134723"/>
                    <a:pt x="130447" y="135794"/>
                  </a:cubicBezTo>
                  <a:cubicBezTo>
                    <a:pt x="115452" y="149503"/>
                    <a:pt x="98101" y="156358"/>
                    <a:pt x="77965" y="156358"/>
                  </a:cubicBezTo>
                  <a:lnTo>
                    <a:pt x="77965" y="156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1111685" y="696833"/>
              <a:ext cx="103892" cy="156160"/>
            </a:xfrm>
            <a:custGeom>
              <a:avLst/>
              <a:gdLst/>
              <a:ahLst/>
              <a:cxnLst/>
              <a:rect l="l" t="t" r="r" b="b"/>
              <a:pathLst>
                <a:path w="103892" h="156160" extrusionOk="0">
                  <a:moveTo>
                    <a:pt x="98538" y="0"/>
                  </a:moveTo>
                  <a:cubicBezTo>
                    <a:pt x="98538" y="0"/>
                    <a:pt x="100466" y="214"/>
                    <a:pt x="101108" y="643"/>
                  </a:cubicBezTo>
                  <a:cubicBezTo>
                    <a:pt x="101965" y="1071"/>
                    <a:pt x="102608" y="1714"/>
                    <a:pt x="103036" y="2571"/>
                  </a:cubicBezTo>
                  <a:cubicBezTo>
                    <a:pt x="103679" y="3427"/>
                    <a:pt x="103893" y="4284"/>
                    <a:pt x="103893" y="5355"/>
                  </a:cubicBezTo>
                  <a:lnTo>
                    <a:pt x="103893" y="21421"/>
                  </a:lnTo>
                  <a:cubicBezTo>
                    <a:pt x="103893" y="22921"/>
                    <a:pt x="103250" y="24206"/>
                    <a:pt x="102179" y="25277"/>
                  </a:cubicBezTo>
                  <a:cubicBezTo>
                    <a:pt x="101108" y="26348"/>
                    <a:pt x="99823" y="26991"/>
                    <a:pt x="98323" y="26991"/>
                  </a:cubicBezTo>
                  <a:lnTo>
                    <a:pt x="65335" y="26991"/>
                  </a:lnTo>
                  <a:lnTo>
                    <a:pt x="65335" y="150592"/>
                  </a:lnTo>
                  <a:cubicBezTo>
                    <a:pt x="65335" y="152091"/>
                    <a:pt x="64906" y="153376"/>
                    <a:pt x="63835" y="154447"/>
                  </a:cubicBezTo>
                  <a:cubicBezTo>
                    <a:pt x="62764" y="155518"/>
                    <a:pt x="61479" y="156161"/>
                    <a:pt x="59979" y="156161"/>
                  </a:cubicBezTo>
                  <a:lnTo>
                    <a:pt x="43914" y="156161"/>
                  </a:lnTo>
                  <a:cubicBezTo>
                    <a:pt x="42414" y="156161"/>
                    <a:pt x="41129" y="155518"/>
                    <a:pt x="40058" y="154447"/>
                  </a:cubicBezTo>
                  <a:cubicBezTo>
                    <a:pt x="38987" y="153376"/>
                    <a:pt x="38344" y="152091"/>
                    <a:pt x="38344" y="150592"/>
                  </a:cubicBezTo>
                  <a:lnTo>
                    <a:pt x="38344" y="26991"/>
                  </a:lnTo>
                  <a:lnTo>
                    <a:pt x="5569" y="26991"/>
                  </a:lnTo>
                  <a:cubicBezTo>
                    <a:pt x="4070" y="26991"/>
                    <a:pt x="2785" y="26348"/>
                    <a:pt x="1714" y="25277"/>
                  </a:cubicBezTo>
                  <a:cubicBezTo>
                    <a:pt x="643" y="24206"/>
                    <a:pt x="0" y="22921"/>
                    <a:pt x="0" y="21421"/>
                  </a:cubicBezTo>
                  <a:lnTo>
                    <a:pt x="0" y="5355"/>
                  </a:lnTo>
                  <a:cubicBezTo>
                    <a:pt x="0" y="3642"/>
                    <a:pt x="643" y="2356"/>
                    <a:pt x="1714" y="1499"/>
                  </a:cubicBezTo>
                  <a:cubicBezTo>
                    <a:pt x="2785" y="428"/>
                    <a:pt x="4070" y="0"/>
                    <a:pt x="5569" y="0"/>
                  </a:cubicBezTo>
                  <a:lnTo>
                    <a:pt x="98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1309617" y="696833"/>
              <a:ext cx="106891" cy="155732"/>
            </a:xfrm>
            <a:custGeom>
              <a:avLst/>
              <a:gdLst/>
              <a:ahLst/>
              <a:cxnLst/>
              <a:rect l="l" t="t" r="r" b="b"/>
              <a:pathLst>
                <a:path w="106891" h="155732" extrusionOk="0">
                  <a:moveTo>
                    <a:pt x="87399" y="119745"/>
                  </a:moveTo>
                  <a:lnTo>
                    <a:pt x="87184" y="119745"/>
                  </a:lnTo>
                  <a:lnTo>
                    <a:pt x="87184" y="119316"/>
                  </a:lnTo>
                  <a:lnTo>
                    <a:pt x="68762" y="94682"/>
                  </a:lnTo>
                  <a:cubicBezTo>
                    <a:pt x="77545" y="90612"/>
                    <a:pt x="84614" y="84400"/>
                    <a:pt x="89969" y="76260"/>
                  </a:cubicBezTo>
                  <a:cubicBezTo>
                    <a:pt x="95324" y="67905"/>
                    <a:pt x="97895" y="58908"/>
                    <a:pt x="97895" y="49055"/>
                  </a:cubicBezTo>
                  <a:cubicBezTo>
                    <a:pt x="97895" y="35345"/>
                    <a:pt x="92968" y="23778"/>
                    <a:pt x="83114" y="14352"/>
                  </a:cubicBezTo>
                  <a:cubicBezTo>
                    <a:pt x="73475" y="4927"/>
                    <a:pt x="61479" y="0"/>
                    <a:pt x="47769" y="0"/>
                  </a:cubicBezTo>
                  <a:lnTo>
                    <a:pt x="5355" y="0"/>
                  </a:lnTo>
                  <a:cubicBezTo>
                    <a:pt x="4070" y="0"/>
                    <a:pt x="2785" y="428"/>
                    <a:pt x="1714" y="1499"/>
                  </a:cubicBezTo>
                  <a:cubicBezTo>
                    <a:pt x="643" y="2571"/>
                    <a:pt x="0" y="3856"/>
                    <a:pt x="0" y="5355"/>
                  </a:cubicBezTo>
                  <a:lnTo>
                    <a:pt x="0" y="132812"/>
                  </a:lnTo>
                  <a:cubicBezTo>
                    <a:pt x="0" y="132812"/>
                    <a:pt x="214" y="134740"/>
                    <a:pt x="643" y="135597"/>
                  </a:cubicBezTo>
                  <a:cubicBezTo>
                    <a:pt x="1071" y="136453"/>
                    <a:pt x="1714" y="137096"/>
                    <a:pt x="2571" y="137525"/>
                  </a:cubicBezTo>
                  <a:cubicBezTo>
                    <a:pt x="3427" y="137953"/>
                    <a:pt x="4284" y="138167"/>
                    <a:pt x="5141" y="138167"/>
                  </a:cubicBezTo>
                  <a:lnTo>
                    <a:pt x="21207" y="138167"/>
                  </a:lnTo>
                  <a:cubicBezTo>
                    <a:pt x="21207" y="138167"/>
                    <a:pt x="23135" y="137953"/>
                    <a:pt x="23992" y="137525"/>
                  </a:cubicBezTo>
                  <a:cubicBezTo>
                    <a:pt x="24849" y="137096"/>
                    <a:pt x="25491" y="136453"/>
                    <a:pt x="25920" y="135597"/>
                  </a:cubicBezTo>
                  <a:cubicBezTo>
                    <a:pt x="26348" y="134740"/>
                    <a:pt x="26562" y="133883"/>
                    <a:pt x="26562" y="132812"/>
                  </a:cubicBezTo>
                  <a:lnTo>
                    <a:pt x="26562" y="98538"/>
                  </a:lnTo>
                  <a:lnTo>
                    <a:pt x="38130" y="98538"/>
                  </a:lnTo>
                  <a:lnTo>
                    <a:pt x="77116" y="150806"/>
                  </a:lnTo>
                  <a:lnTo>
                    <a:pt x="79044" y="153590"/>
                  </a:lnTo>
                  <a:cubicBezTo>
                    <a:pt x="79044" y="153590"/>
                    <a:pt x="80330" y="154876"/>
                    <a:pt x="81187" y="155090"/>
                  </a:cubicBezTo>
                  <a:cubicBezTo>
                    <a:pt x="81829" y="155518"/>
                    <a:pt x="82900" y="155733"/>
                    <a:pt x="83757" y="155733"/>
                  </a:cubicBezTo>
                  <a:lnTo>
                    <a:pt x="100037" y="155733"/>
                  </a:lnTo>
                  <a:cubicBezTo>
                    <a:pt x="100037" y="155733"/>
                    <a:pt x="100894" y="155733"/>
                    <a:pt x="101322" y="155518"/>
                  </a:cubicBezTo>
                  <a:cubicBezTo>
                    <a:pt x="101537" y="155518"/>
                    <a:pt x="101537" y="155304"/>
                    <a:pt x="101537" y="155304"/>
                  </a:cubicBezTo>
                  <a:cubicBezTo>
                    <a:pt x="102393" y="155090"/>
                    <a:pt x="102822" y="154662"/>
                    <a:pt x="103250" y="154233"/>
                  </a:cubicBezTo>
                  <a:cubicBezTo>
                    <a:pt x="104107" y="153590"/>
                    <a:pt x="104536" y="152948"/>
                    <a:pt x="104964" y="151877"/>
                  </a:cubicBezTo>
                  <a:lnTo>
                    <a:pt x="106892" y="145665"/>
                  </a:lnTo>
                  <a:lnTo>
                    <a:pt x="87399" y="119745"/>
                  </a:lnTo>
                  <a:close/>
                  <a:moveTo>
                    <a:pt x="48840" y="71975"/>
                  </a:moveTo>
                  <a:lnTo>
                    <a:pt x="26991" y="71975"/>
                  </a:lnTo>
                  <a:lnTo>
                    <a:pt x="26991" y="26991"/>
                  </a:lnTo>
                  <a:lnTo>
                    <a:pt x="48840" y="26991"/>
                  </a:lnTo>
                  <a:cubicBezTo>
                    <a:pt x="55053" y="26991"/>
                    <a:pt x="60408" y="29133"/>
                    <a:pt x="64692" y="33631"/>
                  </a:cubicBezTo>
                  <a:cubicBezTo>
                    <a:pt x="68976" y="37916"/>
                    <a:pt x="71333" y="43271"/>
                    <a:pt x="71333" y="49483"/>
                  </a:cubicBezTo>
                  <a:cubicBezTo>
                    <a:pt x="71333" y="55695"/>
                    <a:pt x="69191" y="61051"/>
                    <a:pt x="64692" y="65335"/>
                  </a:cubicBezTo>
                  <a:cubicBezTo>
                    <a:pt x="60408" y="69833"/>
                    <a:pt x="55053" y="71975"/>
                    <a:pt x="48840" y="71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921893" y="714398"/>
              <a:ext cx="95967" cy="156167"/>
            </a:xfrm>
            <a:custGeom>
              <a:avLst/>
              <a:gdLst/>
              <a:ahLst/>
              <a:cxnLst/>
              <a:rect l="l" t="t" r="r" b="b"/>
              <a:pathLst>
                <a:path w="95967" h="156167" extrusionOk="0">
                  <a:moveTo>
                    <a:pt x="95325" y="1714"/>
                  </a:moveTo>
                  <a:cubicBezTo>
                    <a:pt x="95325" y="1714"/>
                    <a:pt x="92968" y="0"/>
                    <a:pt x="91469" y="0"/>
                  </a:cubicBezTo>
                  <a:lnTo>
                    <a:pt x="75189" y="0"/>
                  </a:lnTo>
                  <a:cubicBezTo>
                    <a:pt x="73689" y="0"/>
                    <a:pt x="72404" y="643"/>
                    <a:pt x="71333" y="1714"/>
                  </a:cubicBezTo>
                  <a:cubicBezTo>
                    <a:pt x="70262" y="2785"/>
                    <a:pt x="69619" y="4070"/>
                    <a:pt x="69619" y="5570"/>
                  </a:cubicBezTo>
                  <a:lnTo>
                    <a:pt x="69619" y="107749"/>
                  </a:lnTo>
                  <a:cubicBezTo>
                    <a:pt x="69619" y="114175"/>
                    <a:pt x="67263" y="119316"/>
                    <a:pt x="62764" y="123601"/>
                  </a:cubicBezTo>
                  <a:cubicBezTo>
                    <a:pt x="58266" y="127885"/>
                    <a:pt x="52696" y="129599"/>
                    <a:pt x="46484" y="128956"/>
                  </a:cubicBezTo>
                  <a:cubicBezTo>
                    <a:pt x="40915" y="128313"/>
                    <a:pt x="36416" y="125957"/>
                    <a:pt x="32775" y="121887"/>
                  </a:cubicBezTo>
                  <a:cubicBezTo>
                    <a:pt x="29133" y="117603"/>
                    <a:pt x="27205" y="112890"/>
                    <a:pt x="27205" y="107321"/>
                  </a:cubicBezTo>
                  <a:lnTo>
                    <a:pt x="27205" y="22921"/>
                  </a:lnTo>
                  <a:cubicBezTo>
                    <a:pt x="27205" y="21421"/>
                    <a:pt x="26562" y="20136"/>
                    <a:pt x="25491" y="19279"/>
                  </a:cubicBezTo>
                  <a:cubicBezTo>
                    <a:pt x="24420" y="18208"/>
                    <a:pt x="23135" y="17780"/>
                    <a:pt x="21635" y="17780"/>
                  </a:cubicBezTo>
                  <a:lnTo>
                    <a:pt x="5570" y="17780"/>
                  </a:lnTo>
                  <a:cubicBezTo>
                    <a:pt x="4070" y="17780"/>
                    <a:pt x="2785" y="18208"/>
                    <a:pt x="1714" y="19279"/>
                  </a:cubicBezTo>
                  <a:cubicBezTo>
                    <a:pt x="643" y="20350"/>
                    <a:pt x="0" y="21636"/>
                    <a:pt x="0" y="22921"/>
                  </a:cubicBezTo>
                  <a:lnTo>
                    <a:pt x="0" y="106892"/>
                  </a:lnTo>
                  <a:cubicBezTo>
                    <a:pt x="0" y="115675"/>
                    <a:pt x="1928" y="123386"/>
                    <a:pt x="5998" y="130670"/>
                  </a:cubicBezTo>
                  <a:cubicBezTo>
                    <a:pt x="8140" y="134740"/>
                    <a:pt x="11139" y="138381"/>
                    <a:pt x="14566" y="141809"/>
                  </a:cubicBezTo>
                  <a:cubicBezTo>
                    <a:pt x="24206" y="151663"/>
                    <a:pt x="35559" y="156375"/>
                    <a:pt x="48840" y="156161"/>
                  </a:cubicBezTo>
                  <a:cubicBezTo>
                    <a:pt x="61907" y="156161"/>
                    <a:pt x="72832" y="151020"/>
                    <a:pt x="82043" y="141595"/>
                  </a:cubicBezTo>
                  <a:cubicBezTo>
                    <a:pt x="91255" y="132169"/>
                    <a:pt x="95967" y="121030"/>
                    <a:pt x="95967" y="107963"/>
                  </a:cubicBezTo>
                  <a:lnTo>
                    <a:pt x="95967" y="5784"/>
                  </a:lnTo>
                  <a:cubicBezTo>
                    <a:pt x="95967" y="4284"/>
                    <a:pt x="95325" y="2999"/>
                    <a:pt x="94253" y="1928"/>
                  </a:cubicBezTo>
                  <a:lnTo>
                    <a:pt x="94896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1042066" y="696405"/>
              <a:ext cx="88041" cy="156160"/>
            </a:xfrm>
            <a:custGeom>
              <a:avLst/>
              <a:gdLst/>
              <a:ahLst/>
              <a:cxnLst/>
              <a:rect l="l" t="t" r="r" b="b"/>
              <a:pathLst>
                <a:path w="88041" h="156160" extrusionOk="0">
                  <a:moveTo>
                    <a:pt x="82900" y="129170"/>
                  </a:moveTo>
                  <a:cubicBezTo>
                    <a:pt x="84400" y="129170"/>
                    <a:pt x="85685" y="129813"/>
                    <a:pt x="86542" y="130884"/>
                  </a:cubicBezTo>
                  <a:cubicBezTo>
                    <a:pt x="87613" y="131955"/>
                    <a:pt x="88041" y="133240"/>
                    <a:pt x="88041" y="134740"/>
                  </a:cubicBezTo>
                  <a:lnTo>
                    <a:pt x="88041" y="150806"/>
                  </a:lnTo>
                  <a:cubicBezTo>
                    <a:pt x="88041" y="150806"/>
                    <a:pt x="88041" y="152734"/>
                    <a:pt x="87399" y="153590"/>
                  </a:cubicBezTo>
                  <a:cubicBezTo>
                    <a:pt x="86970" y="154447"/>
                    <a:pt x="86328" y="155090"/>
                    <a:pt x="85471" y="155518"/>
                  </a:cubicBezTo>
                  <a:cubicBezTo>
                    <a:pt x="84614" y="155947"/>
                    <a:pt x="83757" y="156161"/>
                    <a:pt x="82900" y="156161"/>
                  </a:cubicBezTo>
                  <a:lnTo>
                    <a:pt x="5569" y="156161"/>
                  </a:lnTo>
                  <a:cubicBezTo>
                    <a:pt x="4070" y="156161"/>
                    <a:pt x="2785" y="155518"/>
                    <a:pt x="1714" y="154447"/>
                  </a:cubicBezTo>
                  <a:cubicBezTo>
                    <a:pt x="643" y="153376"/>
                    <a:pt x="0" y="152091"/>
                    <a:pt x="0" y="150592"/>
                  </a:cubicBezTo>
                  <a:lnTo>
                    <a:pt x="0" y="5570"/>
                  </a:lnTo>
                  <a:cubicBezTo>
                    <a:pt x="0" y="4070"/>
                    <a:pt x="643" y="2785"/>
                    <a:pt x="1714" y="1714"/>
                  </a:cubicBezTo>
                  <a:cubicBezTo>
                    <a:pt x="2785" y="643"/>
                    <a:pt x="4070" y="0"/>
                    <a:pt x="5569" y="0"/>
                  </a:cubicBezTo>
                  <a:lnTo>
                    <a:pt x="21635" y="0"/>
                  </a:lnTo>
                  <a:cubicBezTo>
                    <a:pt x="23135" y="0"/>
                    <a:pt x="24420" y="643"/>
                    <a:pt x="25491" y="1714"/>
                  </a:cubicBezTo>
                  <a:cubicBezTo>
                    <a:pt x="26562" y="2785"/>
                    <a:pt x="27205" y="4070"/>
                    <a:pt x="27205" y="5570"/>
                  </a:cubicBezTo>
                  <a:lnTo>
                    <a:pt x="27205" y="129170"/>
                  </a:lnTo>
                  <a:lnTo>
                    <a:pt x="83114" y="129170"/>
                  </a:lnTo>
                  <a:lnTo>
                    <a:pt x="83114" y="129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1197156" y="714184"/>
              <a:ext cx="92325" cy="156160"/>
            </a:xfrm>
            <a:custGeom>
              <a:avLst/>
              <a:gdLst/>
              <a:ahLst/>
              <a:cxnLst/>
              <a:rect l="l" t="t" r="r" b="b"/>
              <a:pathLst>
                <a:path w="92325" h="156160" extrusionOk="0">
                  <a:moveTo>
                    <a:pt x="87184" y="214"/>
                  </a:moveTo>
                  <a:cubicBezTo>
                    <a:pt x="88684" y="214"/>
                    <a:pt x="89755" y="857"/>
                    <a:pt x="90826" y="1928"/>
                  </a:cubicBezTo>
                  <a:cubicBezTo>
                    <a:pt x="91897" y="2999"/>
                    <a:pt x="92325" y="4284"/>
                    <a:pt x="92325" y="5784"/>
                  </a:cubicBezTo>
                  <a:lnTo>
                    <a:pt x="92325" y="107963"/>
                  </a:lnTo>
                  <a:cubicBezTo>
                    <a:pt x="92325" y="121030"/>
                    <a:pt x="87827" y="132383"/>
                    <a:pt x="78830" y="141595"/>
                  </a:cubicBezTo>
                  <a:cubicBezTo>
                    <a:pt x="70047" y="151020"/>
                    <a:pt x="59551" y="155733"/>
                    <a:pt x="46912" y="156161"/>
                  </a:cubicBezTo>
                  <a:cubicBezTo>
                    <a:pt x="34060" y="156161"/>
                    <a:pt x="23349" y="151662"/>
                    <a:pt x="13924" y="141809"/>
                  </a:cubicBezTo>
                  <a:cubicBezTo>
                    <a:pt x="4713" y="131955"/>
                    <a:pt x="0" y="120387"/>
                    <a:pt x="0" y="106892"/>
                  </a:cubicBezTo>
                  <a:lnTo>
                    <a:pt x="0" y="22921"/>
                  </a:lnTo>
                  <a:cubicBezTo>
                    <a:pt x="0" y="21421"/>
                    <a:pt x="428" y="20136"/>
                    <a:pt x="1499" y="19279"/>
                  </a:cubicBezTo>
                  <a:cubicBezTo>
                    <a:pt x="2571" y="18208"/>
                    <a:pt x="3856" y="17780"/>
                    <a:pt x="5141" y="17780"/>
                  </a:cubicBezTo>
                  <a:lnTo>
                    <a:pt x="20564" y="17780"/>
                  </a:lnTo>
                  <a:cubicBezTo>
                    <a:pt x="22064" y="17780"/>
                    <a:pt x="23135" y="18208"/>
                    <a:pt x="24206" y="19279"/>
                  </a:cubicBezTo>
                  <a:cubicBezTo>
                    <a:pt x="25277" y="20350"/>
                    <a:pt x="25705" y="21635"/>
                    <a:pt x="25705" y="22921"/>
                  </a:cubicBezTo>
                  <a:lnTo>
                    <a:pt x="25705" y="107320"/>
                  </a:lnTo>
                  <a:cubicBezTo>
                    <a:pt x="25705" y="112890"/>
                    <a:pt x="27419" y="117817"/>
                    <a:pt x="31061" y="121887"/>
                  </a:cubicBezTo>
                  <a:cubicBezTo>
                    <a:pt x="34488" y="126171"/>
                    <a:pt x="38987" y="128528"/>
                    <a:pt x="44342" y="128956"/>
                  </a:cubicBezTo>
                  <a:cubicBezTo>
                    <a:pt x="50340" y="129599"/>
                    <a:pt x="55481" y="127885"/>
                    <a:pt x="59979" y="123601"/>
                  </a:cubicBezTo>
                  <a:cubicBezTo>
                    <a:pt x="64478" y="119316"/>
                    <a:pt x="66620" y="114175"/>
                    <a:pt x="66620" y="107749"/>
                  </a:cubicBezTo>
                  <a:lnTo>
                    <a:pt x="66620" y="5569"/>
                  </a:lnTo>
                  <a:cubicBezTo>
                    <a:pt x="66620" y="4070"/>
                    <a:pt x="67048" y="2785"/>
                    <a:pt x="68120" y="1714"/>
                  </a:cubicBezTo>
                  <a:cubicBezTo>
                    <a:pt x="69191" y="643"/>
                    <a:pt x="70476" y="0"/>
                    <a:pt x="71761" y="0"/>
                  </a:cubicBezTo>
                  <a:lnTo>
                    <a:pt x="87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1386948" y="713970"/>
              <a:ext cx="122736" cy="155946"/>
            </a:xfrm>
            <a:custGeom>
              <a:avLst/>
              <a:gdLst/>
              <a:ahLst/>
              <a:cxnLst/>
              <a:rect l="l" t="t" r="r" b="b"/>
              <a:pathLst>
                <a:path w="122736" h="155946" extrusionOk="0">
                  <a:moveTo>
                    <a:pt x="121887" y="149092"/>
                  </a:moveTo>
                  <a:lnTo>
                    <a:pt x="73689" y="3642"/>
                  </a:lnTo>
                  <a:cubicBezTo>
                    <a:pt x="72832" y="1285"/>
                    <a:pt x="70904" y="0"/>
                    <a:pt x="68334" y="0"/>
                  </a:cubicBezTo>
                  <a:lnTo>
                    <a:pt x="47984" y="0"/>
                  </a:lnTo>
                  <a:cubicBezTo>
                    <a:pt x="45413" y="0"/>
                    <a:pt x="43699" y="1285"/>
                    <a:pt x="42842" y="3642"/>
                  </a:cubicBezTo>
                  <a:lnTo>
                    <a:pt x="9854" y="102179"/>
                  </a:lnTo>
                  <a:lnTo>
                    <a:pt x="0" y="131312"/>
                  </a:lnTo>
                  <a:cubicBezTo>
                    <a:pt x="0" y="131312"/>
                    <a:pt x="0" y="132812"/>
                    <a:pt x="0" y="133454"/>
                  </a:cubicBezTo>
                  <a:lnTo>
                    <a:pt x="2142" y="136239"/>
                  </a:lnTo>
                  <a:cubicBezTo>
                    <a:pt x="3213" y="137739"/>
                    <a:pt x="4713" y="138381"/>
                    <a:pt x="6426" y="138381"/>
                  </a:cubicBezTo>
                  <a:lnTo>
                    <a:pt x="22706" y="138381"/>
                  </a:lnTo>
                  <a:cubicBezTo>
                    <a:pt x="25277" y="138381"/>
                    <a:pt x="26991" y="137096"/>
                    <a:pt x="27848" y="134740"/>
                  </a:cubicBezTo>
                  <a:lnTo>
                    <a:pt x="29990" y="128313"/>
                  </a:lnTo>
                  <a:lnTo>
                    <a:pt x="58694" y="42200"/>
                  </a:lnTo>
                  <a:lnTo>
                    <a:pt x="95110" y="152305"/>
                  </a:lnTo>
                  <a:cubicBezTo>
                    <a:pt x="95967" y="154661"/>
                    <a:pt x="97681" y="155947"/>
                    <a:pt x="100465" y="155947"/>
                  </a:cubicBezTo>
                  <a:lnTo>
                    <a:pt x="117174" y="155947"/>
                  </a:lnTo>
                  <a:cubicBezTo>
                    <a:pt x="119102" y="155947"/>
                    <a:pt x="120601" y="155304"/>
                    <a:pt x="121673" y="153805"/>
                  </a:cubicBezTo>
                  <a:cubicBezTo>
                    <a:pt x="122744" y="152305"/>
                    <a:pt x="122958" y="150591"/>
                    <a:pt x="122529" y="148878"/>
                  </a:cubicBezTo>
                  <a:lnTo>
                    <a:pt x="122529" y="148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1387162" y="816364"/>
              <a:ext cx="29989" cy="36201"/>
            </a:xfrm>
            <a:custGeom>
              <a:avLst/>
              <a:gdLst/>
              <a:ahLst/>
              <a:cxnLst/>
              <a:rect l="l" t="t" r="r" b="b"/>
              <a:pathLst>
                <a:path w="29989" h="36201" extrusionOk="0">
                  <a:moveTo>
                    <a:pt x="9854" y="0"/>
                  </a:moveTo>
                  <a:lnTo>
                    <a:pt x="0" y="29133"/>
                  </a:lnTo>
                  <a:cubicBezTo>
                    <a:pt x="0" y="29133"/>
                    <a:pt x="0" y="30632"/>
                    <a:pt x="0" y="31275"/>
                  </a:cubicBezTo>
                  <a:lnTo>
                    <a:pt x="2142" y="34060"/>
                  </a:lnTo>
                  <a:cubicBezTo>
                    <a:pt x="3213" y="35559"/>
                    <a:pt x="4713" y="36202"/>
                    <a:pt x="6426" y="36202"/>
                  </a:cubicBezTo>
                  <a:lnTo>
                    <a:pt x="22707" y="36202"/>
                  </a:lnTo>
                  <a:cubicBezTo>
                    <a:pt x="25277" y="36202"/>
                    <a:pt x="26991" y="34917"/>
                    <a:pt x="27848" y="32560"/>
                  </a:cubicBezTo>
                  <a:lnTo>
                    <a:pt x="29990" y="26134"/>
                  </a:lnTo>
                  <a:lnTo>
                    <a:pt x="10497" y="0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301962" y="732607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069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9" y="29990"/>
                  </a:cubicBezTo>
                  <a:cubicBezTo>
                    <a:pt x="9854" y="32346"/>
                    <a:pt x="11567" y="34274"/>
                    <a:pt x="13710" y="35773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916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5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500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500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43305" y="733035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421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421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1207" y="37487"/>
                  </a:cubicBezTo>
                  <a:lnTo>
                    <a:pt x="21207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1207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392574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39487" y="733463"/>
              <a:ext cx="29347" cy="43056"/>
            </a:xfrm>
            <a:custGeom>
              <a:avLst/>
              <a:gdLst/>
              <a:ahLst/>
              <a:cxnLst/>
              <a:rect l="l" t="t" r="r" b="b"/>
              <a:pathLst>
                <a:path w="29347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851"/>
                  </a:lnTo>
                  <a:lnTo>
                    <a:pt x="25491" y="18851"/>
                  </a:lnTo>
                  <a:lnTo>
                    <a:pt x="25491" y="24420"/>
                  </a:lnTo>
                  <a:lnTo>
                    <a:pt x="6855" y="2442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475260" y="733463"/>
              <a:ext cx="30203" cy="43056"/>
            </a:xfrm>
            <a:custGeom>
              <a:avLst/>
              <a:gdLst/>
              <a:ahLst/>
              <a:cxnLst/>
              <a:rect l="l" t="t" r="r" b="b"/>
              <a:pathLst>
                <a:path w="30203" h="43056" extrusionOk="0">
                  <a:moveTo>
                    <a:pt x="30204" y="37059"/>
                  </a:moveTo>
                  <a:lnTo>
                    <a:pt x="30204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561" y="0"/>
                  </a:lnTo>
                  <a:lnTo>
                    <a:pt x="29561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30204" y="36845"/>
                  </a:lnTo>
                  <a:lnTo>
                    <a:pt x="30204" y="37059"/>
                  </a:lnTo>
                  <a:lnTo>
                    <a:pt x="30204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12319" y="733463"/>
              <a:ext cx="34488" cy="43056"/>
            </a:xfrm>
            <a:custGeom>
              <a:avLst/>
              <a:gdLst/>
              <a:ahLst/>
              <a:cxnLst/>
              <a:rect l="l" t="t" r="r" b="b"/>
              <a:pathLst>
                <a:path w="34488" h="43056" extrusionOk="0">
                  <a:moveTo>
                    <a:pt x="24206" y="26777"/>
                  </a:moveTo>
                  <a:cubicBezTo>
                    <a:pt x="26777" y="25920"/>
                    <a:pt x="28919" y="24420"/>
                    <a:pt x="30418" y="22064"/>
                  </a:cubicBezTo>
                  <a:cubicBezTo>
                    <a:pt x="31918" y="19708"/>
                    <a:pt x="32774" y="17137"/>
                    <a:pt x="32774" y="14138"/>
                  </a:cubicBezTo>
                  <a:cubicBezTo>
                    <a:pt x="32774" y="12424"/>
                    <a:pt x="32346" y="10711"/>
                    <a:pt x="31703" y="8997"/>
                  </a:cubicBezTo>
                  <a:cubicBezTo>
                    <a:pt x="31061" y="7283"/>
                    <a:pt x="29990" y="5784"/>
                    <a:pt x="28919" y="4498"/>
                  </a:cubicBezTo>
                  <a:cubicBezTo>
                    <a:pt x="27848" y="3213"/>
                    <a:pt x="26348" y="2142"/>
                    <a:pt x="24634" y="1285"/>
                  </a:cubicBezTo>
                  <a:cubicBezTo>
                    <a:pt x="22706" y="428"/>
                    <a:pt x="20993" y="0"/>
                    <a:pt x="19065" y="0"/>
                  </a:cubicBezTo>
                  <a:lnTo>
                    <a:pt x="0" y="0"/>
                  </a:lnTo>
                  <a:lnTo>
                    <a:pt x="0" y="43057"/>
                  </a:lnTo>
                  <a:lnTo>
                    <a:pt x="6855" y="43057"/>
                  </a:lnTo>
                  <a:lnTo>
                    <a:pt x="6855" y="28062"/>
                  </a:lnTo>
                  <a:lnTo>
                    <a:pt x="17137" y="28062"/>
                  </a:lnTo>
                  <a:lnTo>
                    <a:pt x="26777" y="43057"/>
                  </a:lnTo>
                  <a:lnTo>
                    <a:pt x="34488" y="43057"/>
                  </a:lnTo>
                  <a:lnTo>
                    <a:pt x="24206" y="26777"/>
                  </a:lnTo>
                  <a:close/>
                  <a:moveTo>
                    <a:pt x="19065" y="22064"/>
                  </a:moveTo>
                  <a:lnTo>
                    <a:pt x="6855" y="22064"/>
                  </a:lnTo>
                  <a:lnTo>
                    <a:pt x="6855" y="5998"/>
                  </a:lnTo>
                  <a:lnTo>
                    <a:pt x="18636" y="5998"/>
                  </a:lnTo>
                  <a:cubicBezTo>
                    <a:pt x="20564" y="5998"/>
                    <a:pt x="22064" y="6855"/>
                    <a:pt x="23563" y="8354"/>
                  </a:cubicBezTo>
                  <a:cubicBezTo>
                    <a:pt x="25063" y="9854"/>
                    <a:pt x="25705" y="11567"/>
                    <a:pt x="25705" y="13924"/>
                  </a:cubicBezTo>
                  <a:cubicBezTo>
                    <a:pt x="25705" y="16280"/>
                    <a:pt x="25063" y="18208"/>
                    <a:pt x="23778" y="19708"/>
                  </a:cubicBezTo>
                  <a:cubicBezTo>
                    <a:pt x="22492" y="21207"/>
                    <a:pt x="20993" y="22064"/>
                    <a:pt x="19065" y="220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53019" y="721039"/>
              <a:ext cx="30203" cy="55481"/>
            </a:xfrm>
            <a:custGeom>
              <a:avLst/>
              <a:gdLst/>
              <a:ahLst/>
              <a:cxnLst/>
              <a:rect l="l" t="t" r="r" b="b"/>
              <a:pathLst>
                <a:path w="30203" h="55481" extrusionOk="0">
                  <a:moveTo>
                    <a:pt x="6855" y="49269"/>
                  </a:moveTo>
                  <a:lnTo>
                    <a:pt x="6855" y="36202"/>
                  </a:lnTo>
                  <a:lnTo>
                    <a:pt x="26562" y="36202"/>
                  </a:lnTo>
                  <a:lnTo>
                    <a:pt x="26562" y="30632"/>
                  </a:lnTo>
                  <a:lnTo>
                    <a:pt x="6855" y="30632"/>
                  </a:lnTo>
                  <a:lnTo>
                    <a:pt x="6855" y="18422"/>
                  </a:lnTo>
                  <a:lnTo>
                    <a:pt x="29561" y="18422"/>
                  </a:lnTo>
                  <a:lnTo>
                    <a:pt x="29561" y="12424"/>
                  </a:lnTo>
                  <a:lnTo>
                    <a:pt x="0" y="12424"/>
                  </a:lnTo>
                  <a:lnTo>
                    <a:pt x="0" y="55481"/>
                  </a:lnTo>
                  <a:lnTo>
                    <a:pt x="30204" y="55481"/>
                  </a:lnTo>
                  <a:lnTo>
                    <a:pt x="30204" y="49269"/>
                  </a:lnTo>
                  <a:lnTo>
                    <a:pt x="6855" y="49269"/>
                  </a:lnTo>
                  <a:close/>
                  <a:moveTo>
                    <a:pt x="17994" y="0"/>
                  </a:moveTo>
                  <a:lnTo>
                    <a:pt x="13067" y="0"/>
                  </a:lnTo>
                  <a:lnTo>
                    <a:pt x="6641" y="5784"/>
                  </a:lnTo>
                  <a:lnTo>
                    <a:pt x="10068" y="7497"/>
                  </a:lnTo>
                  <a:lnTo>
                    <a:pt x="15423" y="3642"/>
                  </a:lnTo>
                  <a:lnTo>
                    <a:pt x="20779" y="7497"/>
                  </a:lnTo>
                  <a:lnTo>
                    <a:pt x="24420" y="5784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90292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34848" y="732607"/>
              <a:ext cx="38772" cy="43913"/>
            </a:xfrm>
            <a:custGeom>
              <a:avLst/>
              <a:gdLst/>
              <a:ahLst/>
              <a:cxnLst/>
              <a:rect l="l" t="t" r="r" b="b"/>
              <a:pathLst>
                <a:path w="38772" h="43913" extrusionOk="0">
                  <a:moveTo>
                    <a:pt x="21207" y="643"/>
                  </a:moveTo>
                  <a:cubicBezTo>
                    <a:pt x="25063" y="643"/>
                    <a:pt x="28490" y="1499"/>
                    <a:pt x="31275" y="3213"/>
                  </a:cubicBezTo>
                  <a:cubicBezTo>
                    <a:pt x="34274" y="4927"/>
                    <a:pt x="36416" y="7283"/>
                    <a:pt x="37916" y="10068"/>
                  </a:cubicBezTo>
                  <a:lnTo>
                    <a:pt x="32560" y="13710"/>
                  </a:lnTo>
                  <a:cubicBezTo>
                    <a:pt x="31918" y="12424"/>
                    <a:pt x="31275" y="11353"/>
                    <a:pt x="30418" y="10496"/>
                  </a:cubicBezTo>
                  <a:cubicBezTo>
                    <a:pt x="29561" y="9640"/>
                    <a:pt x="28490" y="8783"/>
                    <a:pt x="27419" y="8354"/>
                  </a:cubicBezTo>
                  <a:cubicBezTo>
                    <a:pt x="26348" y="7926"/>
                    <a:pt x="25277" y="7497"/>
                    <a:pt x="24206" y="7283"/>
                  </a:cubicBezTo>
                  <a:cubicBezTo>
                    <a:pt x="23135" y="7069"/>
                    <a:pt x="22064" y="6855"/>
                    <a:pt x="20993" y="6855"/>
                  </a:cubicBezTo>
                  <a:cubicBezTo>
                    <a:pt x="19279" y="6855"/>
                    <a:pt x="17565" y="6855"/>
                    <a:pt x="16066" y="7712"/>
                  </a:cubicBezTo>
                  <a:cubicBezTo>
                    <a:pt x="14566" y="8354"/>
                    <a:pt x="13281" y="9211"/>
                    <a:pt x="12210" y="10068"/>
                  </a:cubicBezTo>
                  <a:cubicBezTo>
                    <a:pt x="11139" y="11139"/>
                    <a:pt x="10282" y="12210"/>
                    <a:pt x="9425" y="13495"/>
                  </a:cubicBezTo>
                  <a:cubicBezTo>
                    <a:pt x="8568" y="14781"/>
                    <a:pt x="8140" y="16280"/>
                    <a:pt x="7712" y="17780"/>
                  </a:cubicBezTo>
                  <a:cubicBezTo>
                    <a:pt x="7283" y="19279"/>
                    <a:pt x="7069" y="20779"/>
                    <a:pt x="7069" y="22278"/>
                  </a:cubicBezTo>
                  <a:cubicBezTo>
                    <a:pt x="7069" y="25063"/>
                    <a:pt x="7712" y="27633"/>
                    <a:pt x="8783" y="29990"/>
                  </a:cubicBezTo>
                  <a:cubicBezTo>
                    <a:pt x="10068" y="32346"/>
                    <a:pt x="11782" y="34274"/>
                    <a:pt x="13924" y="35773"/>
                  </a:cubicBezTo>
                  <a:cubicBezTo>
                    <a:pt x="16066" y="37273"/>
                    <a:pt x="18636" y="37916"/>
                    <a:pt x="21207" y="37916"/>
                  </a:cubicBezTo>
                  <a:cubicBezTo>
                    <a:pt x="22706" y="37916"/>
                    <a:pt x="24206" y="37916"/>
                    <a:pt x="25705" y="37273"/>
                  </a:cubicBezTo>
                  <a:cubicBezTo>
                    <a:pt x="27205" y="36845"/>
                    <a:pt x="28490" y="35988"/>
                    <a:pt x="29990" y="34917"/>
                  </a:cubicBezTo>
                  <a:cubicBezTo>
                    <a:pt x="31275" y="33846"/>
                    <a:pt x="32346" y="32560"/>
                    <a:pt x="32989" y="30847"/>
                  </a:cubicBezTo>
                  <a:lnTo>
                    <a:pt x="38772" y="34060"/>
                  </a:lnTo>
                  <a:cubicBezTo>
                    <a:pt x="37916" y="36202"/>
                    <a:pt x="36416" y="37916"/>
                    <a:pt x="34488" y="39415"/>
                  </a:cubicBezTo>
                  <a:cubicBezTo>
                    <a:pt x="32560" y="40915"/>
                    <a:pt x="30418" y="42200"/>
                    <a:pt x="28062" y="42843"/>
                  </a:cubicBezTo>
                  <a:cubicBezTo>
                    <a:pt x="25705" y="43485"/>
                    <a:pt x="23349" y="43914"/>
                    <a:pt x="20993" y="43914"/>
                  </a:cubicBezTo>
                  <a:cubicBezTo>
                    <a:pt x="17994" y="43914"/>
                    <a:pt x="15209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679833" y="733463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692472" y="733463"/>
              <a:ext cx="40271" cy="43056"/>
            </a:xfrm>
            <a:custGeom>
              <a:avLst/>
              <a:gdLst/>
              <a:ahLst/>
              <a:cxnLst/>
              <a:rect l="l" t="t" r="r" b="b"/>
              <a:pathLst>
                <a:path w="40271" h="43056" extrusionOk="0">
                  <a:moveTo>
                    <a:pt x="23349" y="0"/>
                  </a:moveTo>
                  <a:lnTo>
                    <a:pt x="17137" y="0"/>
                  </a:lnTo>
                  <a:lnTo>
                    <a:pt x="0" y="43057"/>
                  </a:lnTo>
                  <a:lnTo>
                    <a:pt x="7069" y="43057"/>
                  </a:lnTo>
                  <a:lnTo>
                    <a:pt x="11567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272" y="43057"/>
                  </a:lnTo>
                  <a:lnTo>
                    <a:pt x="23349" y="0"/>
                  </a:lnTo>
                  <a:close/>
                  <a:moveTo>
                    <a:pt x="12639" y="26348"/>
                  </a:moveTo>
                  <a:lnTo>
                    <a:pt x="19922" y="7497"/>
                  </a:lnTo>
                  <a:lnTo>
                    <a:pt x="26991" y="26348"/>
                  </a:lnTo>
                  <a:lnTo>
                    <a:pt x="12639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301320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7069" y="12639"/>
                  </a:moveTo>
                  <a:lnTo>
                    <a:pt x="7069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7069" y="12639"/>
                  </a:lnTo>
                  <a:lnTo>
                    <a:pt x="7069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347161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349" y="0"/>
                  </a:moveTo>
                  <a:lnTo>
                    <a:pt x="17351" y="0"/>
                  </a:lnTo>
                  <a:lnTo>
                    <a:pt x="10496" y="17351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349" y="0"/>
                  </a:lnTo>
                  <a:close/>
                  <a:moveTo>
                    <a:pt x="12853" y="26348"/>
                  </a:moveTo>
                  <a:lnTo>
                    <a:pt x="13924" y="23349"/>
                  </a:lnTo>
                  <a:lnTo>
                    <a:pt x="19922" y="7497"/>
                  </a:lnTo>
                  <a:lnTo>
                    <a:pt x="26991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391075" y="789801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283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8" y="29990"/>
                  </a:cubicBezTo>
                  <a:cubicBezTo>
                    <a:pt x="9854" y="32346"/>
                    <a:pt x="11567" y="34274"/>
                    <a:pt x="13710" y="35774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701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4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6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438416" y="790658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455124" y="790444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207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207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0993" y="37487"/>
                  </a:cubicBezTo>
                  <a:lnTo>
                    <a:pt x="20993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0993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506964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641" y="12639"/>
                  </a:moveTo>
                  <a:lnTo>
                    <a:pt x="6641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570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6855" y="12639"/>
                  </a:lnTo>
                  <a:lnTo>
                    <a:pt x="6641" y="12639"/>
                  </a:lnTo>
                  <a:lnTo>
                    <a:pt x="6641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552377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563" y="0"/>
                  </a:moveTo>
                  <a:lnTo>
                    <a:pt x="17351" y="0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704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563" y="0"/>
                  </a:lnTo>
                  <a:close/>
                  <a:moveTo>
                    <a:pt x="12853" y="26348"/>
                  </a:moveTo>
                  <a:lnTo>
                    <a:pt x="20136" y="7497"/>
                  </a:lnTo>
                  <a:lnTo>
                    <a:pt x="27205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600574" y="790658"/>
              <a:ext cx="30418" cy="43056"/>
            </a:xfrm>
            <a:custGeom>
              <a:avLst/>
              <a:gdLst/>
              <a:ahLst/>
              <a:cxnLst/>
              <a:rect l="l" t="t" r="r" b="b"/>
              <a:pathLst>
                <a:path w="30418" h="43056" extrusionOk="0">
                  <a:moveTo>
                    <a:pt x="214" y="43057"/>
                  </a:moveTo>
                  <a:lnTo>
                    <a:pt x="214" y="0"/>
                  </a:lnTo>
                  <a:lnTo>
                    <a:pt x="7069" y="0"/>
                  </a:lnTo>
                  <a:lnTo>
                    <a:pt x="7069" y="37059"/>
                  </a:lnTo>
                  <a:lnTo>
                    <a:pt x="30418" y="37059"/>
                  </a:lnTo>
                  <a:lnTo>
                    <a:pt x="30418" y="43057"/>
                  </a:lnTo>
                  <a:lnTo>
                    <a:pt x="0" y="43057"/>
                  </a:lnTo>
                  <a:lnTo>
                    <a:pt x="214" y="43057"/>
                  </a:lnTo>
                  <a:lnTo>
                    <a:pt x="214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655413" y="790658"/>
              <a:ext cx="36844" cy="43270"/>
            </a:xfrm>
            <a:custGeom>
              <a:avLst/>
              <a:gdLst/>
              <a:ahLst/>
              <a:cxnLst/>
              <a:rect l="l" t="t" r="r" b="b"/>
              <a:pathLst>
                <a:path w="36844" h="43270" extrusionOk="0">
                  <a:moveTo>
                    <a:pt x="35559" y="13281"/>
                  </a:moveTo>
                  <a:cubicBezTo>
                    <a:pt x="34488" y="10711"/>
                    <a:pt x="33203" y="8354"/>
                    <a:pt x="31489" y="6426"/>
                  </a:cubicBezTo>
                  <a:cubicBezTo>
                    <a:pt x="29561" y="4284"/>
                    <a:pt x="27419" y="2785"/>
                    <a:pt x="24634" y="1714"/>
                  </a:cubicBezTo>
                  <a:cubicBezTo>
                    <a:pt x="22064" y="643"/>
                    <a:pt x="18851" y="0"/>
                    <a:pt x="15423" y="0"/>
                  </a:cubicBezTo>
                  <a:lnTo>
                    <a:pt x="0" y="0"/>
                  </a:lnTo>
                  <a:lnTo>
                    <a:pt x="0" y="43271"/>
                  </a:lnTo>
                  <a:lnTo>
                    <a:pt x="15423" y="43271"/>
                  </a:lnTo>
                  <a:cubicBezTo>
                    <a:pt x="21850" y="43271"/>
                    <a:pt x="27205" y="41129"/>
                    <a:pt x="31061" y="37273"/>
                  </a:cubicBezTo>
                  <a:cubicBezTo>
                    <a:pt x="34917" y="33417"/>
                    <a:pt x="36845" y="28062"/>
                    <a:pt x="36845" y="21635"/>
                  </a:cubicBezTo>
                  <a:cubicBezTo>
                    <a:pt x="36845" y="18636"/>
                    <a:pt x="36416" y="15852"/>
                    <a:pt x="35559" y="13281"/>
                  </a:cubicBezTo>
                  <a:close/>
                  <a:moveTo>
                    <a:pt x="28276" y="29347"/>
                  </a:moveTo>
                  <a:cubicBezTo>
                    <a:pt x="27205" y="31703"/>
                    <a:pt x="25491" y="33631"/>
                    <a:pt x="23349" y="34917"/>
                  </a:cubicBezTo>
                  <a:cubicBezTo>
                    <a:pt x="20993" y="36416"/>
                    <a:pt x="18422" y="37059"/>
                    <a:pt x="15423" y="37059"/>
                  </a:cubicBezTo>
                  <a:lnTo>
                    <a:pt x="6641" y="37059"/>
                  </a:lnTo>
                  <a:lnTo>
                    <a:pt x="6641" y="5998"/>
                  </a:lnTo>
                  <a:lnTo>
                    <a:pt x="15637" y="5998"/>
                  </a:lnTo>
                  <a:cubicBezTo>
                    <a:pt x="20136" y="5998"/>
                    <a:pt x="23563" y="7497"/>
                    <a:pt x="26134" y="10282"/>
                  </a:cubicBezTo>
                  <a:cubicBezTo>
                    <a:pt x="28704" y="13067"/>
                    <a:pt x="29990" y="16923"/>
                    <a:pt x="29990" y="21421"/>
                  </a:cubicBezTo>
                  <a:cubicBezTo>
                    <a:pt x="29990" y="24420"/>
                    <a:pt x="29347" y="26991"/>
                    <a:pt x="28276" y="29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702111" y="790658"/>
              <a:ext cx="29989" cy="43056"/>
            </a:xfrm>
            <a:custGeom>
              <a:avLst/>
              <a:gdLst/>
              <a:ahLst/>
              <a:cxnLst/>
              <a:rect l="l" t="t" r="r" b="b"/>
              <a:pathLst>
                <a:path w="29989" h="43056" extrusionOk="0">
                  <a:moveTo>
                    <a:pt x="29990" y="37059"/>
                  </a:moveTo>
                  <a:lnTo>
                    <a:pt x="29990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29990" y="36845"/>
                  </a:lnTo>
                  <a:lnTo>
                    <a:pt x="29990" y="37059"/>
                  </a:lnTo>
                  <a:lnTo>
                    <a:pt x="29990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290395" y="306323"/>
              <a:ext cx="1229364" cy="564235"/>
            </a:xfrm>
            <a:custGeom>
              <a:avLst/>
              <a:gdLst/>
              <a:ahLst/>
              <a:cxnLst/>
              <a:rect l="l" t="t" r="r" b="b"/>
              <a:pathLst>
                <a:path w="1229364" h="564235" extrusionOk="0">
                  <a:moveTo>
                    <a:pt x="0" y="564236"/>
                  </a:moveTo>
                  <a:lnTo>
                    <a:pt x="1229365" y="564236"/>
                  </a:lnTo>
                  <a:lnTo>
                    <a:pt x="1229365" y="0"/>
                  </a:lnTo>
                  <a:lnTo>
                    <a:pt x="0" y="0"/>
                  </a:lnTo>
                  <a:lnTo>
                    <a:pt x="0" y="564236"/>
                  </a:lnTo>
                  <a:lnTo>
                    <a:pt x="0" y="56423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vermelho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6"/>
          <p:cNvGrpSpPr/>
          <p:nvPr/>
        </p:nvGrpSpPr>
        <p:grpSpPr>
          <a:xfrm>
            <a:off x="0" y="0"/>
            <a:ext cx="12199777" cy="6853458"/>
            <a:chOff x="-121232" y="0"/>
            <a:chExt cx="16636059" cy="9345625"/>
          </a:xfrm>
        </p:grpSpPr>
        <p:pic>
          <p:nvPicPr>
            <p:cNvPr id="380" name="Google Shape;380;p26"/>
            <p:cNvPicPr preferRelativeResize="0"/>
            <p:nvPr/>
          </p:nvPicPr>
          <p:blipFill rotWithShape="1">
            <a:blip r:embed="rId2">
              <a:alphaModFix/>
            </a:blip>
            <a:srcRect l="12841" r="3484" b="19090"/>
            <a:stretch/>
          </p:blipFill>
          <p:spPr>
            <a:xfrm>
              <a:off x="-117389" y="8755970"/>
              <a:ext cx="6945041" cy="589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26"/>
            <p:cNvPicPr preferRelativeResize="0"/>
            <p:nvPr/>
          </p:nvPicPr>
          <p:blipFill rotWithShape="1">
            <a:blip r:embed="rId3">
              <a:alphaModFix/>
            </a:blip>
            <a:srcRect t="28290" r="24019"/>
            <a:stretch/>
          </p:blipFill>
          <p:spPr>
            <a:xfrm>
              <a:off x="15492723" y="0"/>
              <a:ext cx="1022104" cy="964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2" name="Google Shape;382;p26"/>
            <p:cNvGrpSpPr/>
            <p:nvPr/>
          </p:nvGrpSpPr>
          <p:grpSpPr>
            <a:xfrm>
              <a:off x="-121232" y="0"/>
              <a:ext cx="2400998" cy="1450932"/>
              <a:chOff x="-109373" y="0"/>
              <a:chExt cx="2190321" cy="1323619"/>
            </a:xfrm>
          </p:grpSpPr>
          <p:sp>
            <p:nvSpPr>
              <p:cNvPr id="383" name="Google Shape;383;p26"/>
              <p:cNvSpPr/>
              <p:nvPr/>
            </p:nvSpPr>
            <p:spPr>
              <a:xfrm>
                <a:off x="-109373" y="0"/>
                <a:ext cx="2059866" cy="1010012"/>
              </a:xfrm>
              <a:custGeom>
                <a:avLst/>
                <a:gdLst/>
                <a:ahLst/>
                <a:cxnLst/>
                <a:rect l="l" t="t" r="r" b="b"/>
                <a:pathLst>
                  <a:path w="2059866" h="1010012" extrusionOk="0">
                    <a:moveTo>
                      <a:pt x="2059866" y="929897"/>
                    </a:moveTo>
                    <a:lnTo>
                      <a:pt x="1999244" y="932253"/>
                    </a:lnTo>
                    <a:lnTo>
                      <a:pt x="1437365" y="954103"/>
                    </a:lnTo>
                    <a:lnTo>
                      <a:pt x="470839" y="991804"/>
                    </a:lnTo>
                    <a:lnTo>
                      <a:pt x="182081" y="1002943"/>
                    </a:lnTo>
                    <a:lnTo>
                      <a:pt x="0" y="1010012"/>
                    </a:lnTo>
                    <a:lnTo>
                      <a:pt x="0" y="0"/>
                    </a:lnTo>
                    <a:lnTo>
                      <a:pt x="1379956" y="0"/>
                    </a:lnTo>
                    <a:lnTo>
                      <a:pt x="1458572" y="107535"/>
                    </a:lnTo>
                    <a:lnTo>
                      <a:pt x="1459643" y="109034"/>
                    </a:lnTo>
                    <a:lnTo>
                      <a:pt x="1911631" y="727252"/>
                    </a:lnTo>
                    <a:lnTo>
                      <a:pt x="2029019" y="887697"/>
                    </a:lnTo>
                    <a:lnTo>
                      <a:pt x="2059866" y="929897"/>
                    </a:lnTo>
                    <a:close/>
                  </a:path>
                </a:pathLst>
              </a:custGeom>
              <a:solidFill>
                <a:srgbClr val="FFD0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6"/>
              <p:cNvSpPr/>
              <p:nvPr/>
            </p:nvSpPr>
            <p:spPr>
              <a:xfrm>
                <a:off x="-109373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911631" y="727252"/>
                    </a:lnTo>
                    <a:lnTo>
                      <a:pt x="1437365" y="954103"/>
                    </a:lnTo>
                    <a:lnTo>
                      <a:pt x="665129" y="1323620"/>
                    </a:lnTo>
                    <a:lnTo>
                      <a:pt x="470839" y="991804"/>
                    </a:lnTo>
                    <a:lnTo>
                      <a:pt x="399934" y="870560"/>
                    </a:lnTo>
                    <a:lnTo>
                      <a:pt x="371444" y="821934"/>
                    </a:lnTo>
                    <a:lnTo>
                      <a:pt x="368445" y="817007"/>
                    </a:lnTo>
                    <a:lnTo>
                      <a:pt x="366732" y="814008"/>
                    </a:lnTo>
                    <a:lnTo>
                      <a:pt x="363304" y="808010"/>
                    </a:lnTo>
                    <a:lnTo>
                      <a:pt x="342097" y="771808"/>
                    </a:lnTo>
                    <a:lnTo>
                      <a:pt x="342097" y="771594"/>
                    </a:lnTo>
                    <a:lnTo>
                      <a:pt x="338670" y="766238"/>
                    </a:lnTo>
                    <a:lnTo>
                      <a:pt x="338670" y="766024"/>
                    </a:lnTo>
                    <a:lnTo>
                      <a:pt x="323675" y="740319"/>
                    </a:lnTo>
                    <a:lnTo>
                      <a:pt x="320247" y="734535"/>
                    </a:lnTo>
                    <a:lnTo>
                      <a:pt x="296041" y="693192"/>
                    </a:lnTo>
                    <a:lnTo>
                      <a:pt x="0" y="187436"/>
                    </a:lnTo>
                    <a:lnTo>
                      <a:pt x="0" y="0"/>
                    </a:lnTo>
                    <a:lnTo>
                      <a:pt x="1295342" y="0"/>
                    </a:lnTo>
                    <a:lnTo>
                      <a:pt x="1459643" y="109034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E525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6"/>
              <p:cNvSpPr/>
              <p:nvPr/>
            </p:nvSpPr>
            <p:spPr>
              <a:xfrm>
                <a:off x="991512" y="306323"/>
                <a:ext cx="215711" cy="348309"/>
              </a:xfrm>
              <a:custGeom>
                <a:avLst/>
                <a:gdLst/>
                <a:ahLst/>
                <a:cxnLst/>
                <a:rect l="l" t="t" r="r" b="b"/>
                <a:pathLst>
                  <a:path w="215711" h="348309" extrusionOk="0">
                    <a:moveTo>
                      <a:pt x="159588" y="348310"/>
                    </a:moveTo>
                    <a:cubicBezTo>
                      <a:pt x="154447" y="348310"/>
                      <a:pt x="150806" y="346168"/>
                      <a:pt x="148663" y="341883"/>
                    </a:cubicBezTo>
                    <a:lnTo>
                      <a:pt x="59979" y="165158"/>
                    </a:lnTo>
                    <a:lnTo>
                      <a:pt x="59979" y="336100"/>
                    </a:lnTo>
                    <a:cubicBezTo>
                      <a:pt x="59979" y="339313"/>
                      <a:pt x="58694" y="342098"/>
                      <a:pt x="56338" y="344454"/>
                    </a:cubicBezTo>
                    <a:cubicBezTo>
                      <a:pt x="53982" y="346596"/>
                      <a:pt x="50983" y="347881"/>
                      <a:pt x="47769" y="347881"/>
                    </a:cubicBezTo>
                    <a:lnTo>
                      <a:pt x="12210" y="347881"/>
                    </a:lnTo>
                    <a:cubicBezTo>
                      <a:pt x="8997" y="347881"/>
                      <a:pt x="5998" y="346810"/>
                      <a:pt x="3642" y="344454"/>
                    </a:cubicBezTo>
                    <a:cubicBezTo>
                      <a:pt x="1285" y="342098"/>
                      <a:pt x="0" y="339313"/>
                      <a:pt x="0" y="336100"/>
                    </a:cubicBezTo>
                    <a:lnTo>
                      <a:pt x="0" y="51197"/>
                    </a:lnTo>
                    <a:cubicBezTo>
                      <a:pt x="0" y="47984"/>
                      <a:pt x="1285" y="44985"/>
                      <a:pt x="3642" y="42628"/>
                    </a:cubicBezTo>
                    <a:cubicBezTo>
                      <a:pt x="5998" y="40272"/>
                      <a:pt x="8997" y="38987"/>
                      <a:pt x="12210" y="38987"/>
                    </a:cubicBezTo>
                    <a:lnTo>
                      <a:pt x="56338" y="38987"/>
                    </a:lnTo>
                    <a:cubicBezTo>
                      <a:pt x="56338" y="38987"/>
                      <a:pt x="58266" y="38987"/>
                      <a:pt x="59551" y="39415"/>
                    </a:cubicBezTo>
                    <a:cubicBezTo>
                      <a:pt x="60836" y="39415"/>
                      <a:pt x="61907" y="40272"/>
                      <a:pt x="62764" y="40700"/>
                    </a:cubicBezTo>
                    <a:cubicBezTo>
                      <a:pt x="63621" y="41129"/>
                      <a:pt x="64478" y="41986"/>
                      <a:pt x="65335" y="42628"/>
                    </a:cubicBezTo>
                    <a:cubicBezTo>
                      <a:pt x="66192" y="43485"/>
                      <a:pt x="66834" y="44342"/>
                      <a:pt x="67477" y="45627"/>
                    </a:cubicBezTo>
                    <a:lnTo>
                      <a:pt x="155732" y="221496"/>
                    </a:lnTo>
                    <a:lnTo>
                      <a:pt x="155732" y="12210"/>
                    </a:lnTo>
                    <a:cubicBezTo>
                      <a:pt x="155732" y="10711"/>
                      <a:pt x="155732" y="9211"/>
                      <a:pt x="156589" y="7712"/>
                    </a:cubicBezTo>
                    <a:cubicBezTo>
                      <a:pt x="157232" y="6212"/>
                      <a:pt x="158089" y="4927"/>
                      <a:pt x="159160" y="3856"/>
                    </a:cubicBezTo>
                    <a:cubicBezTo>
                      <a:pt x="160231" y="2785"/>
                      <a:pt x="161516" y="1928"/>
                      <a:pt x="163016" y="1071"/>
                    </a:cubicBezTo>
                    <a:cubicBezTo>
                      <a:pt x="164515" y="214"/>
                      <a:pt x="166229" y="0"/>
                      <a:pt x="167942" y="0"/>
                    </a:cubicBezTo>
                    <a:lnTo>
                      <a:pt x="203502" y="0"/>
                    </a:lnTo>
                    <a:cubicBezTo>
                      <a:pt x="206715" y="0"/>
                      <a:pt x="209714" y="1285"/>
                      <a:pt x="212070" y="3642"/>
                    </a:cubicBezTo>
                    <a:cubicBezTo>
                      <a:pt x="214427" y="5998"/>
                      <a:pt x="215712" y="8997"/>
                      <a:pt x="215712" y="12210"/>
                    </a:cubicBezTo>
                    <a:lnTo>
                      <a:pt x="215712" y="336100"/>
                    </a:lnTo>
                    <a:cubicBezTo>
                      <a:pt x="215712" y="339741"/>
                      <a:pt x="214427" y="342740"/>
                      <a:pt x="212070" y="344882"/>
                    </a:cubicBezTo>
                    <a:cubicBezTo>
                      <a:pt x="209714" y="347239"/>
                      <a:pt x="206715" y="348310"/>
                      <a:pt x="203502" y="348310"/>
                    </a:cubicBezTo>
                    <a:lnTo>
                      <a:pt x="159588" y="348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6"/>
              <p:cNvSpPr/>
              <p:nvPr/>
            </p:nvSpPr>
            <p:spPr>
              <a:xfrm>
                <a:off x="687866" y="345025"/>
                <a:ext cx="26316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160" h="309393" extrusionOk="0">
                    <a:moveTo>
                      <a:pt x="154126" y="309394"/>
                    </a:moveTo>
                    <a:cubicBezTo>
                      <a:pt x="119638" y="309394"/>
                      <a:pt x="88577" y="298897"/>
                      <a:pt x="61158" y="277904"/>
                    </a:cubicBezTo>
                    <a:cubicBezTo>
                      <a:pt x="33524" y="256912"/>
                      <a:pt x="15102" y="229707"/>
                      <a:pt x="5891" y="196289"/>
                    </a:cubicBezTo>
                    <a:cubicBezTo>
                      <a:pt x="-3320" y="162872"/>
                      <a:pt x="-1821" y="129884"/>
                      <a:pt x="11032" y="97752"/>
                    </a:cubicBezTo>
                    <a:cubicBezTo>
                      <a:pt x="23885" y="65406"/>
                      <a:pt x="44878" y="40343"/>
                      <a:pt x="74439" y="22349"/>
                    </a:cubicBezTo>
                    <a:cubicBezTo>
                      <a:pt x="104000" y="4355"/>
                      <a:pt x="135918" y="-2714"/>
                      <a:pt x="170192" y="928"/>
                    </a:cubicBezTo>
                    <a:cubicBezTo>
                      <a:pt x="204466" y="4569"/>
                      <a:pt x="234241" y="18279"/>
                      <a:pt x="259518" y="42056"/>
                    </a:cubicBezTo>
                    <a:cubicBezTo>
                      <a:pt x="261875" y="44413"/>
                      <a:pt x="263160" y="47412"/>
                      <a:pt x="263160" y="50839"/>
                    </a:cubicBezTo>
                    <a:cubicBezTo>
                      <a:pt x="263160" y="54266"/>
                      <a:pt x="261875" y="57265"/>
                      <a:pt x="259090" y="59622"/>
                    </a:cubicBezTo>
                    <a:lnTo>
                      <a:pt x="232528" y="83614"/>
                    </a:lnTo>
                    <a:cubicBezTo>
                      <a:pt x="230171" y="85756"/>
                      <a:pt x="227387" y="86827"/>
                      <a:pt x="224388" y="86827"/>
                    </a:cubicBezTo>
                    <a:cubicBezTo>
                      <a:pt x="221389" y="86827"/>
                      <a:pt x="218604" y="85970"/>
                      <a:pt x="216248" y="84042"/>
                    </a:cubicBezTo>
                    <a:cubicBezTo>
                      <a:pt x="197397" y="67119"/>
                      <a:pt x="175333" y="59193"/>
                      <a:pt x="150484" y="60264"/>
                    </a:cubicBezTo>
                    <a:cubicBezTo>
                      <a:pt x="125422" y="61336"/>
                      <a:pt x="104215" y="70975"/>
                      <a:pt x="86649" y="89183"/>
                    </a:cubicBezTo>
                    <a:cubicBezTo>
                      <a:pt x="69084" y="107391"/>
                      <a:pt x="60301" y="129241"/>
                      <a:pt x="60087" y="154518"/>
                    </a:cubicBezTo>
                    <a:cubicBezTo>
                      <a:pt x="60087" y="179795"/>
                      <a:pt x="68655" y="201645"/>
                      <a:pt x="85792" y="219853"/>
                    </a:cubicBezTo>
                    <a:cubicBezTo>
                      <a:pt x="103358" y="238061"/>
                      <a:pt x="124565" y="247915"/>
                      <a:pt x="149628" y="248986"/>
                    </a:cubicBezTo>
                    <a:cubicBezTo>
                      <a:pt x="174690" y="250057"/>
                      <a:pt x="196968" y="242559"/>
                      <a:pt x="215605" y="225851"/>
                    </a:cubicBezTo>
                    <a:cubicBezTo>
                      <a:pt x="217961" y="223709"/>
                      <a:pt x="220746" y="222638"/>
                      <a:pt x="223745" y="222638"/>
                    </a:cubicBezTo>
                    <a:cubicBezTo>
                      <a:pt x="226744" y="222638"/>
                      <a:pt x="229529" y="223709"/>
                      <a:pt x="231885" y="225851"/>
                    </a:cubicBezTo>
                    <a:lnTo>
                      <a:pt x="258447" y="250271"/>
                    </a:lnTo>
                    <a:cubicBezTo>
                      <a:pt x="261232" y="252627"/>
                      <a:pt x="262517" y="255626"/>
                      <a:pt x="262303" y="259268"/>
                    </a:cubicBezTo>
                    <a:cubicBezTo>
                      <a:pt x="262303" y="262910"/>
                      <a:pt x="260804" y="265909"/>
                      <a:pt x="258019" y="268265"/>
                    </a:cubicBezTo>
                    <a:cubicBezTo>
                      <a:pt x="228672" y="295470"/>
                      <a:pt x="193969" y="308965"/>
                      <a:pt x="154126" y="308965"/>
                    </a:cubicBezTo>
                    <a:lnTo>
                      <a:pt x="15412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6"/>
              <p:cNvSpPr/>
              <p:nvPr/>
            </p:nvSpPr>
            <p:spPr>
              <a:xfrm>
                <a:off x="1246870" y="345025"/>
                <a:ext cx="26325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250" h="309393" extrusionOk="0">
                    <a:moveTo>
                      <a:pt x="154216" y="309394"/>
                    </a:moveTo>
                    <a:cubicBezTo>
                      <a:pt x="119728" y="309394"/>
                      <a:pt x="88667" y="298897"/>
                      <a:pt x="61248" y="277904"/>
                    </a:cubicBezTo>
                    <a:cubicBezTo>
                      <a:pt x="33615" y="256912"/>
                      <a:pt x="15193" y="229707"/>
                      <a:pt x="5981" y="196289"/>
                    </a:cubicBezTo>
                    <a:cubicBezTo>
                      <a:pt x="-3444" y="162872"/>
                      <a:pt x="-1730" y="129884"/>
                      <a:pt x="11123" y="97752"/>
                    </a:cubicBezTo>
                    <a:cubicBezTo>
                      <a:pt x="23975" y="65406"/>
                      <a:pt x="44968" y="40343"/>
                      <a:pt x="74529" y="22349"/>
                    </a:cubicBezTo>
                    <a:cubicBezTo>
                      <a:pt x="104091" y="4355"/>
                      <a:pt x="136008" y="-2714"/>
                      <a:pt x="170282" y="928"/>
                    </a:cubicBezTo>
                    <a:cubicBezTo>
                      <a:pt x="204556" y="4569"/>
                      <a:pt x="234332" y="18279"/>
                      <a:pt x="259609" y="42056"/>
                    </a:cubicBezTo>
                    <a:cubicBezTo>
                      <a:pt x="261965" y="44413"/>
                      <a:pt x="263251" y="47412"/>
                      <a:pt x="263251" y="50839"/>
                    </a:cubicBezTo>
                    <a:cubicBezTo>
                      <a:pt x="263251" y="54266"/>
                      <a:pt x="261965" y="57265"/>
                      <a:pt x="259180" y="59622"/>
                    </a:cubicBezTo>
                    <a:lnTo>
                      <a:pt x="232618" y="83614"/>
                    </a:lnTo>
                    <a:cubicBezTo>
                      <a:pt x="230262" y="85756"/>
                      <a:pt x="227477" y="86827"/>
                      <a:pt x="224478" y="86827"/>
                    </a:cubicBezTo>
                    <a:cubicBezTo>
                      <a:pt x="221479" y="86827"/>
                      <a:pt x="218694" y="85970"/>
                      <a:pt x="216338" y="84042"/>
                    </a:cubicBezTo>
                    <a:cubicBezTo>
                      <a:pt x="197487" y="67119"/>
                      <a:pt x="175424" y="59193"/>
                      <a:pt x="150575" y="60264"/>
                    </a:cubicBezTo>
                    <a:cubicBezTo>
                      <a:pt x="125512" y="61336"/>
                      <a:pt x="104305" y="70975"/>
                      <a:pt x="86740" y="89183"/>
                    </a:cubicBezTo>
                    <a:cubicBezTo>
                      <a:pt x="69174" y="107391"/>
                      <a:pt x="60391" y="129241"/>
                      <a:pt x="60177" y="154518"/>
                    </a:cubicBezTo>
                    <a:cubicBezTo>
                      <a:pt x="60177" y="179795"/>
                      <a:pt x="68746" y="201645"/>
                      <a:pt x="85883" y="219853"/>
                    </a:cubicBezTo>
                    <a:cubicBezTo>
                      <a:pt x="103448" y="238061"/>
                      <a:pt x="124655" y="247915"/>
                      <a:pt x="149718" y="248986"/>
                    </a:cubicBezTo>
                    <a:cubicBezTo>
                      <a:pt x="174781" y="250057"/>
                      <a:pt x="197059" y="242559"/>
                      <a:pt x="215695" y="225851"/>
                    </a:cubicBezTo>
                    <a:cubicBezTo>
                      <a:pt x="218052" y="223709"/>
                      <a:pt x="220836" y="222638"/>
                      <a:pt x="223835" y="222638"/>
                    </a:cubicBezTo>
                    <a:cubicBezTo>
                      <a:pt x="226834" y="222638"/>
                      <a:pt x="229619" y="223709"/>
                      <a:pt x="231976" y="225851"/>
                    </a:cubicBezTo>
                    <a:lnTo>
                      <a:pt x="258538" y="250271"/>
                    </a:lnTo>
                    <a:cubicBezTo>
                      <a:pt x="261323" y="252627"/>
                      <a:pt x="262608" y="255626"/>
                      <a:pt x="262394" y="259268"/>
                    </a:cubicBezTo>
                    <a:cubicBezTo>
                      <a:pt x="262394" y="262910"/>
                      <a:pt x="260894" y="265909"/>
                      <a:pt x="258109" y="268265"/>
                    </a:cubicBezTo>
                    <a:cubicBezTo>
                      <a:pt x="228762" y="295470"/>
                      <a:pt x="194060" y="308965"/>
                      <a:pt x="154216" y="308965"/>
                    </a:cubicBezTo>
                    <a:lnTo>
                      <a:pt x="15421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6"/>
              <p:cNvSpPr/>
              <p:nvPr/>
            </p:nvSpPr>
            <p:spPr>
              <a:xfrm>
                <a:off x="300619" y="307180"/>
                <a:ext cx="254975" cy="346827"/>
              </a:xfrm>
              <a:custGeom>
                <a:avLst/>
                <a:gdLst/>
                <a:ahLst/>
                <a:cxnLst/>
                <a:rect l="l" t="t" r="r" b="b"/>
                <a:pathLst>
                  <a:path w="254975" h="346827" extrusionOk="0">
                    <a:moveTo>
                      <a:pt x="241475" y="237348"/>
                    </a:moveTo>
                    <a:lnTo>
                      <a:pt x="220697" y="237348"/>
                    </a:lnTo>
                    <a:lnTo>
                      <a:pt x="220697" y="13710"/>
                    </a:lnTo>
                    <a:cubicBezTo>
                      <a:pt x="220911" y="5998"/>
                      <a:pt x="214484" y="0"/>
                      <a:pt x="207201" y="0"/>
                    </a:cubicBezTo>
                    <a:lnTo>
                      <a:pt x="160289" y="0"/>
                    </a:lnTo>
                    <a:cubicBezTo>
                      <a:pt x="154933" y="0"/>
                      <a:pt x="150863" y="2356"/>
                      <a:pt x="148079" y="7069"/>
                    </a:cubicBezTo>
                    <a:lnTo>
                      <a:pt x="1557" y="285117"/>
                    </a:lnTo>
                    <a:cubicBezTo>
                      <a:pt x="-3370" y="293471"/>
                      <a:pt x="4128" y="305253"/>
                      <a:pt x="13767" y="304825"/>
                    </a:cubicBezTo>
                    <a:lnTo>
                      <a:pt x="153648" y="304825"/>
                    </a:lnTo>
                    <a:cubicBezTo>
                      <a:pt x="155148" y="316392"/>
                      <a:pt x="147222" y="347667"/>
                      <a:pt x="167358" y="346810"/>
                    </a:cubicBezTo>
                    <a:lnTo>
                      <a:pt x="207201" y="346810"/>
                    </a:lnTo>
                    <a:cubicBezTo>
                      <a:pt x="214270" y="347024"/>
                      <a:pt x="220697" y="340384"/>
                      <a:pt x="220697" y="333101"/>
                    </a:cubicBezTo>
                    <a:lnTo>
                      <a:pt x="220697" y="304825"/>
                    </a:lnTo>
                    <a:cubicBezTo>
                      <a:pt x="232050" y="304396"/>
                      <a:pt x="254971" y="308895"/>
                      <a:pt x="254971" y="291115"/>
                    </a:cubicBezTo>
                    <a:lnTo>
                      <a:pt x="254971" y="251057"/>
                    </a:lnTo>
                    <a:cubicBezTo>
                      <a:pt x="255185" y="243774"/>
                      <a:pt x="248544" y="237348"/>
                      <a:pt x="241475" y="237348"/>
                    </a:cubicBezTo>
                    <a:close/>
                    <a:moveTo>
                      <a:pt x="153862" y="237348"/>
                    </a:moveTo>
                    <a:lnTo>
                      <a:pt x="102451" y="237348"/>
                    </a:lnTo>
                    <a:lnTo>
                      <a:pt x="153862" y="140523"/>
                    </a:lnTo>
                    <a:lnTo>
                      <a:pt x="153862" y="237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555769" y="307110"/>
                <a:ext cx="90011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90011" h="104600" extrusionOk="0">
                    <a:moveTo>
                      <a:pt x="89790" y="41841"/>
                    </a:moveTo>
                    <a:cubicBezTo>
                      <a:pt x="90647" y="-23922"/>
                      <a:pt x="-11104" y="-144"/>
                      <a:pt x="8389" y="31773"/>
                    </a:cubicBezTo>
                    <a:cubicBezTo>
                      <a:pt x="13102" y="37343"/>
                      <a:pt x="21028" y="37986"/>
                      <a:pt x="26597" y="33487"/>
                    </a:cubicBezTo>
                    <a:cubicBezTo>
                      <a:pt x="34523" y="26204"/>
                      <a:pt x="61086" y="19135"/>
                      <a:pt x="63442" y="37343"/>
                    </a:cubicBezTo>
                    <a:cubicBezTo>
                      <a:pt x="-30811" y="24704"/>
                      <a:pt x="-11532" y="132239"/>
                      <a:pt x="65584" y="97537"/>
                    </a:cubicBezTo>
                    <a:cubicBezTo>
                      <a:pt x="70939" y="109747"/>
                      <a:pt x="90433" y="105034"/>
                      <a:pt x="90004" y="91753"/>
                    </a:cubicBezTo>
                    <a:cubicBezTo>
                      <a:pt x="89790" y="82113"/>
                      <a:pt x="89790" y="51909"/>
                      <a:pt x="89790" y="41841"/>
                    </a:cubicBezTo>
                    <a:close/>
                    <a:moveTo>
                      <a:pt x="45020" y="77186"/>
                    </a:moveTo>
                    <a:cubicBezTo>
                      <a:pt x="37522" y="79329"/>
                      <a:pt x="22742" y="78257"/>
                      <a:pt x="26383" y="68618"/>
                    </a:cubicBezTo>
                    <a:cubicBezTo>
                      <a:pt x="29382" y="63048"/>
                      <a:pt x="55088" y="62406"/>
                      <a:pt x="62585" y="63691"/>
                    </a:cubicBezTo>
                    <a:cubicBezTo>
                      <a:pt x="60229" y="70117"/>
                      <a:pt x="54659" y="75259"/>
                      <a:pt x="45020" y="77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776023" y="696422"/>
                <a:ext cx="133017" cy="156572"/>
              </a:xfrm>
              <a:custGeom>
                <a:avLst/>
                <a:gdLst/>
                <a:ahLst/>
                <a:cxnLst/>
                <a:rect l="l" t="t" r="r" b="b"/>
                <a:pathLst>
                  <a:path w="133017" h="156572" extrusionOk="0">
                    <a:moveTo>
                      <a:pt x="77965" y="156572"/>
                    </a:moveTo>
                    <a:cubicBezTo>
                      <a:pt x="60400" y="156572"/>
                      <a:pt x="44976" y="151217"/>
                      <a:pt x="30838" y="140721"/>
                    </a:cubicBezTo>
                    <a:cubicBezTo>
                      <a:pt x="16915" y="130224"/>
                      <a:pt x="7703" y="116300"/>
                      <a:pt x="2991" y="99378"/>
                    </a:cubicBezTo>
                    <a:cubicBezTo>
                      <a:pt x="-1722" y="82455"/>
                      <a:pt x="-865" y="65960"/>
                      <a:pt x="5561" y="49466"/>
                    </a:cubicBezTo>
                    <a:cubicBezTo>
                      <a:pt x="11988" y="33186"/>
                      <a:pt x="22698" y="20547"/>
                      <a:pt x="37479" y="11336"/>
                    </a:cubicBezTo>
                    <a:cubicBezTo>
                      <a:pt x="52474" y="2339"/>
                      <a:pt x="68540" y="-1302"/>
                      <a:pt x="85891" y="411"/>
                    </a:cubicBezTo>
                    <a:cubicBezTo>
                      <a:pt x="103242" y="2339"/>
                      <a:pt x="118237" y="9194"/>
                      <a:pt x="131090" y="21190"/>
                    </a:cubicBezTo>
                    <a:cubicBezTo>
                      <a:pt x="132375" y="22475"/>
                      <a:pt x="133018" y="23975"/>
                      <a:pt x="133018" y="25688"/>
                    </a:cubicBezTo>
                    <a:cubicBezTo>
                      <a:pt x="133018" y="27402"/>
                      <a:pt x="132375" y="28902"/>
                      <a:pt x="130875" y="30187"/>
                    </a:cubicBezTo>
                    <a:lnTo>
                      <a:pt x="117380" y="42397"/>
                    </a:lnTo>
                    <a:cubicBezTo>
                      <a:pt x="116095" y="43468"/>
                      <a:pt x="114810" y="43896"/>
                      <a:pt x="113310" y="43896"/>
                    </a:cubicBezTo>
                    <a:cubicBezTo>
                      <a:pt x="111811" y="43896"/>
                      <a:pt x="110311" y="43468"/>
                      <a:pt x="109240" y="42611"/>
                    </a:cubicBezTo>
                    <a:cubicBezTo>
                      <a:pt x="99600" y="34043"/>
                      <a:pt x="88676" y="29973"/>
                      <a:pt x="76037" y="30615"/>
                    </a:cubicBezTo>
                    <a:cubicBezTo>
                      <a:pt x="63399" y="31044"/>
                      <a:pt x="52688" y="35971"/>
                      <a:pt x="43905" y="45182"/>
                    </a:cubicBezTo>
                    <a:cubicBezTo>
                      <a:pt x="34908" y="54393"/>
                      <a:pt x="30410" y="65318"/>
                      <a:pt x="30410" y="78170"/>
                    </a:cubicBezTo>
                    <a:cubicBezTo>
                      <a:pt x="30410" y="91023"/>
                      <a:pt x="34694" y="101948"/>
                      <a:pt x="43477" y="111159"/>
                    </a:cubicBezTo>
                    <a:cubicBezTo>
                      <a:pt x="52260" y="120370"/>
                      <a:pt x="62970" y="125297"/>
                      <a:pt x="75609" y="125940"/>
                    </a:cubicBezTo>
                    <a:cubicBezTo>
                      <a:pt x="88461" y="126582"/>
                      <a:pt x="99386" y="122727"/>
                      <a:pt x="109026" y="114372"/>
                    </a:cubicBezTo>
                    <a:cubicBezTo>
                      <a:pt x="110311" y="113301"/>
                      <a:pt x="111596" y="112873"/>
                      <a:pt x="113096" y="112873"/>
                    </a:cubicBezTo>
                    <a:cubicBezTo>
                      <a:pt x="114595" y="112873"/>
                      <a:pt x="116095" y="113301"/>
                      <a:pt x="117166" y="114372"/>
                    </a:cubicBezTo>
                    <a:lnTo>
                      <a:pt x="130661" y="126797"/>
                    </a:lnTo>
                    <a:cubicBezTo>
                      <a:pt x="131947" y="128082"/>
                      <a:pt x="132589" y="129582"/>
                      <a:pt x="132589" y="131295"/>
                    </a:cubicBezTo>
                    <a:cubicBezTo>
                      <a:pt x="132589" y="133223"/>
                      <a:pt x="131732" y="134723"/>
                      <a:pt x="130447" y="135794"/>
                    </a:cubicBezTo>
                    <a:cubicBezTo>
                      <a:pt x="115452" y="149503"/>
                      <a:pt x="98101" y="156358"/>
                      <a:pt x="77965" y="156358"/>
                    </a:cubicBezTo>
                    <a:lnTo>
                      <a:pt x="77965" y="156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1111685" y="696833"/>
                <a:ext cx="103892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103892" h="156160" extrusionOk="0">
                    <a:moveTo>
                      <a:pt x="98538" y="0"/>
                    </a:moveTo>
                    <a:cubicBezTo>
                      <a:pt x="98538" y="0"/>
                      <a:pt x="100466" y="214"/>
                      <a:pt x="101108" y="643"/>
                    </a:cubicBezTo>
                    <a:cubicBezTo>
                      <a:pt x="101965" y="1071"/>
                      <a:pt x="102608" y="1714"/>
                      <a:pt x="103036" y="2571"/>
                    </a:cubicBezTo>
                    <a:cubicBezTo>
                      <a:pt x="103679" y="3427"/>
                      <a:pt x="103893" y="4284"/>
                      <a:pt x="103893" y="5355"/>
                    </a:cubicBezTo>
                    <a:lnTo>
                      <a:pt x="103893" y="21421"/>
                    </a:lnTo>
                    <a:cubicBezTo>
                      <a:pt x="103893" y="22921"/>
                      <a:pt x="103250" y="24206"/>
                      <a:pt x="102179" y="25277"/>
                    </a:cubicBezTo>
                    <a:cubicBezTo>
                      <a:pt x="101108" y="26348"/>
                      <a:pt x="99823" y="26991"/>
                      <a:pt x="98323" y="26991"/>
                    </a:cubicBezTo>
                    <a:lnTo>
                      <a:pt x="65335" y="26991"/>
                    </a:lnTo>
                    <a:lnTo>
                      <a:pt x="65335" y="150592"/>
                    </a:lnTo>
                    <a:cubicBezTo>
                      <a:pt x="65335" y="152091"/>
                      <a:pt x="64906" y="153376"/>
                      <a:pt x="63835" y="154447"/>
                    </a:cubicBezTo>
                    <a:cubicBezTo>
                      <a:pt x="62764" y="155518"/>
                      <a:pt x="61479" y="156161"/>
                      <a:pt x="59979" y="156161"/>
                    </a:cubicBezTo>
                    <a:lnTo>
                      <a:pt x="43914" y="156161"/>
                    </a:lnTo>
                    <a:cubicBezTo>
                      <a:pt x="42414" y="156161"/>
                      <a:pt x="41129" y="155518"/>
                      <a:pt x="40058" y="154447"/>
                    </a:cubicBezTo>
                    <a:cubicBezTo>
                      <a:pt x="38987" y="153376"/>
                      <a:pt x="38344" y="152091"/>
                      <a:pt x="38344" y="150592"/>
                    </a:cubicBezTo>
                    <a:lnTo>
                      <a:pt x="38344" y="26991"/>
                    </a:lnTo>
                    <a:lnTo>
                      <a:pt x="5569" y="26991"/>
                    </a:lnTo>
                    <a:cubicBezTo>
                      <a:pt x="4070" y="26991"/>
                      <a:pt x="2785" y="26348"/>
                      <a:pt x="1714" y="25277"/>
                    </a:cubicBezTo>
                    <a:cubicBezTo>
                      <a:pt x="643" y="24206"/>
                      <a:pt x="0" y="22921"/>
                      <a:pt x="0" y="21421"/>
                    </a:cubicBezTo>
                    <a:lnTo>
                      <a:pt x="0" y="5355"/>
                    </a:lnTo>
                    <a:cubicBezTo>
                      <a:pt x="0" y="3642"/>
                      <a:pt x="643" y="2356"/>
                      <a:pt x="1714" y="1499"/>
                    </a:cubicBezTo>
                    <a:cubicBezTo>
                      <a:pt x="2785" y="428"/>
                      <a:pt x="4070" y="0"/>
                      <a:pt x="5569" y="0"/>
                    </a:cubicBezTo>
                    <a:lnTo>
                      <a:pt x="983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1309617" y="696833"/>
                <a:ext cx="106891" cy="155732"/>
              </a:xfrm>
              <a:custGeom>
                <a:avLst/>
                <a:gdLst/>
                <a:ahLst/>
                <a:cxnLst/>
                <a:rect l="l" t="t" r="r" b="b"/>
                <a:pathLst>
                  <a:path w="106891" h="155732" extrusionOk="0">
                    <a:moveTo>
                      <a:pt x="87399" y="119745"/>
                    </a:moveTo>
                    <a:lnTo>
                      <a:pt x="87184" y="119745"/>
                    </a:lnTo>
                    <a:lnTo>
                      <a:pt x="87184" y="119316"/>
                    </a:lnTo>
                    <a:lnTo>
                      <a:pt x="68762" y="94682"/>
                    </a:lnTo>
                    <a:cubicBezTo>
                      <a:pt x="77545" y="90612"/>
                      <a:pt x="84614" y="84400"/>
                      <a:pt x="89969" y="76260"/>
                    </a:cubicBezTo>
                    <a:cubicBezTo>
                      <a:pt x="95324" y="67905"/>
                      <a:pt x="97895" y="58908"/>
                      <a:pt x="97895" y="49055"/>
                    </a:cubicBezTo>
                    <a:cubicBezTo>
                      <a:pt x="97895" y="35345"/>
                      <a:pt x="92968" y="23778"/>
                      <a:pt x="83114" y="14352"/>
                    </a:cubicBezTo>
                    <a:cubicBezTo>
                      <a:pt x="73475" y="4927"/>
                      <a:pt x="61479" y="0"/>
                      <a:pt x="47769" y="0"/>
                    </a:cubicBezTo>
                    <a:lnTo>
                      <a:pt x="5355" y="0"/>
                    </a:lnTo>
                    <a:cubicBezTo>
                      <a:pt x="4070" y="0"/>
                      <a:pt x="2785" y="428"/>
                      <a:pt x="1714" y="1499"/>
                    </a:cubicBezTo>
                    <a:cubicBezTo>
                      <a:pt x="643" y="2571"/>
                      <a:pt x="0" y="3856"/>
                      <a:pt x="0" y="5355"/>
                    </a:cubicBezTo>
                    <a:lnTo>
                      <a:pt x="0" y="132812"/>
                    </a:lnTo>
                    <a:cubicBezTo>
                      <a:pt x="0" y="132812"/>
                      <a:pt x="214" y="134740"/>
                      <a:pt x="643" y="135597"/>
                    </a:cubicBezTo>
                    <a:cubicBezTo>
                      <a:pt x="1071" y="136453"/>
                      <a:pt x="1714" y="137096"/>
                      <a:pt x="2571" y="137525"/>
                    </a:cubicBezTo>
                    <a:cubicBezTo>
                      <a:pt x="3427" y="137953"/>
                      <a:pt x="4284" y="138167"/>
                      <a:pt x="5141" y="138167"/>
                    </a:cubicBezTo>
                    <a:lnTo>
                      <a:pt x="21207" y="138167"/>
                    </a:lnTo>
                    <a:cubicBezTo>
                      <a:pt x="21207" y="138167"/>
                      <a:pt x="23135" y="137953"/>
                      <a:pt x="23992" y="137525"/>
                    </a:cubicBezTo>
                    <a:cubicBezTo>
                      <a:pt x="24849" y="137096"/>
                      <a:pt x="25491" y="136453"/>
                      <a:pt x="25920" y="135597"/>
                    </a:cubicBezTo>
                    <a:cubicBezTo>
                      <a:pt x="26348" y="134740"/>
                      <a:pt x="26562" y="133883"/>
                      <a:pt x="26562" y="132812"/>
                    </a:cubicBezTo>
                    <a:lnTo>
                      <a:pt x="26562" y="98538"/>
                    </a:lnTo>
                    <a:lnTo>
                      <a:pt x="38130" y="98538"/>
                    </a:lnTo>
                    <a:lnTo>
                      <a:pt x="77116" y="150806"/>
                    </a:lnTo>
                    <a:lnTo>
                      <a:pt x="79044" y="153590"/>
                    </a:lnTo>
                    <a:cubicBezTo>
                      <a:pt x="79044" y="153590"/>
                      <a:pt x="80330" y="154876"/>
                      <a:pt x="81187" y="155090"/>
                    </a:cubicBezTo>
                    <a:cubicBezTo>
                      <a:pt x="81829" y="155518"/>
                      <a:pt x="82900" y="155733"/>
                      <a:pt x="83757" y="155733"/>
                    </a:cubicBezTo>
                    <a:lnTo>
                      <a:pt x="100037" y="155733"/>
                    </a:lnTo>
                    <a:cubicBezTo>
                      <a:pt x="100037" y="155733"/>
                      <a:pt x="100894" y="155733"/>
                      <a:pt x="101322" y="155518"/>
                    </a:cubicBezTo>
                    <a:cubicBezTo>
                      <a:pt x="101537" y="155518"/>
                      <a:pt x="101537" y="155304"/>
                      <a:pt x="101537" y="155304"/>
                    </a:cubicBezTo>
                    <a:cubicBezTo>
                      <a:pt x="102393" y="155090"/>
                      <a:pt x="102822" y="154662"/>
                      <a:pt x="103250" y="154233"/>
                    </a:cubicBezTo>
                    <a:cubicBezTo>
                      <a:pt x="104107" y="153590"/>
                      <a:pt x="104536" y="152948"/>
                      <a:pt x="104964" y="151877"/>
                    </a:cubicBezTo>
                    <a:lnTo>
                      <a:pt x="106892" y="145665"/>
                    </a:lnTo>
                    <a:lnTo>
                      <a:pt x="87399" y="119745"/>
                    </a:lnTo>
                    <a:close/>
                    <a:moveTo>
                      <a:pt x="48840" y="71975"/>
                    </a:moveTo>
                    <a:lnTo>
                      <a:pt x="26991" y="71975"/>
                    </a:lnTo>
                    <a:lnTo>
                      <a:pt x="26991" y="26991"/>
                    </a:lnTo>
                    <a:lnTo>
                      <a:pt x="48840" y="26991"/>
                    </a:lnTo>
                    <a:cubicBezTo>
                      <a:pt x="55053" y="26991"/>
                      <a:pt x="60408" y="29133"/>
                      <a:pt x="64692" y="33631"/>
                    </a:cubicBezTo>
                    <a:cubicBezTo>
                      <a:pt x="68976" y="37916"/>
                      <a:pt x="71333" y="43271"/>
                      <a:pt x="71333" y="49483"/>
                    </a:cubicBezTo>
                    <a:cubicBezTo>
                      <a:pt x="71333" y="55695"/>
                      <a:pt x="69191" y="61051"/>
                      <a:pt x="64692" y="65335"/>
                    </a:cubicBezTo>
                    <a:cubicBezTo>
                      <a:pt x="60408" y="69833"/>
                      <a:pt x="55053" y="71975"/>
                      <a:pt x="48840" y="719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921893" y="714398"/>
                <a:ext cx="95967" cy="156167"/>
              </a:xfrm>
              <a:custGeom>
                <a:avLst/>
                <a:gdLst/>
                <a:ahLst/>
                <a:cxnLst/>
                <a:rect l="l" t="t" r="r" b="b"/>
                <a:pathLst>
                  <a:path w="95967" h="156167" extrusionOk="0">
                    <a:moveTo>
                      <a:pt x="95325" y="1714"/>
                    </a:moveTo>
                    <a:cubicBezTo>
                      <a:pt x="95325" y="1714"/>
                      <a:pt x="92968" y="0"/>
                      <a:pt x="91469" y="0"/>
                    </a:cubicBezTo>
                    <a:lnTo>
                      <a:pt x="75189" y="0"/>
                    </a:lnTo>
                    <a:cubicBezTo>
                      <a:pt x="73689" y="0"/>
                      <a:pt x="72404" y="643"/>
                      <a:pt x="71333" y="1714"/>
                    </a:cubicBezTo>
                    <a:cubicBezTo>
                      <a:pt x="70262" y="2785"/>
                      <a:pt x="69619" y="4070"/>
                      <a:pt x="69619" y="5570"/>
                    </a:cubicBezTo>
                    <a:lnTo>
                      <a:pt x="69619" y="107749"/>
                    </a:lnTo>
                    <a:cubicBezTo>
                      <a:pt x="69619" y="114175"/>
                      <a:pt x="67263" y="119316"/>
                      <a:pt x="62764" y="123601"/>
                    </a:cubicBezTo>
                    <a:cubicBezTo>
                      <a:pt x="58266" y="127885"/>
                      <a:pt x="52696" y="129599"/>
                      <a:pt x="46484" y="128956"/>
                    </a:cubicBezTo>
                    <a:cubicBezTo>
                      <a:pt x="40915" y="128313"/>
                      <a:pt x="36416" y="125957"/>
                      <a:pt x="32775" y="121887"/>
                    </a:cubicBezTo>
                    <a:cubicBezTo>
                      <a:pt x="29133" y="117603"/>
                      <a:pt x="27205" y="112890"/>
                      <a:pt x="27205" y="107321"/>
                    </a:cubicBezTo>
                    <a:lnTo>
                      <a:pt x="27205" y="22921"/>
                    </a:lnTo>
                    <a:cubicBezTo>
                      <a:pt x="27205" y="21421"/>
                      <a:pt x="26562" y="20136"/>
                      <a:pt x="25491" y="19279"/>
                    </a:cubicBezTo>
                    <a:cubicBezTo>
                      <a:pt x="24420" y="18208"/>
                      <a:pt x="23135" y="17780"/>
                      <a:pt x="21635" y="17780"/>
                    </a:cubicBezTo>
                    <a:lnTo>
                      <a:pt x="5570" y="17780"/>
                    </a:lnTo>
                    <a:cubicBezTo>
                      <a:pt x="4070" y="17780"/>
                      <a:pt x="2785" y="18208"/>
                      <a:pt x="1714" y="19279"/>
                    </a:cubicBezTo>
                    <a:cubicBezTo>
                      <a:pt x="643" y="20350"/>
                      <a:pt x="0" y="21636"/>
                      <a:pt x="0" y="22921"/>
                    </a:cubicBezTo>
                    <a:lnTo>
                      <a:pt x="0" y="106892"/>
                    </a:lnTo>
                    <a:cubicBezTo>
                      <a:pt x="0" y="115675"/>
                      <a:pt x="1928" y="123386"/>
                      <a:pt x="5998" y="130670"/>
                    </a:cubicBezTo>
                    <a:cubicBezTo>
                      <a:pt x="8140" y="134740"/>
                      <a:pt x="11139" y="138381"/>
                      <a:pt x="14566" y="141809"/>
                    </a:cubicBezTo>
                    <a:cubicBezTo>
                      <a:pt x="24206" y="151663"/>
                      <a:pt x="35559" y="156375"/>
                      <a:pt x="48840" y="156161"/>
                    </a:cubicBezTo>
                    <a:cubicBezTo>
                      <a:pt x="61907" y="156161"/>
                      <a:pt x="72832" y="151020"/>
                      <a:pt x="82043" y="141595"/>
                    </a:cubicBezTo>
                    <a:cubicBezTo>
                      <a:pt x="91255" y="132169"/>
                      <a:pt x="95967" y="121030"/>
                      <a:pt x="95967" y="107963"/>
                    </a:cubicBezTo>
                    <a:lnTo>
                      <a:pt x="95967" y="5784"/>
                    </a:lnTo>
                    <a:cubicBezTo>
                      <a:pt x="95967" y="4284"/>
                      <a:pt x="95325" y="2999"/>
                      <a:pt x="94253" y="1928"/>
                    </a:cubicBezTo>
                    <a:lnTo>
                      <a:pt x="94896" y="19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1042066" y="696405"/>
                <a:ext cx="88041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88041" h="156160" extrusionOk="0">
                    <a:moveTo>
                      <a:pt x="82900" y="129170"/>
                    </a:moveTo>
                    <a:cubicBezTo>
                      <a:pt x="84400" y="129170"/>
                      <a:pt x="85685" y="129813"/>
                      <a:pt x="86542" y="130884"/>
                    </a:cubicBezTo>
                    <a:cubicBezTo>
                      <a:pt x="87613" y="131955"/>
                      <a:pt x="88041" y="133240"/>
                      <a:pt x="88041" y="134740"/>
                    </a:cubicBezTo>
                    <a:lnTo>
                      <a:pt x="88041" y="150806"/>
                    </a:lnTo>
                    <a:cubicBezTo>
                      <a:pt x="88041" y="150806"/>
                      <a:pt x="88041" y="152734"/>
                      <a:pt x="87399" y="153590"/>
                    </a:cubicBezTo>
                    <a:cubicBezTo>
                      <a:pt x="86970" y="154447"/>
                      <a:pt x="86328" y="155090"/>
                      <a:pt x="85471" y="155518"/>
                    </a:cubicBezTo>
                    <a:cubicBezTo>
                      <a:pt x="84614" y="155947"/>
                      <a:pt x="83757" y="156161"/>
                      <a:pt x="82900" y="156161"/>
                    </a:cubicBezTo>
                    <a:lnTo>
                      <a:pt x="5569" y="156161"/>
                    </a:lnTo>
                    <a:cubicBezTo>
                      <a:pt x="4070" y="156161"/>
                      <a:pt x="2785" y="155518"/>
                      <a:pt x="1714" y="154447"/>
                    </a:cubicBezTo>
                    <a:cubicBezTo>
                      <a:pt x="643" y="153376"/>
                      <a:pt x="0" y="152091"/>
                      <a:pt x="0" y="150592"/>
                    </a:cubicBezTo>
                    <a:lnTo>
                      <a:pt x="0" y="5570"/>
                    </a:lnTo>
                    <a:cubicBezTo>
                      <a:pt x="0" y="4070"/>
                      <a:pt x="643" y="2785"/>
                      <a:pt x="1714" y="1714"/>
                    </a:cubicBezTo>
                    <a:cubicBezTo>
                      <a:pt x="2785" y="643"/>
                      <a:pt x="4070" y="0"/>
                      <a:pt x="5569" y="0"/>
                    </a:cubicBezTo>
                    <a:lnTo>
                      <a:pt x="21635" y="0"/>
                    </a:lnTo>
                    <a:cubicBezTo>
                      <a:pt x="23135" y="0"/>
                      <a:pt x="24420" y="643"/>
                      <a:pt x="25491" y="1714"/>
                    </a:cubicBezTo>
                    <a:cubicBezTo>
                      <a:pt x="26562" y="2785"/>
                      <a:pt x="27205" y="4070"/>
                      <a:pt x="27205" y="5570"/>
                    </a:cubicBezTo>
                    <a:lnTo>
                      <a:pt x="27205" y="129170"/>
                    </a:lnTo>
                    <a:lnTo>
                      <a:pt x="83114" y="129170"/>
                    </a:lnTo>
                    <a:lnTo>
                      <a:pt x="83114" y="129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1197156" y="714184"/>
                <a:ext cx="92325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92325" h="156160" extrusionOk="0">
                    <a:moveTo>
                      <a:pt x="87184" y="214"/>
                    </a:moveTo>
                    <a:cubicBezTo>
                      <a:pt x="88684" y="214"/>
                      <a:pt x="89755" y="857"/>
                      <a:pt x="90826" y="1928"/>
                    </a:cubicBezTo>
                    <a:cubicBezTo>
                      <a:pt x="91897" y="2999"/>
                      <a:pt x="92325" y="4284"/>
                      <a:pt x="92325" y="5784"/>
                    </a:cubicBezTo>
                    <a:lnTo>
                      <a:pt x="92325" y="107963"/>
                    </a:lnTo>
                    <a:cubicBezTo>
                      <a:pt x="92325" y="121030"/>
                      <a:pt x="87827" y="132383"/>
                      <a:pt x="78830" y="141595"/>
                    </a:cubicBezTo>
                    <a:cubicBezTo>
                      <a:pt x="70047" y="151020"/>
                      <a:pt x="59551" y="155733"/>
                      <a:pt x="46912" y="156161"/>
                    </a:cubicBezTo>
                    <a:cubicBezTo>
                      <a:pt x="34060" y="156161"/>
                      <a:pt x="23349" y="151662"/>
                      <a:pt x="13924" y="141809"/>
                    </a:cubicBezTo>
                    <a:cubicBezTo>
                      <a:pt x="4713" y="131955"/>
                      <a:pt x="0" y="120387"/>
                      <a:pt x="0" y="106892"/>
                    </a:cubicBezTo>
                    <a:lnTo>
                      <a:pt x="0" y="22921"/>
                    </a:lnTo>
                    <a:cubicBezTo>
                      <a:pt x="0" y="21421"/>
                      <a:pt x="428" y="20136"/>
                      <a:pt x="1499" y="19279"/>
                    </a:cubicBezTo>
                    <a:cubicBezTo>
                      <a:pt x="2571" y="18208"/>
                      <a:pt x="3856" y="17780"/>
                      <a:pt x="5141" y="17780"/>
                    </a:cubicBezTo>
                    <a:lnTo>
                      <a:pt x="20564" y="17780"/>
                    </a:lnTo>
                    <a:cubicBezTo>
                      <a:pt x="22064" y="17780"/>
                      <a:pt x="23135" y="18208"/>
                      <a:pt x="24206" y="19279"/>
                    </a:cubicBezTo>
                    <a:cubicBezTo>
                      <a:pt x="25277" y="20350"/>
                      <a:pt x="25705" y="21635"/>
                      <a:pt x="25705" y="22921"/>
                    </a:cubicBezTo>
                    <a:lnTo>
                      <a:pt x="25705" y="107320"/>
                    </a:lnTo>
                    <a:cubicBezTo>
                      <a:pt x="25705" y="112890"/>
                      <a:pt x="27419" y="117817"/>
                      <a:pt x="31061" y="121887"/>
                    </a:cubicBezTo>
                    <a:cubicBezTo>
                      <a:pt x="34488" y="126171"/>
                      <a:pt x="38987" y="128528"/>
                      <a:pt x="44342" y="128956"/>
                    </a:cubicBezTo>
                    <a:cubicBezTo>
                      <a:pt x="50340" y="129599"/>
                      <a:pt x="55481" y="127885"/>
                      <a:pt x="59979" y="123601"/>
                    </a:cubicBezTo>
                    <a:cubicBezTo>
                      <a:pt x="64478" y="119316"/>
                      <a:pt x="66620" y="114175"/>
                      <a:pt x="66620" y="107749"/>
                    </a:cubicBezTo>
                    <a:lnTo>
                      <a:pt x="66620" y="5569"/>
                    </a:lnTo>
                    <a:cubicBezTo>
                      <a:pt x="66620" y="4070"/>
                      <a:pt x="67048" y="2785"/>
                      <a:pt x="68120" y="1714"/>
                    </a:cubicBezTo>
                    <a:cubicBezTo>
                      <a:pt x="69191" y="643"/>
                      <a:pt x="70476" y="0"/>
                      <a:pt x="71761" y="0"/>
                    </a:cubicBezTo>
                    <a:lnTo>
                      <a:pt x="876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1386948" y="713970"/>
                <a:ext cx="122736" cy="155946"/>
              </a:xfrm>
              <a:custGeom>
                <a:avLst/>
                <a:gdLst/>
                <a:ahLst/>
                <a:cxnLst/>
                <a:rect l="l" t="t" r="r" b="b"/>
                <a:pathLst>
                  <a:path w="122736" h="155946" extrusionOk="0">
                    <a:moveTo>
                      <a:pt x="121887" y="149092"/>
                    </a:moveTo>
                    <a:lnTo>
                      <a:pt x="73689" y="3642"/>
                    </a:lnTo>
                    <a:cubicBezTo>
                      <a:pt x="72832" y="1285"/>
                      <a:pt x="70904" y="0"/>
                      <a:pt x="68334" y="0"/>
                    </a:cubicBezTo>
                    <a:lnTo>
                      <a:pt x="47984" y="0"/>
                    </a:lnTo>
                    <a:cubicBezTo>
                      <a:pt x="45413" y="0"/>
                      <a:pt x="43699" y="1285"/>
                      <a:pt x="42842" y="3642"/>
                    </a:cubicBezTo>
                    <a:lnTo>
                      <a:pt x="9854" y="102179"/>
                    </a:lnTo>
                    <a:lnTo>
                      <a:pt x="0" y="131312"/>
                    </a:lnTo>
                    <a:cubicBezTo>
                      <a:pt x="0" y="131312"/>
                      <a:pt x="0" y="132812"/>
                      <a:pt x="0" y="133454"/>
                    </a:cubicBezTo>
                    <a:lnTo>
                      <a:pt x="2142" y="136239"/>
                    </a:lnTo>
                    <a:cubicBezTo>
                      <a:pt x="3213" y="137739"/>
                      <a:pt x="4713" y="138381"/>
                      <a:pt x="6426" y="138381"/>
                    </a:cubicBezTo>
                    <a:lnTo>
                      <a:pt x="22706" y="138381"/>
                    </a:lnTo>
                    <a:cubicBezTo>
                      <a:pt x="25277" y="138381"/>
                      <a:pt x="26991" y="137096"/>
                      <a:pt x="27848" y="134740"/>
                    </a:cubicBezTo>
                    <a:lnTo>
                      <a:pt x="29990" y="128313"/>
                    </a:lnTo>
                    <a:lnTo>
                      <a:pt x="58694" y="42200"/>
                    </a:lnTo>
                    <a:lnTo>
                      <a:pt x="95110" y="152305"/>
                    </a:lnTo>
                    <a:cubicBezTo>
                      <a:pt x="95967" y="154661"/>
                      <a:pt x="97681" y="155947"/>
                      <a:pt x="100465" y="155947"/>
                    </a:cubicBezTo>
                    <a:lnTo>
                      <a:pt x="117174" y="155947"/>
                    </a:lnTo>
                    <a:cubicBezTo>
                      <a:pt x="119102" y="155947"/>
                      <a:pt x="120601" y="155304"/>
                      <a:pt x="121673" y="153805"/>
                    </a:cubicBezTo>
                    <a:cubicBezTo>
                      <a:pt x="122744" y="152305"/>
                      <a:pt x="122958" y="150591"/>
                      <a:pt x="122529" y="148878"/>
                    </a:cubicBezTo>
                    <a:lnTo>
                      <a:pt x="122529" y="1488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1387162" y="816364"/>
                <a:ext cx="29989" cy="36201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36201" extrusionOk="0">
                    <a:moveTo>
                      <a:pt x="9854" y="0"/>
                    </a:moveTo>
                    <a:lnTo>
                      <a:pt x="0" y="29133"/>
                    </a:lnTo>
                    <a:cubicBezTo>
                      <a:pt x="0" y="29133"/>
                      <a:pt x="0" y="30632"/>
                      <a:pt x="0" y="31275"/>
                    </a:cubicBezTo>
                    <a:lnTo>
                      <a:pt x="2142" y="34060"/>
                    </a:lnTo>
                    <a:cubicBezTo>
                      <a:pt x="3213" y="35559"/>
                      <a:pt x="4713" y="36202"/>
                      <a:pt x="6426" y="36202"/>
                    </a:cubicBezTo>
                    <a:lnTo>
                      <a:pt x="22707" y="36202"/>
                    </a:lnTo>
                    <a:cubicBezTo>
                      <a:pt x="25277" y="36202"/>
                      <a:pt x="26991" y="34917"/>
                      <a:pt x="27848" y="32560"/>
                    </a:cubicBezTo>
                    <a:lnTo>
                      <a:pt x="29990" y="26134"/>
                    </a:lnTo>
                    <a:lnTo>
                      <a:pt x="10497" y="0"/>
                    </a:lnTo>
                    <a:lnTo>
                      <a:pt x="10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301962" y="732607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069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9" y="29990"/>
                    </a:cubicBezTo>
                    <a:cubicBezTo>
                      <a:pt x="9854" y="32346"/>
                      <a:pt x="11567" y="34274"/>
                      <a:pt x="13710" y="35773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916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5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500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500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343305" y="733035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421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421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1207" y="37487"/>
                    </a:cubicBezTo>
                    <a:lnTo>
                      <a:pt x="21207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1207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392574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439487" y="733463"/>
                <a:ext cx="2934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851"/>
                    </a:lnTo>
                    <a:lnTo>
                      <a:pt x="25491" y="18851"/>
                    </a:lnTo>
                    <a:lnTo>
                      <a:pt x="25491" y="24420"/>
                    </a:lnTo>
                    <a:lnTo>
                      <a:pt x="6855" y="2442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475260" y="733463"/>
                <a:ext cx="30203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3056" extrusionOk="0">
                    <a:moveTo>
                      <a:pt x="30204" y="37059"/>
                    </a:moveTo>
                    <a:lnTo>
                      <a:pt x="30204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561" y="0"/>
                    </a:lnTo>
                    <a:lnTo>
                      <a:pt x="29561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30204" y="36845"/>
                    </a:lnTo>
                    <a:lnTo>
                      <a:pt x="30204" y="37059"/>
                    </a:lnTo>
                    <a:lnTo>
                      <a:pt x="30204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512319" y="733463"/>
                <a:ext cx="3448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43056" extrusionOk="0">
                    <a:moveTo>
                      <a:pt x="24206" y="26777"/>
                    </a:moveTo>
                    <a:cubicBezTo>
                      <a:pt x="26777" y="25920"/>
                      <a:pt x="28919" y="24420"/>
                      <a:pt x="30418" y="22064"/>
                    </a:cubicBezTo>
                    <a:cubicBezTo>
                      <a:pt x="31918" y="19708"/>
                      <a:pt x="32774" y="17137"/>
                      <a:pt x="32774" y="14138"/>
                    </a:cubicBezTo>
                    <a:cubicBezTo>
                      <a:pt x="32774" y="12424"/>
                      <a:pt x="32346" y="10711"/>
                      <a:pt x="31703" y="8997"/>
                    </a:cubicBezTo>
                    <a:cubicBezTo>
                      <a:pt x="31061" y="7283"/>
                      <a:pt x="29990" y="5784"/>
                      <a:pt x="28919" y="4498"/>
                    </a:cubicBezTo>
                    <a:cubicBezTo>
                      <a:pt x="27848" y="3213"/>
                      <a:pt x="26348" y="2142"/>
                      <a:pt x="24634" y="1285"/>
                    </a:cubicBezTo>
                    <a:cubicBezTo>
                      <a:pt x="22706" y="428"/>
                      <a:pt x="20993" y="0"/>
                      <a:pt x="19065" y="0"/>
                    </a:cubicBezTo>
                    <a:lnTo>
                      <a:pt x="0" y="0"/>
                    </a:lnTo>
                    <a:lnTo>
                      <a:pt x="0" y="43057"/>
                    </a:lnTo>
                    <a:lnTo>
                      <a:pt x="6855" y="43057"/>
                    </a:lnTo>
                    <a:lnTo>
                      <a:pt x="6855" y="28062"/>
                    </a:lnTo>
                    <a:lnTo>
                      <a:pt x="17137" y="28062"/>
                    </a:lnTo>
                    <a:lnTo>
                      <a:pt x="26777" y="43057"/>
                    </a:lnTo>
                    <a:lnTo>
                      <a:pt x="34488" y="43057"/>
                    </a:lnTo>
                    <a:lnTo>
                      <a:pt x="24206" y="26777"/>
                    </a:lnTo>
                    <a:close/>
                    <a:moveTo>
                      <a:pt x="19065" y="22064"/>
                    </a:moveTo>
                    <a:lnTo>
                      <a:pt x="6855" y="22064"/>
                    </a:lnTo>
                    <a:lnTo>
                      <a:pt x="6855" y="5998"/>
                    </a:lnTo>
                    <a:lnTo>
                      <a:pt x="18636" y="5998"/>
                    </a:lnTo>
                    <a:cubicBezTo>
                      <a:pt x="20564" y="5998"/>
                      <a:pt x="22064" y="6855"/>
                      <a:pt x="23563" y="8354"/>
                    </a:cubicBezTo>
                    <a:cubicBezTo>
                      <a:pt x="25063" y="9854"/>
                      <a:pt x="25705" y="11567"/>
                      <a:pt x="25705" y="13924"/>
                    </a:cubicBezTo>
                    <a:cubicBezTo>
                      <a:pt x="25705" y="16280"/>
                      <a:pt x="25063" y="18208"/>
                      <a:pt x="23778" y="19708"/>
                    </a:cubicBezTo>
                    <a:cubicBezTo>
                      <a:pt x="22492" y="21207"/>
                      <a:pt x="20993" y="22064"/>
                      <a:pt x="19065" y="220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553019" y="721039"/>
                <a:ext cx="30203" cy="55481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55481" extrusionOk="0">
                    <a:moveTo>
                      <a:pt x="6855" y="49269"/>
                    </a:moveTo>
                    <a:lnTo>
                      <a:pt x="6855" y="36202"/>
                    </a:lnTo>
                    <a:lnTo>
                      <a:pt x="26562" y="36202"/>
                    </a:lnTo>
                    <a:lnTo>
                      <a:pt x="26562" y="30632"/>
                    </a:lnTo>
                    <a:lnTo>
                      <a:pt x="6855" y="30632"/>
                    </a:lnTo>
                    <a:lnTo>
                      <a:pt x="6855" y="18422"/>
                    </a:lnTo>
                    <a:lnTo>
                      <a:pt x="29561" y="18422"/>
                    </a:lnTo>
                    <a:lnTo>
                      <a:pt x="29561" y="12424"/>
                    </a:lnTo>
                    <a:lnTo>
                      <a:pt x="0" y="12424"/>
                    </a:lnTo>
                    <a:lnTo>
                      <a:pt x="0" y="55481"/>
                    </a:lnTo>
                    <a:lnTo>
                      <a:pt x="30204" y="55481"/>
                    </a:lnTo>
                    <a:lnTo>
                      <a:pt x="30204" y="49269"/>
                    </a:lnTo>
                    <a:lnTo>
                      <a:pt x="6855" y="49269"/>
                    </a:lnTo>
                    <a:close/>
                    <a:moveTo>
                      <a:pt x="17994" y="0"/>
                    </a:moveTo>
                    <a:lnTo>
                      <a:pt x="13067" y="0"/>
                    </a:lnTo>
                    <a:lnTo>
                      <a:pt x="6641" y="5784"/>
                    </a:lnTo>
                    <a:lnTo>
                      <a:pt x="10068" y="7497"/>
                    </a:lnTo>
                    <a:lnTo>
                      <a:pt x="15423" y="3642"/>
                    </a:lnTo>
                    <a:lnTo>
                      <a:pt x="20779" y="7497"/>
                    </a:lnTo>
                    <a:lnTo>
                      <a:pt x="24420" y="5784"/>
                    </a:lnTo>
                    <a:lnTo>
                      <a:pt x="17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590292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634848" y="732607"/>
                <a:ext cx="38772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772" h="43913" extrusionOk="0">
                    <a:moveTo>
                      <a:pt x="21207" y="643"/>
                    </a:moveTo>
                    <a:cubicBezTo>
                      <a:pt x="25063" y="643"/>
                      <a:pt x="28490" y="1499"/>
                      <a:pt x="31275" y="3213"/>
                    </a:cubicBezTo>
                    <a:cubicBezTo>
                      <a:pt x="34274" y="4927"/>
                      <a:pt x="36416" y="7283"/>
                      <a:pt x="37916" y="10068"/>
                    </a:cubicBezTo>
                    <a:lnTo>
                      <a:pt x="32560" y="13710"/>
                    </a:lnTo>
                    <a:cubicBezTo>
                      <a:pt x="31918" y="12424"/>
                      <a:pt x="31275" y="11353"/>
                      <a:pt x="30418" y="10496"/>
                    </a:cubicBezTo>
                    <a:cubicBezTo>
                      <a:pt x="29561" y="9640"/>
                      <a:pt x="28490" y="8783"/>
                      <a:pt x="27419" y="8354"/>
                    </a:cubicBezTo>
                    <a:cubicBezTo>
                      <a:pt x="26348" y="7926"/>
                      <a:pt x="25277" y="7497"/>
                      <a:pt x="24206" y="7283"/>
                    </a:cubicBezTo>
                    <a:cubicBezTo>
                      <a:pt x="23135" y="7069"/>
                      <a:pt x="22064" y="6855"/>
                      <a:pt x="20993" y="6855"/>
                    </a:cubicBezTo>
                    <a:cubicBezTo>
                      <a:pt x="19279" y="6855"/>
                      <a:pt x="17565" y="6855"/>
                      <a:pt x="16066" y="7712"/>
                    </a:cubicBezTo>
                    <a:cubicBezTo>
                      <a:pt x="14566" y="8354"/>
                      <a:pt x="13281" y="9211"/>
                      <a:pt x="12210" y="10068"/>
                    </a:cubicBezTo>
                    <a:cubicBezTo>
                      <a:pt x="11139" y="11139"/>
                      <a:pt x="10282" y="12210"/>
                      <a:pt x="9425" y="13495"/>
                    </a:cubicBezTo>
                    <a:cubicBezTo>
                      <a:pt x="8568" y="14781"/>
                      <a:pt x="8140" y="16280"/>
                      <a:pt x="7712" y="17780"/>
                    </a:cubicBezTo>
                    <a:cubicBezTo>
                      <a:pt x="7283" y="19279"/>
                      <a:pt x="7069" y="20779"/>
                      <a:pt x="7069" y="22278"/>
                    </a:cubicBezTo>
                    <a:cubicBezTo>
                      <a:pt x="7069" y="25063"/>
                      <a:pt x="7712" y="27633"/>
                      <a:pt x="8783" y="29990"/>
                    </a:cubicBezTo>
                    <a:cubicBezTo>
                      <a:pt x="10068" y="32346"/>
                      <a:pt x="11782" y="34274"/>
                      <a:pt x="13924" y="35773"/>
                    </a:cubicBezTo>
                    <a:cubicBezTo>
                      <a:pt x="16066" y="37273"/>
                      <a:pt x="18636" y="37916"/>
                      <a:pt x="21207" y="37916"/>
                    </a:cubicBezTo>
                    <a:cubicBezTo>
                      <a:pt x="22706" y="37916"/>
                      <a:pt x="24206" y="37916"/>
                      <a:pt x="25705" y="37273"/>
                    </a:cubicBezTo>
                    <a:cubicBezTo>
                      <a:pt x="27205" y="36845"/>
                      <a:pt x="28490" y="35988"/>
                      <a:pt x="29990" y="34917"/>
                    </a:cubicBezTo>
                    <a:cubicBezTo>
                      <a:pt x="31275" y="33846"/>
                      <a:pt x="32346" y="32560"/>
                      <a:pt x="32989" y="30847"/>
                    </a:cubicBezTo>
                    <a:lnTo>
                      <a:pt x="38772" y="34060"/>
                    </a:lnTo>
                    <a:cubicBezTo>
                      <a:pt x="37916" y="36202"/>
                      <a:pt x="36416" y="37916"/>
                      <a:pt x="34488" y="39415"/>
                    </a:cubicBezTo>
                    <a:cubicBezTo>
                      <a:pt x="32560" y="40915"/>
                      <a:pt x="30418" y="42200"/>
                      <a:pt x="28062" y="42843"/>
                    </a:cubicBezTo>
                    <a:cubicBezTo>
                      <a:pt x="25705" y="43485"/>
                      <a:pt x="23349" y="43914"/>
                      <a:pt x="20993" y="43914"/>
                    </a:cubicBezTo>
                    <a:cubicBezTo>
                      <a:pt x="17994" y="43914"/>
                      <a:pt x="15209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679833" y="733463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692472" y="733463"/>
                <a:ext cx="40271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271" h="43056" extrusionOk="0">
                    <a:moveTo>
                      <a:pt x="23349" y="0"/>
                    </a:moveTo>
                    <a:lnTo>
                      <a:pt x="17137" y="0"/>
                    </a:lnTo>
                    <a:lnTo>
                      <a:pt x="0" y="43057"/>
                    </a:lnTo>
                    <a:lnTo>
                      <a:pt x="7069" y="43057"/>
                    </a:lnTo>
                    <a:lnTo>
                      <a:pt x="11567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272" y="43057"/>
                    </a:lnTo>
                    <a:lnTo>
                      <a:pt x="23349" y="0"/>
                    </a:lnTo>
                    <a:close/>
                    <a:moveTo>
                      <a:pt x="12639" y="26348"/>
                    </a:move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639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301320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7069" y="12639"/>
                    </a:moveTo>
                    <a:lnTo>
                      <a:pt x="7069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7069" y="12639"/>
                    </a:lnTo>
                    <a:lnTo>
                      <a:pt x="7069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347161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349" y="0"/>
                    </a:moveTo>
                    <a:lnTo>
                      <a:pt x="17351" y="0"/>
                    </a:lnTo>
                    <a:lnTo>
                      <a:pt x="10496" y="17351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349" y="0"/>
                    </a:lnTo>
                    <a:close/>
                    <a:moveTo>
                      <a:pt x="12853" y="26348"/>
                    </a:moveTo>
                    <a:lnTo>
                      <a:pt x="13924" y="23349"/>
                    </a:ln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391075" y="789801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283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8" y="29990"/>
                    </a:cubicBezTo>
                    <a:cubicBezTo>
                      <a:pt x="9854" y="32346"/>
                      <a:pt x="11567" y="34274"/>
                      <a:pt x="13710" y="35774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701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4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6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438416" y="790658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455124" y="790444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207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207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0993" y="37487"/>
                    </a:cubicBezTo>
                    <a:lnTo>
                      <a:pt x="20993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0993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506964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641" y="12639"/>
                    </a:moveTo>
                    <a:lnTo>
                      <a:pt x="6641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570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6855" y="12639"/>
                    </a:lnTo>
                    <a:lnTo>
                      <a:pt x="6641" y="12639"/>
                    </a:lnTo>
                    <a:lnTo>
                      <a:pt x="6641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552377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563" y="0"/>
                    </a:moveTo>
                    <a:lnTo>
                      <a:pt x="17351" y="0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704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563" y="0"/>
                    </a:lnTo>
                    <a:close/>
                    <a:moveTo>
                      <a:pt x="12853" y="26348"/>
                    </a:moveTo>
                    <a:lnTo>
                      <a:pt x="20136" y="7497"/>
                    </a:lnTo>
                    <a:lnTo>
                      <a:pt x="27205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600574" y="790658"/>
                <a:ext cx="3041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418" h="43056" extrusionOk="0">
                    <a:moveTo>
                      <a:pt x="214" y="43057"/>
                    </a:moveTo>
                    <a:lnTo>
                      <a:pt x="214" y="0"/>
                    </a:lnTo>
                    <a:lnTo>
                      <a:pt x="7069" y="0"/>
                    </a:lnTo>
                    <a:lnTo>
                      <a:pt x="7069" y="37059"/>
                    </a:lnTo>
                    <a:lnTo>
                      <a:pt x="30418" y="37059"/>
                    </a:lnTo>
                    <a:lnTo>
                      <a:pt x="30418" y="43057"/>
                    </a:lnTo>
                    <a:lnTo>
                      <a:pt x="0" y="43057"/>
                    </a:lnTo>
                    <a:lnTo>
                      <a:pt x="214" y="43057"/>
                    </a:lnTo>
                    <a:lnTo>
                      <a:pt x="214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655413" y="790658"/>
                <a:ext cx="36844" cy="43270"/>
              </a:xfrm>
              <a:custGeom>
                <a:avLst/>
                <a:gdLst/>
                <a:ahLst/>
                <a:cxnLst/>
                <a:rect l="l" t="t" r="r" b="b"/>
                <a:pathLst>
                  <a:path w="36844" h="43270" extrusionOk="0">
                    <a:moveTo>
                      <a:pt x="35559" y="13281"/>
                    </a:moveTo>
                    <a:cubicBezTo>
                      <a:pt x="34488" y="10711"/>
                      <a:pt x="33203" y="8354"/>
                      <a:pt x="31489" y="6426"/>
                    </a:cubicBezTo>
                    <a:cubicBezTo>
                      <a:pt x="29561" y="4284"/>
                      <a:pt x="27419" y="2785"/>
                      <a:pt x="24634" y="1714"/>
                    </a:cubicBezTo>
                    <a:cubicBezTo>
                      <a:pt x="22064" y="643"/>
                      <a:pt x="18851" y="0"/>
                      <a:pt x="15423" y="0"/>
                    </a:cubicBezTo>
                    <a:lnTo>
                      <a:pt x="0" y="0"/>
                    </a:lnTo>
                    <a:lnTo>
                      <a:pt x="0" y="43271"/>
                    </a:lnTo>
                    <a:lnTo>
                      <a:pt x="15423" y="43271"/>
                    </a:lnTo>
                    <a:cubicBezTo>
                      <a:pt x="21850" y="43271"/>
                      <a:pt x="27205" y="41129"/>
                      <a:pt x="31061" y="37273"/>
                    </a:cubicBezTo>
                    <a:cubicBezTo>
                      <a:pt x="34917" y="33417"/>
                      <a:pt x="36845" y="28062"/>
                      <a:pt x="36845" y="21635"/>
                    </a:cubicBezTo>
                    <a:cubicBezTo>
                      <a:pt x="36845" y="18636"/>
                      <a:pt x="36416" y="15852"/>
                      <a:pt x="35559" y="13281"/>
                    </a:cubicBezTo>
                    <a:close/>
                    <a:moveTo>
                      <a:pt x="28276" y="29347"/>
                    </a:moveTo>
                    <a:cubicBezTo>
                      <a:pt x="27205" y="31703"/>
                      <a:pt x="25491" y="33631"/>
                      <a:pt x="23349" y="34917"/>
                    </a:cubicBezTo>
                    <a:cubicBezTo>
                      <a:pt x="20993" y="36416"/>
                      <a:pt x="18422" y="37059"/>
                      <a:pt x="15423" y="37059"/>
                    </a:cubicBezTo>
                    <a:lnTo>
                      <a:pt x="6641" y="37059"/>
                    </a:lnTo>
                    <a:lnTo>
                      <a:pt x="6641" y="5998"/>
                    </a:lnTo>
                    <a:lnTo>
                      <a:pt x="15637" y="5998"/>
                    </a:lnTo>
                    <a:cubicBezTo>
                      <a:pt x="20136" y="5998"/>
                      <a:pt x="23563" y="7497"/>
                      <a:pt x="26134" y="10282"/>
                    </a:cubicBezTo>
                    <a:cubicBezTo>
                      <a:pt x="28704" y="13067"/>
                      <a:pt x="29990" y="16923"/>
                      <a:pt x="29990" y="21421"/>
                    </a:cubicBezTo>
                    <a:cubicBezTo>
                      <a:pt x="29990" y="24420"/>
                      <a:pt x="29347" y="26991"/>
                      <a:pt x="28276" y="2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702111" y="790658"/>
                <a:ext cx="29989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43056" extrusionOk="0">
                    <a:moveTo>
                      <a:pt x="29990" y="37059"/>
                    </a:moveTo>
                    <a:lnTo>
                      <a:pt x="29990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29990" y="36845"/>
                    </a:lnTo>
                    <a:lnTo>
                      <a:pt x="29990" y="37059"/>
                    </a:lnTo>
                    <a:lnTo>
                      <a:pt x="29990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290395" y="306323"/>
                <a:ext cx="1229364" cy="564235"/>
              </a:xfrm>
              <a:custGeom>
                <a:avLst/>
                <a:gdLst/>
                <a:ahLst/>
                <a:cxnLst/>
                <a:rect l="l" t="t" r="r" b="b"/>
                <a:pathLst>
                  <a:path w="1229364" h="564235" extrusionOk="0">
                    <a:moveTo>
                      <a:pt x="0" y="564236"/>
                    </a:moveTo>
                    <a:lnTo>
                      <a:pt x="1229365" y="564236"/>
                    </a:lnTo>
                    <a:lnTo>
                      <a:pt x="1229365" y="0"/>
                    </a:lnTo>
                    <a:lnTo>
                      <a:pt x="0" y="0"/>
                    </a:lnTo>
                    <a:lnTo>
                      <a:pt x="0" y="564236"/>
                    </a:lnTo>
                    <a:lnTo>
                      <a:pt x="0" y="5642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0" name="Google Shape;420;p26"/>
          <p:cNvSpPr txBox="1">
            <a:spLocks noGrp="1"/>
          </p:cNvSpPr>
          <p:nvPr>
            <p:ph type="title"/>
          </p:nvPr>
        </p:nvSpPr>
        <p:spPr>
          <a:xfrm rot="-5400000">
            <a:off x="-1703075" y="3014274"/>
            <a:ext cx="5276025" cy="12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1_Layout personalizado 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4"/>
          <p:cNvPicPr preferRelativeResize="0"/>
          <p:nvPr/>
        </p:nvPicPr>
        <p:blipFill>
          <a:blip r:embed="rId2"/>
          <a:srcRect/>
          <a:stretch/>
        </p:blipFill>
        <p:spPr>
          <a:xfrm>
            <a:off x="2558681" y="5395356"/>
            <a:ext cx="7074638" cy="77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"/>
          <p:cNvSpPr txBox="1">
            <a:spLocks noGrp="1"/>
          </p:cNvSpPr>
          <p:nvPr>
            <p:ph type="ctrTitle"/>
          </p:nvPr>
        </p:nvSpPr>
        <p:spPr>
          <a:xfrm>
            <a:off x="1524000" y="4319286"/>
            <a:ext cx="9144000" cy="10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Montserrat"/>
              <a:buNone/>
              <a:defRPr sz="4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subTitle" idx="1"/>
          </p:nvPr>
        </p:nvSpPr>
        <p:spPr>
          <a:xfrm>
            <a:off x="1524000" y="5396113"/>
            <a:ext cx="9144000" cy="63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1_Layout personalizado 1 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7" name="Google Shape;43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BLANK 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8"/>
          <p:cNvPicPr preferRelativeResize="0"/>
          <p:nvPr/>
        </p:nvPicPr>
        <p:blipFill rotWithShape="1">
          <a:blip r:embed="rId2">
            <a:alphaModFix/>
          </a:blip>
          <a:srcRect l="12841" r="3484" b="19090"/>
          <a:stretch/>
        </p:blipFill>
        <p:spPr>
          <a:xfrm>
            <a:off x="-7528" y="5822221"/>
            <a:ext cx="12199528" cy="103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8"/>
          <p:cNvPicPr preferRelativeResize="0"/>
          <p:nvPr/>
        </p:nvPicPr>
        <p:blipFill rotWithShape="1">
          <a:blip r:embed="rId3">
            <a:alphaModFix/>
          </a:blip>
          <a:srcRect t="28290" r="24019"/>
          <a:stretch/>
        </p:blipFill>
        <p:spPr>
          <a:xfrm>
            <a:off x="11169897" y="0"/>
            <a:ext cx="1022104" cy="96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38"/>
          <p:cNvGrpSpPr/>
          <p:nvPr/>
        </p:nvGrpSpPr>
        <p:grpSpPr>
          <a:xfrm>
            <a:off x="-7528" y="0"/>
            <a:ext cx="2400998" cy="1450932"/>
            <a:chOff x="-5646" y="0"/>
            <a:chExt cx="2190321" cy="1323619"/>
          </a:xfrm>
        </p:grpSpPr>
        <p:sp>
          <p:nvSpPr>
            <p:cNvPr id="31" name="Google Shape;31;p38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911631" y="727252"/>
                  </a:lnTo>
                  <a:lnTo>
                    <a:pt x="1437365" y="954103"/>
                  </a:lnTo>
                  <a:lnTo>
                    <a:pt x="665129" y="1323620"/>
                  </a:lnTo>
                  <a:lnTo>
                    <a:pt x="470839" y="991804"/>
                  </a:lnTo>
                  <a:lnTo>
                    <a:pt x="399934" y="870560"/>
                  </a:lnTo>
                  <a:lnTo>
                    <a:pt x="371444" y="821934"/>
                  </a:lnTo>
                  <a:lnTo>
                    <a:pt x="368445" y="817007"/>
                  </a:lnTo>
                  <a:lnTo>
                    <a:pt x="366732" y="814008"/>
                  </a:lnTo>
                  <a:lnTo>
                    <a:pt x="363304" y="808010"/>
                  </a:lnTo>
                  <a:lnTo>
                    <a:pt x="342097" y="771808"/>
                  </a:lnTo>
                  <a:lnTo>
                    <a:pt x="342097" y="771594"/>
                  </a:lnTo>
                  <a:lnTo>
                    <a:pt x="338670" y="766238"/>
                  </a:lnTo>
                  <a:lnTo>
                    <a:pt x="338670" y="766024"/>
                  </a:lnTo>
                  <a:lnTo>
                    <a:pt x="323675" y="740319"/>
                  </a:lnTo>
                  <a:lnTo>
                    <a:pt x="320247" y="734535"/>
                  </a:lnTo>
                  <a:lnTo>
                    <a:pt x="296041" y="693192"/>
                  </a:lnTo>
                  <a:lnTo>
                    <a:pt x="0" y="187436"/>
                  </a:lnTo>
                  <a:lnTo>
                    <a:pt x="0" y="0"/>
                  </a:lnTo>
                  <a:lnTo>
                    <a:pt x="1295342" y="0"/>
                  </a:lnTo>
                  <a:lnTo>
                    <a:pt x="1459643" y="109034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32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8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459643" y="109034"/>
                  </a:lnTo>
                  <a:lnTo>
                    <a:pt x="1458572" y="107535"/>
                  </a:lnTo>
                  <a:lnTo>
                    <a:pt x="1296413" y="0"/>
                  </a:lnTo>
                  <a:lnTo>
                    <a:pt x="0" y="0"/>
                  </a:lnTo>
                  <a:lnTo>
                    <a:pt x="0" y="882342"/>
                  </a:lnTo>
                  <a:lnTo>
                    <a:pt x="182081" y="1002943"/>
                  </a:lnTo>
                  <a:lnTo>
                    <a:pt x="470839" y="991804"/>
                  </a:lnTo>
                  <a:lnTo>
                    <a:pt x="665129" y="1323620"/>
                  </a:lnTo>
                  <a:lnTo>
                    <a:pt x="1437365" y="954103"/>
                  </a:lnTo>
                  <a:lnTo>
                    <a:pt x="1999244" y="932253"/>
                  </a:lnTo>
                  <a:lnTo>
                    <a:pt x="2029019" y="887697"/>
                  </a:lnTo>
                  <a:lnTo>
                    <a:pt x="1911631" y="727252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E525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8"/>
            <p:cNvSpPr/>
            <p:nvPr/>
          </p:nvSpPr>
          <p:spPr>
            <a:xfrm>
              <a:off x="-5646" y="0"/>
              <a:ext cx="2059866" cy="1010012"/>
            </a:xfrm>
            <a:custGeom>
              <a:avLst/>
              <a:gdLst/>
              <a:ahLst/>
              <a:cxnLst/>
              <a:rect l="l" t="t" r="r" b="b"/>
              <a:pathLst>
                <a:path w="2059866" h="1010012" extrusionOk="0">
                  <a:moveTo>
                    <a:pt x="2059866" y="929897"/>
                  </a:moveTo>
                  <a:lnTo>
                    <a:pt x="1999244" y="932253"/>
                  </a:lnTo>
                  <a:lnTo>
                    <a:pt x="1437365" y="954103"/>
                  </a:lnTo>
                  <a:lnTo>
                    <a:pt x="470839" y="991804"/>
                  </a:lnTo>
                  <a:lnTo>
                    <a:pt x="182081" y="1002943"/>
                  </a:lnTo>
                  <a:lnTo>
                    <a:pt x="0" y="1010012"/>
                  </a:lnTo>
                  <a:lnTo>
                    <a:pt x="0" y="0"/>
                  </a:lnTo>
                  <a:lnTo>
                    <a:pt x="1379956" y="0"/>
                  </a:lnTo>
                  <a:lnTo>
                    <a:pt x="1458572" y="107535"/>
                  </a:lnTo>
                  <a:lnTo>
                    <a:pt x="1459643" y="109034"/>
                  </a:lnTo>
                  <a:lnTo>
                    <a:pt x="1911631" y="727252"/>
                  </a:lnTo>
                  <a:lnTo>
                    <a:pt x="2029019" y="887697"/>
                  </a:lnTo>
                  <a:lnTo>
                    <a:pt x="2059866" y="929897"/>
                  </a:lnTo>
                  <a:close/>
                </a:path>
              </a:pathLst>
            </a:custGeom>
            <a:solidFill>
              <a:srgbClr val="32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8"/>
            <p:cNvSpPr/>
            <p:nvPr/>
          </p:nvSpPr>
          <p:spPr>
            <a:xfrm>
              <a:off x="991512" y="306323"/>
              <a:ext cx="215711" cy="348309"/>
            </a:xfrm>
            <a:custGeom>
              <a:avLst/>
              <a:gdLst/>
              <a:ahLst/>
              <a:cxnLst/>
              <a:rect l="l" t="t" r="r" b="b"/>
              <a:pathLst>
                <a:path w="215711" h="348309" extrusionOk="0">
                  <a:moveTo>
                    <a:pt x="159588" y="348310"/>
                  </a:moveTo>
                  <a:cubicBezTo>
                    <a:pt x="154447" y="348310"/>
                    <a:pt x="150806" y="346168"/>
                    <a:pt x="148663" y="341883"/>
                  </a:cubicBezTo>
                  <a:lnTo>
                    <a:pt x="59979" y="165158"/>
                  </a:lnTo>
                  <a:lnTo>
                    <a:pt x="59979" y="336100"/>
                  </a:lnTo>
                  <a:cubicBezTo>
                    <a:pt x="59979" y="339313"/>
                    <a:pt x="58694" y="342098"/>
                    <a:pt x="56338" y="344454"/>
                  </a:cubicBezTo>
                  <a:cubicBezTo>
                    <a:pt x="53982" y="346596"/>
                    <a:pt x="50983" y="347881"/>
                    <a:pt x="47769" y="347881"/>
                  </a:cubicBezTo>
                  <a:lnTo>
                    <a:pt x="12210" y="347881"/>
                  </a:lnTo>
                  <a:cubicBezTo>
                    <a:pt x="8997" y="347881"/>
                    <a:pt x="5998" y="346810"/>
                    <a:pt x="3642" y="344454"/>
                  </a:cubicBezTo>
                  <a:cubicBezTo>
                    <a:pt x="1285" y="342098"/>
                    <a:pt x="0" y="339313"/>
                    <a:pt x="0" y="336100"/>
                  </a:cubicBezTo>
                  <a:lnTo>
                    <a:pt x="0" y="51197"/>
                  </a:lnTo>
                  <a:cubicBezTo>
                    <a:pt x="0" y="47984"/>
                    <a:pt x="1285" y="44985"/>
                    <a:pt x="3642" y="42628"/>
                  </a:cubicBezTo>
                  <a:cubicBezTo>
                    <a:pt x="5998" y="40272"/>
                    <a:pt x="8997" y="38987"/>
                    <a:pt x="12210" y="38987"/>
                  </a:cubicBezTo>
                  <a:lnTo>
                    <a:pt x="56338" y="38987"/>
                  </a:lnTo>
                  <a:cubicBezTo>
                    <a:pt x="56338" y="38987"/>
                    <a:pt x="58266" y="38987"/>
                    <a:pt x="59551" y="39415"/>
                  </a:cubicBezTo>
                  <a:cubicBezTo>
                    <a:pt x="60836" y="39415"/>
                    <a:pt x="61907" y="40272"/>
                    <a:pt x="62764" y="40700"/>
                  </a:cubicBezTo>
                  <a:cubicBezTo>
                    <a:pt x="63621" y="41129"/>
                    <a:pt x="64478" y="41986"/>
                    <a:pt x="65335" y="42628"/>
                  </a:cubicBezTo>
                  <a:cubicBezTo>
                    <a:pt x="66192" y="43485"/>
                    <a:pt x="66834" y="44342"/>
                    <a:pt x="67477" y="45627"/>
                  </a:cubicBezTo>
                  <a:lnTo>
                    <a:pt x="155732" y="221496"/>
                  </a:lnTo>
                  <a:lnTo>
                    <a:pt x="155732" y="12210"/>
                  </a:lnTo>
                  <a:cubicBezTo>
                    <a:pt x="155732" y="10711"/>
                    <a:pt x="155732" y="9211"/>
                    <a:pt x="156589" y="7712"/>
                  </a:cubicBezTo>
                  <a:cubicBezTo>
                    <a:pt x="157232" y="6212"/>
                    <a:pt x="158089" y="4927"/>
                    <a:pt x="159160" y="3856"/>
                  </a:cubicBezTo>
                  <a:cubicBezTo>
                    <a:pt x="160231" y="2785"/>
                    <a:pt x="161516" y="1928"/>
                    <a:pt x="163016" y="1071"/>
                  </a:cubicBezTo>
                  <a:cubicBezTo>
                    <a:pt x="164515" y="214"/>
                    <a:pt x="166229" y="0"/>
                    <a:pt x="167942" y="0"/>
                  </a:cubicBezTo>
                  <a:lnTo>
                    <a:pt x="203502" y="0"/>
                  </a:lnTo>
                  <a:cubicBezTo>
                    <a:pt x="206715" y="0"/>
                    <a:pt x="209714" y="1285"/>
                    <a:pt x="212070" y="3642"/>
                  </a:cubicBezTo>
                  <a:cubicBezTo>
                    <a:pt x="214427" y="5998"/>
                    <a:pt x="215712" y="8997"/>
                    <a:pt x="215712" y="12210"/>
                  </a:cubicBezTo>
                  <a:lnTo>
                    <a:pt x="215712" y="336100"/>
                  </a:lnTo>
                  <a:cubicBezTo>
                    <a:pt x="215712" y="339741"/>
                    <a:pt x="214427" y="342740"/>
                    <a:pt x="212070" y="344882"/>
                  </a:cubicBezTo>
                  <a:cubicBezTo>
                    <a:pt x="209714" y="347239"/>
                    <a:pt x="206715" y="348310"/>
                    <a:pt x="203502" y="348310"/>
                  </a:cubicBezTo>
                  <a:lnTo>
                    <a:pt x="159588" y="34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8"/>
            <p:cNvSpPr/>
            <p:nvPr/>
          </p:nvSpPr>
          <p:spPr>
            <a:xfrm>
              <a:off x="687866" y="345025"/>
              <a:ext cx="263160" cy="309393"/>
            </a:xfrm>
            <a:custGeom>
              <a:avLst/>
              <a:gdLst/>
              <a:ahLst/>
              <a:cxnLst/>
              <a:rect l="l" t="t" r="r" b="b"/>
              <a:pathLst>
                <a:path w="263160" h="309393" extrusionOk="0">
                  <a:moveTo>
                    <a:pt x="154126" y="309394"/>
                  </a:moveTo>
                  <a:cubicBezTo>
                    <a:pt x="119638" y="309394"/>
                    <a:pt x="88577" y="298897"/>
                    <a:pt x="61158" y="277904"/>
                  </a:cubicBezTo>
                  <a:cubicBezTo>
                    <a:pt x="33524" y="256912"/>
                    <a:pt x="15102" y="229707"/>
                    <a:pt x="5891" y="196289"/>
                  </a:cubicBezTo>
                  <a:cubicBezTo>
                    <a:pt x="-3320" y="162872"/>
                    <a:pt x="-1821" y="129884"/>
                    <a:pt x="11032" y="97752"/>
                  </a:cubicBezTo>
                  <a:cubicBezTo>
                    <a:pt x="23885" y="65406"/>
                    <a:pt x="44878" y="40343"/>
                    <a:pt x="74439" y="22349"/>
                  </a:cubicBezTo>
                  <a:cubicBezTo>
                    <a:pt x="104000" y="4355"/>
                    <a:pt x="135918" y="-2714"/>
                    <a:pt x="170192" y="928"/>
                  </a:cubicBezTo>
                  <a:cubicBezTo>
                    <a:pt x="204466" y="4569"/>
                    <a:pt x="234241" y="18279"/>
                    <a:pt x="259518" y="42056"/>
                  </a:cubicBezTo>
                  <a:cubicBezTo>
                    <a:pt x="261875" y="44413"/>
                    <a:pt x="263160" y="47412"/>
                    <a:pt x="263160" y="50839"/>
                  </a:cubicBezTo>
                  <a:cubicBezTo>
                    <a:pt x="263160" y="54266"/>
                    <a:pt x="261875" y="57265"/>
                    <a:pt x="259090" y="59622"/>
                  </a:cubicBezTo>
                  <a:lnTo>
                    <a:pt x="232528" y="83614"/>
                  </a:lnTo>
                  <a:cubicBezTo>
                    <a:pt x="230171" y="85756"/>
                    <a:pt x="227387" y="86827"/>
                    <a:pt x="224388" y="86827"/>
                  </a:cubicBezTo>
                  <a:cubicBezTo>
                    <a:pt x="221389" y="86827"/>
                    <a:pt x="218604" y="85970"/>
                    <a:pt x="216248" y="84042"/>
                  </a:cubicBezTo>
                  <a:cubicBezTo>
                    <a:pt x="197397" y="67119"/>
                    <a:pt x="175333" y="59193"/>
                    <a:pt x="150484" y="60264"/>
                  </a:cubicBezTo>
                  <a:cubicBezTo>
                    <a:pt x="125422" y="61336"/>
                    <a:pt x="104215" y="70975"/>
                    <a:pt x="86649" y="89183"/>
                  </a:cubicBezTo>
                  <a:cubicBezTo>
                    <a:pt x="69084" y="107391"/>
                    <a:pt x="60301" y="129241"/>
                    <a:pt x="60087" y="154518"/>
                  </a:cubicBezTo>
                  <a:cubicBezTo>
                    <a:pt x="60087" y="179795"/>
                    <a:pt x="68655" y="201645"/>
                    <a:pt x="85792" y="219853"/>
                  </a:cubicBezTo>
                  <a:cubicBezTo>
                    <a:pt x="103358" y="238061"/>
                    <a:pt x="124565" y="247915"/>
                    <a:pt x="149628" y="248986"/>
                  </a:cubicBezTo>
                  <a:cubicBezTo>
                    <a:pt x="174690" y="250057"/>
                    <a:pt x="196968" y="242559"/>
                    <a:pt x="215605" y="225851"/>
                  </a:cubicBezTo>
                  <a:cubicBezTo>
                    <a:pt x="217961" y="223709"/>
                    <a:pt x="220746" y="222638"/>
                    <a:pt x="223745" y="222638"/>
                  </a:cubicBezTo>
                  <a:cubicBezTo>
                    <a:pt x="226744" y="222638"/>
                    <a:pt x="229529" y="223709"/>
                    <a:pt x="231885" y="225851"/>
                  </a:cubicBezTo>
                  <a:lnTo>
                    <a:pt x="258447" y="250271"/>
                  </a:lnTo>
                  <a:cubicBezTo>
                    <a:pt x="261232" y="252627"/>
                    <a:pt x="262517" y="255626"/>
                    <a:pt x="262303" y="259268"/>
                  </a:cubicBezTo>
                  <a:cubicBezTo>
                    <a:pt x="262303" y="262910"/>
                    <a:pt x="260804" y="265909"/>
                    <a:pt x="258019" y="268265"/>
                  </a:cubicBezTo>
                  <a:cubicBezTo>
                    <a:pt x="228672" y="295470"/>
                    <a:pt x="193969" y="308965"/>
                    <a:pt x="154126" y="308965"/>
                  </a:cubicBezTo>
                  <a:lnTo>
                    <a:pt x="15412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8"/>
            <p:cNvSpPr/>
            <p:nvPr/>
          </p:nvSpPr>
          <p:spPr>
            <a:xfrm>
              <a:off x="1246870" y="345025"/>
              <a:ext cx="263250" cy="309393"/>
            </a:xfrm>
            <a:custGeom>
              <a:avLst/>
              <a:gdLst/>
              <a:ahLst/>
              <a:cxnLst/>
              <a:rect l="l" t="t" r="r" b="b"/>
              <a:pathLst>
                <a:path w="263250" h="309393" extrusionOk="0">
                  <a:moveTo>
                    <a:pt x="154216" y="309394"/>
                  </a:moveTo>
                  <a:cubicBezTo>
                    <a:pt x="119728" y="309394"/>
                    <a:pt x="88667" y="298897"/>
                    <a:pt x="61248" y="277904"/>
                  </a:cubicBezTo>
                  <a:cubicBezTo>
                    <a:pt x="33615" y="256912"/>
                    <a:pt x="15193" y="229707"/>
                    <a:pt x="5981" y="196289"/>
                  </a:cubicBezTo>
                  <a:cubicBezTo>
                    <a:pt x="-3444" y="162872"/>
                    <a:pt x="-1730" y="129884"/>
                    <a:pt x="11123" y="97752"/>
                  </a:cubicBezTo>
                  <a:cubicBezTo>
                    <a:pt x="23975" y="65406"/>
                    <a:pt x="44968" y="40343"/>
                    <a:pt x="74529" y="22349"/>
                  </a:cubicBezTo>
                  <a:cubicBezTo>
                    <a:pt x="104091" y="4355"/>
                    <a:pt x="136008" y="-2714"/>
                    <a:pt x="170282" y="928"/>
                  </a:cubicBezTo>
                  <a:cubicBezTo>
                    <a:pt x="204556" y="4569"/>
                    <a:pt x="234332" y="18279"/>
                    <a:pt x="259609" y="42056"/>
                  </a:cubicBezTo>
                  <a:cubicBezTo>
                    <a:pt x="261965" y="44413"/>
                    <a:pt x="263251" y="47412"/>
                    <a:pt x="263251" y="50839"/>
                  </a:cubicBezTo>
                  <a:cubicBezTo>
                    <a:pt x="263251" y="54266"/>
                    <a:pt x="261965" y="57265"/>
                    <a:pt x="259180" y="59622"/>
                  </a:cubicBezTo>
                  <a:lnTo>
                    <a:pt x="232618" y="83614"/>
                  </a:lnTo>
                  <a:cubicBezTo>
                    <a:pt x="230262" y="85756"/>
                    <a:pt x="227477" y="86827"/>
                    <a:pt x="224478" y="86827"/>
                  </a:cubicBezTo>
                  <a:cubicBezTo>
                    <a:pt x="221479" y="86827"/>
                    <a:pt x="218694" y="85970"/>
                    <a:pt x="216338" y="84042"/>
                  </a:cubicBezTo>
                  <a:cubicBezTo>
                    <a:pt x="197487" y="67119"/>
                    <a:pt x="175424" y="59193"/>
                    <a:pt x="150575" y="60264"/>
                  </a:cubicBezTo>
                  <a:cubicBezTo>
                    <a:pt x="125512" y="61336"/>
                    <a:pt x="104305" y="70975"/>
                    <a:pt x="86740" y="89183"/>
                  </a:cubicBezTo>
                  <a:cubicBezTo>
                    <a:pt x="69174" y="107391"/>
                    <a:pt x="60391" y="129241"/>
                    <a:pt x="60177" y="154518"/>
                  </a:cubicBezTo>
                  <a:cubicBezTo>
                    <a:pt x="60177" y="179795"/>
                    <a:pt x="68746" y="201645"/>
                    <a:pt x="85883" y="219853"/>
                  </a:cubicBezTo>
                  <a:cubicBezTo>
                    <a:pt x="103448" y="238061"/>
                    <a:pt x="124655" y="247915"/>
                    <a:pt x="149718" y="248986"/>
                  </a:cubicBezTo>
                  <a:cubicBezTo>
                    <a:pt x="174781" y="250057"/>
                    <a:pt x="197059" y="242559"/>
                    <a:pt x="215695" y="225851"/>
                  </a:cubicBezTo>
                  <a:cubicBezTo>
                    <a:pt x="218052" y="223709"/>
                    <a:pt x="220836" y="222638"/>
                    <a:pt x="223835" y="222638"/>
                  </a:cubicBezTo>
                  <a:cubicBezTo>
                    <a:pt x="226834" y="222638"/>
                    <a:pt x="229619" y="223709"/>
                    <a:pt x="231976" y="225851"/>
                  </a:cubicBezTo>
                  <a:lnTo>
                    <a:pt x="258538" y="250271"/>
                  </a:lnTo>
                  <a:cubicBezTo>
                    <a:pt x="261323" y="252627"/>
                    <a:pt x="262608" y="255626"/>
                    <a:pt x="262394" y="259268"/>
                  </a:cubicBezTo>
                  <a:cubicBezTo>
                    <a:pt x="262394" y="262910"/>
                    <a:pt x="260894" y="265909"/>
                    <a:pt x="258109" y="268265"/>
                  </a:cubicBezTo>
                  <a:cubicBezTo>
                    <a:pt x="228762" y="295470"/>
                    <a:pt x="194060" y="308965"/>
                    <a:pt x="154216" y="308965"/>
                  </a:cubicBezTo>
                  <a:lnTo>
                    <a:pt x="15421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8"/>
            <p:cNvSpPr/>
            <p:nvPr/>
          </p:nvSpPr>
          <p:spPr>
            <a:xfrm>
              <a:off x="300619" y="307180"/>
              <a:ext cx="254975" cy="346827"/>
            </a:xfrm>
            <a:custGeom>
              <a:avLst/>
              <a:gdLst/>
              <a:ahLst/>
              <a:cxnLst/>
              <a:rect l="l" t="t" r="r" b="b"/>
              <a:pathLst>
                <a:path w="254975" h="346827" extrusionOk="0">
                  <a:moveTo>
                    <a:pt x="241475" y="237348"/>
                  </a:moveTo>
                  <a:lnTo>
                    <a:pt x="220697" y="237348"/>
                  </a:lnTo>
                  <a:lnTo>
                    <a:pt x="220697" y="13710"/>
                  </a:lnTo>
                  <a:cubicBezTo>
                    <a:pt x="220911" y="5998"/>
                    <a:pt x="214484" y="0"/>
                    <a:pt x="207201" y="0"/>
                  </a:cubicBezTo>
                  <a:lnTo>
                    <a:pt x="160289" y="0"/>
                  </a:lnTo>
                  <a:cubicBezTo>
                    <a:pt x="154933" y="0"/>
                    <a:pt x="150863" y="2356"/>
                    <a:pt x="148079" y="7069"/>
                  </a:cubicBezTo>
                  <a:lnTo>
                    <a:pt x="1557" y="285117"/>
                  </a:lnTo>
                  <a:cubicBezTo>
                    <a:pt x="-3370" y="293471"/>
                    <a:pt x="4128" y="305253"/>
                    <a:pt x="13767" y="304825"/>
                  </a:cubicBezTo>
                  <a:lnTo>
                    <a:pt x="153648" y="304825"/>
                  </a:lnTo>
                  <a:cubicBezTo>
                    <a:pt x="155148" y="316392"/>
                    <a:pt x="147222" y="347667"/>
                    <a:pt x="167358" y="346810"/>
                  </a:cubicBezTo>
                  <a:lnTo>
                    <a:pt x="207201" y="346810"/>
                  </a:lnTo>
                  <a:cubicBezTo>
                    <a:pt x="214270" y="347024"/>
                    <a:pt x="220697" y="340384"/>
                    <a:pt x="220697" y="333101"/>
                  </a:cubicBezTo>
                  <a:lnTo>
                    <a:pt x="220697" y="304825"/>
                  </a:lnTo>
                  <a:cubicBezTo>
                    <a:pt x="232050" y="304396"/>
                    <a:pt x="254971" y="308895"/>
                    <a:pt x="254971" y="291115"/>
                  </a:cubicBezTo>
                  <a:lnTo>
                    <a:pt x="254971" y="251057"/>
                  </a:lnTo>
                  <a:cubicBezTo>
                    <a:pt x="255185" y="243774"/>
                    <a:pt x="248544" y="237348"/>
                    <a:pt x="241475" y="237348"/>
                  </a:cubicBezTo>
                  <a:close/>
                  <a:moveTo>
                    <a:pt x="153862" y="237348"/>
                  </a:moveTo>
                  <a:lnTo>
                    <a:pt x="102451" y="237348"/>
                  </a:lnTo>
                  <a:lnTo>
                    <a:pt x="153862" y="140523"/>
                  </a:lnTo>
                  <a:lnTo>
                    <a:pt x="153862" y="23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8"/>
            <p:cNvSpPr/>
            <p:nvPr/>
          </p:nvSpPr>
          <p:spPr>
            <a:xfrm>
              <a:off x="555769" y="307110"/>
              <a:ext cx="90011" cy="104600"/>
            </a:xfrm>
            <a:custGeom>
              <a:avLst/>
              <a:gdLst/>
              <a:ahLst/>
              <a:cxnLst/>
              <a:rect l="l" t="t" r="r" b="b"/>
              <a:pathLst>
                <a:path w="90011" h="104600" extrusionOk="0">
                  <a:moveTo>
                    <a:pt x="89790" y="41841"/>
                  </a:moveTo>
                  <a:cubicBezTo>
                    <a:pt x="90647" y="-23922"/>
                    <a:pt x="-11104" y="-144"/>
                    <a:pt x="8389" y="31773"/>
                  </a:cubicBezTo>
                  <a:cubicBezTo>
                    <a:pt x="13102" y="37343"/>
                    <a:pt x="21028" y="37986"/>
                    <a:pt x="26597" y="33487"/>
                  </a:cubicBezTo>
                  <a:cubicBezTo>
                    <a:pt x="34523" y="26204"/>
                    <a:pt x="61086" y="19135"/>
                    <a:pt x="63442" y="37343"/>
                  </a:cubicBezTo>
                  <a:cubicBezTo>
                    <a:pt x="-30811" y="24704"/>
                    <a:pt x="-11532" y="132239"/>
                    <a:pt x="65584" y="97537"/>
                  </a:cubicBezTo>
                  <a:cubicBezTo>
                    <a:pt x="70939" y="109747"/>
                    <a:pt x="90433" y="105034"/>
                    <a:pt x="90004" y="91753"/>
                  </a:cubicBezTo>
                  <a:cubicBezTo>
                    <a:pt x="89790" y="82113"/>
                    <a:pt x="89790" y="51909"/>
                    <a:pt x="89790" y="41841"/>
                  </a:cubicBezTo>
                  <a:close/>
                  <a:moveTo>
                    <a:pt x="45020" y="77186"/>
                  </a:moveTo>
                  <a:cubicBezTo>
                    <a:pt x="37522" y="79329"/>
                    <a:pt x="22742" y="78257"/>
                    <a:pt x="26383" y="68618"/>
                  </a:cubicBezTo>
                  <a:cubicBezTo>
                    <a:pt x="29382" y="63048"/>
                    <a:pt x="55088" y="62406"/>
                    <a:pt x="62585" y="63691"/>
                  </a:cubicBezTo>
                  <a:cubicBezTo>
                    <a:pt x="60229" y="70117"/>
                    <a:pt x="54659" y="75259"/>
                    <a:pt x="45020" y="77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8"/>
            <p:cNvSpPr/>
            <p:nvPr/>
          </p:nvSpPr>
          <p:spPr>
            <a:xfrm>
              <a:off x="776023" y="696422"/>
              <a:ext cx="133017" cy="156572"/>
            </a:xfrm>
            <a:custGeom>
              <a:avLst/>
              <a:gdLst/>
              <a:ahLst/>
              <a:cxnLst/>
              <a:rect l="l" t="t" r="r" b="b"/>
              <a:pathLst>
                <a:path w="133017" h="156572" extrusionOk="0">
                  <a:moveTo>
                    <a:pt x="77965" y="156572"/>
                  </a:moveTo>
                  <a:cubicBezTo>
                    <a:pt x="60400" y="156572"/>
                    <a:pt x="44976" y="151217"/>
                    <a:pt x="30838" y="140721"/>
                  </a:cubicBezTo>
                  <a:cubicBezTo>
                    <a:pt x="16915" y="130224"/>
                    <a:pt x="7703" y="116300"/>
                    <a:pt x="2991" y="99378"/>
                  </a:cubicBezTo>
                  <a:cubicBezTo>
                    <a:pt x="-1722" y="82455"/>
                    <a:pt x="-865" y="65960"/>
                    <a:pt x="5561" y="49466"/>
                  </a:cubicBezTo>
                  <a:cubicBezTo>
                    <a:pt x="11988" y="33186"/>
                    <a:pt x="22698" y="20547"/>
                    <a:pt x="37479" y="11336"/>
                  </a:cubicBezTo>
                  <a:cubicBezTo>
                    <a:pt x="52474" y="2339"/>
                    <a:pt x="68540" y="-1302"/>
                    <a:pt x="85891" y="411"/>
                  </a:cubicBezTo>
                  <a:cubicBezTo>
                    <a:pt x="103242" y="2339"/>
                    <a:pt x="118237" y="9194"/>
                    <a:pt x="131090" y="21190"/>
                  </a:cubicBezTo>
                  <a:cubicBezTo>
                    <a:pt x="132375" y="22475"/>
                    <a:pt x="133018" y="23975"/>
                    <a:pt x="133018" y="25688"/>
                  </a:cubicBezTo>
                  <a:cubicBezTo>
                    <a:pt x="133018" y="27402"/>
                    <a:pt x="132375" y="28902"/>
                    <a:pt x="130875" y="30187"/>
                  </a:cubicBezTo>
                  <a:lnTo>
                    <a:pt x="117380" y="42397"/>
                  </a:lnTo>
                  <a:cubicBezTo>
                    <a:pt x="116095" y="43468"/>
                    <a:pt x="114810" y="43896"/>
                    <a:pt x="113310" y="43896"/>
                  </a:cubicBezTo>
                  <a:cubicBezTo>
                    <a:pt x="111811" y="43896"/>
                    <a:pt x="110311" y="43468"/>
                    <a:pt x="109240" y="42611"/>
                  </a:cubicBezTo>
                  <a:cubicBezTo>
                    <a:pt x="99600" y="34043"/>
                    <a:pt x="88676" y="29973"/>
                    <a:pt x="76037" y="30615"/>
                  </a:cubicBezTo>
                  <a:cubicBezTo>
                    <a:pt x="63399" y="31044"/>
                    <a:pt x="52688" y="35971"/>
                    <a:pt x="43905" y="45182"/>
                  </a:cubicBezTo>
                  <a:cubicBezTo>
                    <a:pt x="34908" y="54393"/>
                    <a:pt x="30410" y="65318"/>
                    <a:pt x="30410" y="78170"/>
                  </a:cubicBezTo>
                  <a:cubicBezTo>
                    <a:pt x="30410" y="91023"/>
                    <a:pt x="34694" y="101948"/>
                    <a:pt x="43477" y="111159"/>
                  </a:cubicBezTo>
                  <a:cubicBezTo>
                    <a:pt x="52260" y="120370"/>
                    <a:pt x="62970" y="125297"/>
                    <a:pt x="75609" y="125940"/>
                  </a:cubicBezTo>
                  <a:cubicBezTo>
                    <a:pt x="88461" y="126582"/>
                    <a:pt x="99386" y="122727"/>
                    <a:pt x="109026" y="114372"/>
                  </a:cubicBezTo>
                  <a:cubicBezTo>
                    <a:pt x="110311" y="113301"/>
                    <a:pt x="111596" y="112873"/>
                    <a:pt x="113096" y="112873"/>
                  </a:cubicBezTo>
                  <a:cubicBezTo>
                    <a:pt x="114595" y="112873"/>
                    <a:pt x="116095" y="113301"/>
                    <a:pt x="117166" y="114372"/>
                  </a:cubicBezTo>
                  <a:lnTo>
                    <a:pt x="130661" y="126797"/>
                  </a:lnTo>
                  <a:cubicBezTo>
                    <a:pt x="131947" y="128082"/>
                    <a:pt x="132589" y="129582"/>
                    <a:pt x="132589" y="131295"/>
                  </a:cubicBezTo>
                  <a:cubicBezTo>
                    <a:pt x="132589" y="133223"/>
                    <a:pt x="131732" y="134723"/>
                    <a:pt x="130447" y="135794"/>
                  </a:cubicBezTo>
                  <a:cubicBezTo>
                    <a:pt x="115452" y="149503"/>
                    <a:pt x="98101" y="156358"/>
                    <a:pt x="77965" y="156358"/>
                  </a:cubicBezTo>
                  <a:lnTo>
                    <a:pt x="77965" y="156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8"/>
            <p:cNvSpPr/>
            <p:nvPr/>
          </p:nvSpPr>
          <p:spPr>
            <a:xfrm>
              <a:off x="1111685" y="696833"/>
              <a:ext cx="103892" cy="156160"/>
            </a:xfrm>
            <a:custGeom>
              <a:avLst/>
              <a:gdLst/>
              <a:ahLst/>
              <a:cxnLst/>
              <a:rect l="l" t="t" r="r" b="b"/>
              <a:pathLst>
                <a:path w="103892" h="156160" extrusionOk="0">
                  <a:moveTo>
                    <a:pt x="98538" y="0"/>
                  </a:moveTo>
                  <a:cubicBezTo>
                    <a:pt x="98538" y="0"/>
                    <a:pt x="100466" y="214"/>
                    <a:pt x="101108" y="643"/>
                  </a:cubicBezTo>
                  <a:cubicBezTo>
                    <a:pt x="101965" y="1071"/>
                    <a:pt x="102608" y="1714"/>
                    <a:pt x="103036" y="2571"/>
                  </a:cubicBezTo>
                  <a:cubicBezTo>
                    <a:pt x="103679" y="3427"/>
                    <a:pt x="103893" y="4284"/>
                    <a:pt x="103893" y="5355"/>
                  </a:cubicBezTo>
                  <a:lnTo>
                    <a:pt x="103893" y="21421"/>
                  </a:lnTo>
                  <a:cubicBezTo>
                    <a:pt x="103893" y="22921"/>
                    <a:pt x="103250" y="24206"/>
                    <a:pt x="102179" y="25277"/>
                  </a:cubicBezTo>
                  <a:cubicBezTo>
                    <a:pt x="101108" y="26348"/>
                    <a:pt x="99823" y="26991"/>
                    <a:pt x="98323" y="26991"/>
                  </a:cubicBezTo>
                  <a:lnTo>
                    <a:pt x="65335" y="26991"/>
                  </a:lnTo>
                  <a:lnTo>
                    <a:pt x="65335" y="150592"/>
                  </a:lnTo>
                  <a:cubicBezTo>
                    <a:pt x="65335" y="152091"/>
                    <a:pt x="64906" y="153376"/>
                    <a:pt x="63835" y="154447"/>
                  </a:cubicBezTo>
                  <a:cubicBezTo>
                    <a:pt x="62764" y="155518"/>
                    <a:pt x="61479" y="156161"/>
                    <a:pt x="59979" y="156161"/>
                  </a:cubicBezTo>
                  <a:lnTo>
                    <a:pt x="43914" y="156161"/>
                  </a:lnTo>
                  <a:cubicBezTo>
                    <a:pt x="42414" y="156161"/>
                    <a:pt x="41129" y="155518"/>
                    <a:pt x="40058" y="154447"/>
                  </a:cubicBezTo>
                  <a:cubicBezTo>
                    <a:pt x="38987" y="153376"/>
                    <a:pt x="38344" y="152091"/>
                    <a:pt x="38344" y="150592"/>
                  </a:cubicBezTo>
                  <a:lnTo>
                    <a:pt x="38344" y="26991"/>
                  </a:lnTo>
                  <a:lnTo>
                    <a:pt x="5569" y="26991"/>
                  </a:lnTo>
                  <a:cubicBezTo>
                    <a:pt x="4070" y="26991"/>
                    <a:pt x="2785" y="26348"/>
                    <a:pt x="1714" y="25277"/>
                  </a:cubicBezTo>
                  <a:cubicBezTo>
                    <a:pt x="643" y="24206"/>
                    <a:pt x="0" y="22921"/>
                    <a:pt x="0" y="21421"/>
                  </a:cubicBezTo>
                  <a:lnTo>
                    <a:pt x="0" y="5355"/>
                  </a:lnTo>
                  <a:cubicBezTo>
                    <a:pt x="0" y="3642"/>
                    <a:pt x="643" y="2356"/>
                    <a:pt x="1714" y="1499"/>
                  </a:cubicBezTo>
                  <a:cubicBezTo>
                    <a:pt x="2785" y="428"/>
                    <a:pt x="4070" y="0"/>
                    <a:pt x="5569" y="0"/>
                  </a:cubicBezTo>
                  <a:lnTo>
                    <a:pt x="98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8"/>
            <p:cNvSpPr/>
            <p:nvPr/>
          </p:nvSpPr>
          <p:spPr>
            <a:xfrm>
              <a:off x="1309617" y="696833"/>
              <a:ext cx="106891" cy="155732"/>
            </a:xfrm>
            <a:custGeom>
              <a:avLst/>
              <a:gdLst/>
              <a:ahLst/>
              <a:cxnLst/>
              <a:rect l="l" t="t" r="r" b="b"/>
              <a:pathLst>
                <a:path w="106891" h="155732" extrusionOk="0">
                  <a:moveTo>
                    <a:pt x="87399" y="119745"/>
                  </a:moveTo>
                  <a:lnTo>
                    <a:pt x="87184" y="119745"/>
                  </a:lnTo>
                  <a:lnTo>
                    <a:pt x="87184" y="119316"/>
                  </a:lnTo>
                  <a:lnTo>
                    <a:pt x="68762" y="94682"/>
                  </a:lnTo>
                  <a:cubicBezTo>
                    <a:pt x="77545" y="90612"/>
                    <a:pt x="84614" y="84400"/>
                    <a:pt x="89969" y="76260"/>
                  </a:cubicBezTo>
                  <a:cubicBezTo>
                    <a:pt x="95324" y="67905"/>
                    <a:pt x="97895" y="58908"/>
                    <a:pt x="97895" y="49055"/>
                  </a:cubicBezTo>
                  <a:cubicBezTo>
                    <a:pt x="97895" y="35345"/>
                    <a:pt x="92968" y="23778"/>
                    <a:pt x="83114" y="14352"/>
                  </a:cubicBezTo>
                  <a:cubicBezTo>
                    <a:pt x="73475" y="4927"/>
                    <a:pt x="61479" y="0"/>
                    <a:pt x="47769" y="0"/>
                  </a:cubicBezTo>
                  <a:lnTo>
                    <a:pt x="5355" y="0"/>
                  </a:lnTo>
                  <a:cubicBezTo>
                    <a:pt x="4070" y="0"/>
                    <a:pt x="2785" y="428"/>
                    <a:pt x="1714" y="1499"/>
                  </a:cubicBezTo>
                  <a:cubicBezTo>
                    <a:pt x="643" y="2571"/>
                    <a:pt x="0" y="3856"/>
                    <a:pt x="0" y="5355"/>
                  </a:cubicBezTo>
                  <a:lnTo>
                    <a:pt x="0" y="132812"/>
                  </a:lnTo>
                  <a:cubicBezTo>
                    <a:pt x="0" y="132812"/>
                    <a:pt x="214" y="134740"/>
                    <a:pt x="643" y="135597"/>
                  </a:cubicBezTo>
                  <a:cubicBezTo>
                    <a:pt x="1071" y="136453"/>
                    <a:pt x="1714" y="137096"/>
                    <a:pt x="2571" y="137525"/>
                  </a:cubicBezTo>
                  <a:cubicBezTo>
                    <a:pt x="3427" y="137953"/>
                    <a:pt x="4284" y="138167"/>
                    <a:pt x="5141" y="138167"/>
                  </a:cubicBezTo>
                  <a:lnTo>
                    <a:pt x="21207" y="138167"/>
                  </a:lnTo>
                  <a:cubicBezTo>
                    <a:pt x="21207" y="138167"/>
                    <a:pt x="23135" y="137953"/>
                    <a:pt x="23992" y="137525"/>
                  </a:cubicBezTo>
                  <a:cubicBezTo>
                    <a:pt x="24849" y="137096"/>
                    <a:pt x="25491" y="136453"/>
                    <a:pt x="25920" y="135597"/>
                  </a:cubicBezTo>
                  <a:cubicBezTo>
                    <a:pt x="26348" y="134740"/>
                    <a:pt x="26562" y="133883"/>
                    <a:pt x="26562" y="132812"/>
                  </a:cubicBezTo>
                  <a:lnTo>
                    <a:pt x="26562" y="98538"/>
                  </a:lnTo>
                  <a:lnTo>
                    <a:pt x="38130" y="98538"/>
                  </a:lnTo>
                  <a:lnTo>
                    <a:pt x="77116" y="150806"/>
                  </a:lnTo>
                  <a:lnTo>
                    <a:pt x="79044" y="153590"/>
                  </a:lnTo>
                  <a:cubicBezTo>
                    <a:pt x="79044" y="153590"/>
                    <a:pt x="80330" y="154876"/>
                    <a:pt x="81187" y="155090"/>
                  </a:cubicBezTo>
                  <a:cubicBezTo>
                    <a:pt x="81829" y="155518"/>
                    <a:pt x="82900" y="155733"/>
                    <a:pt x="83757" y="155733"/>
                  </a:cubicBezTo>
                  <a:lnTo>
                    <a:pt x="100037" y="155733"/>
                  </a:lnTo>
                  <a:cubicBezTo>
                    <a:pt x="100037" y="155733"/>
                    <a:pt x="100894" y="155733"/>
                    <a:pt x="101322" y="155518"/>
                  </a:cubicBezTo>
                  <a:cubicBezTo>
                    <a:pt x="101537" y="155518"/>
                    <a:pt x="101537" y="155304"/>
                    <a:pt x="101537" y="155304"/>
                  </a:cubicBezTo>
                  <a:cubicBezTo>
                    <a:pt x="102393" y="155090"/>
                    <a:pt x="102822" y="154662"/>
                    <a:pt x="103250" y="154233"/>
                  </a:cubicBezTo>
                  <a:cubicBezTo>
                    <a:pt x="104107" y="153590"/>
                    <a:pt x="104536" y="152948"/>
                    <a:pt x="104964" y="151877"/>
                  </a:cubicBezTo>
                  <a:lnTo>
                    <a:pt x="106892" y="145665"/>
                  </a:lnTo>
                  <a:lnTo>
                    <a:pt x="87399" y="119745"/>
                  </a:lnTo>
                  <a:close/>
                  <a:moveTo>
                    <a:pt x="48840" y="71975"/>
                  </a:moveTo>
                  <a:lnTo>
                    <a:pt x="26991" y="71975"/>
                  </a:lnTo>
                  <a:lnTo>
                    <a:pt x="26991" y="26991"/>
                  </a:lnTo>
                  <a:lnTo>
                    <a:pt x="48840" y="26991"/>
                  </a:lnTo>
                  <a:cubicBezTo>
                    <a:pt x="55053" y="26991"/>
                    <a:pt x="60408" y="29133"/>
                    <a:pt x="64692" y="33631"/>
                  </a:cubicBezTo>
                  <a:cubicBezTo>
                    <a:pt x="68976" y="37916"/>
                    <a:pt x="71333" y="43271"/>
                    <a:pt x="71333" y="49483"/>
                  </a:cubicBezTo>
                  <a:cubicBezTo>
                    <a:pt x="71333" y="55695"/>
                    <a:pt x="69191" y="61051"/>
                    <a:pt x="64692" y="65335"/>
                  </a:cubicBezTo>
                  <a:cubicBezTo>
                    <a:pt x="60408" y="69833"/>
                    <a:pt x="55053" y="71975"/>
                    <a:pt x="48840" y="71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8"/>
            <p:cNvSpPr/>
            <p:nvPr/>
          </p:nvSpPr>
          <p:spPr>
            <a:xfrm>
              <a:off x="921893" y="714398"/>
              <a:ext cx="95967" cy="156167"/>
            </a:xfrm>
            <a:custGeom>
              <a:avLst/>
              <a:gdLst/>
              <a:ahLst/>
              <a:cxnLst/>
              <a:rect l="l" t="t" r="r" b="b"/>
              <a:pathLst>
                <a:path w="95967" h="156167" extrusionOk="0">
                  <a:moveTo>
                    <a:pt x="95325" y="1714"/>
                  </a:moveTo>
                  <a:cubicBezTo>
                    <a:pt x="95325" y="1714"/>
                    <a:pt x="92968" y="0"/>
                    <a:pt x="91469" y="0"/>
                  </a:cubicBezTo>
                  <a:lnTo>
                    <a:pt x="75189" y="0"/>
                  </a:lnTo>
                  <a:cubicBezTo>
                    <a:pt x="73689" y="0"/>
                    <a:pt x="72404" y="643"/>
                    <a:pt x="71333" y="1714"/>
                  </a:cubicBezTo>
                  <a:cubicBezTo>
                    <a:pt x="70262" y="2785"/>
                    <a:pt x="69619" y="4070"/>
                    <a:pt x="69619" y="5570"/>
                  </a:cubicBezTo>
                  <a:lnTo>
                    <a:pt x="69619" y="107749"/>
                  </a:lnTo>
                  <a:cubicBezTo>
                    <a:pt x="69619" y="114175"/>
                    <a:pt x="67263" y="119316"/>
                    <a:pt x="62764" y="123601"/>
                  </a:cubicBezTo>
                  <a:cubicBezTo>
                    <a:pt x="58266" y="127885"/>
                    <a:pt x="52696" y="129599"/>
                    <a:pt x="46484" y="128956"/>
                  </a:cubicBezTo>
                  <a:cubicBezTo>
                    <a:pt x="40915" y="128313"/>
                    <a:pt x="36416" y="125957"/>
                    <a:pt x="32775" y="121887"/>
                  </a:cubicBezTo>
                  <a:cubicBezTo>
                    <a:pt x="29133" y="117603"/>
                    <a:pt x="27205" y="112890"/>
                    <a:pt x="27205" y="107321"/>
                  </a:cubicBezTo>
                  <a:lnTo>
                    <a:pt x="27205" y="22921"/>
                  </a:lnTo>
                  <a:cubicBezTo>
                    <a:pt x="27205" y="21421"/>
                    <a:pt x="26562" y="20136"/>
                    <a:pt x="25491" y="19279"/>
                  </a:cubicBezTo>
                  <a:cubicBezTo>
                    <a:pt x="24420" y="18208"/>
                    <a:pt x="23135" y="17780"/>
                    <a:pt x="21635" y="17780"/>
                  </a:cubicBezTo>
                  <a:lnTo>
                    <a:pt x="5570" y="17780"/>
                  </a:lnTo>
                  <a:cubicBezTo>
                    <a:pt x="4070" y="17780"/>
                    <a:pt x="2785" y="18208"/>
                    <a:pt x="1714" y="19279"/>
                  </a:cubicBezTo>
                  <a:cubicBezTo>
                    <a:pt x="643" y="20350"/>
                    <a:pt x="0" y="21636"/>
                    <a:pt x="0" y="22921"/>
                  </a:cubicBezTo>
                  <a:lnTo>
                    <a:pt x="0" y="106892"/>
                  </a:lnTo>
                  <a:cubicBezTo>
                    <a:pt x="0" y="115675"/>
                    <a:pt x="1928" y="123386"/>
                    <a:pt x="5998" y="130670"/>
                  </a:cubicBezTo>
                  <a:cubicBezTo>
                    <a:pt x="8140" y="134740"/>
                    <a:pt x="11139" y="138381"/>
                    <a:pt x="14566" y="141809"/>
                  </a:cubicBezTo>
                  <a:cubicBezTo>
                    <a:pt x="24206" y="151663"/>
                    <a:pt x="35559" y="156375"/>
                    <a:pt x="48840" y="156161"/>
                  </a:cubicBezTo>
                  <a:cubicBezTo>
                    <a:pt x="61907" y="156161"/>
                    <a:pt x="72832" y="151020"/>
                    <a:pt x="82043" y="141595"/>
                  </a:cubicBezTo>
                  <a:cubicBezTo>
                    <a:pt x="91255" y="132169"/>
                    <a:pt x="95967" y="121030"/>
                    <a:pt x="95967" y="107963"/>
                  </a:cubicBezTo>
                  <a:lnTo>
                    <a:pt x="95967" y="5784"/>
                  </a:lnTo>
                  <a:cubicBezTo>
                    <a:pt x="95967" y="4284"/>
                    <a:pt x="95325" y="2999"/>
                    <a:pt x="94253" y="1928"/>
                  </a:cubicBezTo>
                  <a:lnTo>
                    <a:pt x="94896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8"/>
            <p:cNvSpPr/>
            <p:nvPr/>
          </p:nvSpPr>
          <p:spPr>
            <a:xfrm>
              <a:off x="1042066" y="696405"/>
              <a:ext cx="88041" cy="156160"/>
            </a:xfrm>
            <a:custGeom>
              <a:avLst/>
              <a:gdLst/>
              <a:ahLst/>
              <a:cxnLst/>
              <a:rect l="l" t="t" r="r" b="b"/>
              <a:pathLst>
                <a:path w="88041" h="156160" extrusionOk="0">
                  <a:moveTo>
                    <a:pt x="82900" y="129170"/>
                  </a:moveTo>
                  <a:cubicBezTo>
                    <a:pt x="84400" y="129170"/>
                    <a:pt x="85685" y="129813"/>
                    <a:pt x="86542" y="130884"/>
                  </a:cubicBezTo>
                  <a:cubicBezTo>
                    <a:pt x="87613" y="131955"/>
                    <a:pt x="88041" y="133240"/>
                    <a:pt x="88041" y="134740"/>
                  </a:cubicBezTo>
                  <a:lnTo>
                    <a:pt x="88041" y="150806"/>
                  </a:lnTo>
                  <a:cubicBezTo>
                    <a:pt x="88041" y="150806"/>
                    <a:pt x="88041" y="152734"/>
                    <a:pt x="87399" y="153590"/>
                  </a:cubicBezTo>
                  <a:cubicBezTo>
                    <a:pt x="86970" y="154447"/>
                    <a:pt x="86328" y="155090"/>
                    <a:pt x="85471" y="155518"/>
                  </a:cubicBezTo>
                  <a:cubicBezTo>
                    <a:pt x="84614" y="155947"/>
                    <a:pt x="83757" y="156161"/>
                    <a:pt x="82900" y="156161"/>
                  </a:cubicBezTo>
                  <a:lnTo>
                    <a:pt x="5569" y="156161"/>
                  </a:lnTo>
                  <a:cubicBezTo>
                    <a:pt x="4070" y="156161"/>
                    <a:pt x="2785" y="155518"/>
                    <a:pt x="1714" y="154447"/>
                  </a:cubicBezTo>
                  <a:cubicBezTo>
                    <a:pt x="643" y="153376"/>
                    <a:pt x="0" y="152091"/>
                    <a:pt x="0" y="150592"/>
                  </a:cubicBezTo>
                  <a:lnTo>
                    <a:pt x="0" y="5570"/>
                  </a:lnTo>
                  <a:cubicBezTo>
                    <a:pt x="0" y="4070"/>
                    <a:pt x="643" y="2785"/>
                    <a:pt x="1714" y="1714"/>
                  </a:cubicBezTo>
                  <a:cubicBezTo>
                    <a:pt x="2785" y="643"/>
                    <a:pt x="4070" y="0"/>
                    <a:pt x="5569" y="0"/>
                  </a:cubicBezTo>
                  <a:lnTo>
                    <a:pt x="21635" y="0"/>
                  </a:lnTo>
                  <a:cubicBezTo>
                    <a:pt x="23135" y="0"/>
                    <a:pt x="24420" y="643"/>
                    <a:pt x="25491" y="1714"/>
                  </a:cubicBezTo>
                  <a:cubicBezTo>
                    <a:pt x="26562" y="2785"/>
                    <a:pt x="27205" y="4070"/>
                    <a:pt x="27205" y="5570"/>
                  </a:cubicBezTo>
                  <a:lnTo>
                    <a:pt x="27205" y="129170"/>
                  </a:lnTo>
                  <a:lnTo>
                    <a:pt x="83114" y="129170"/>
                  </a:lnTo>
                  <a:lnTo>
                    <a:pt x="83114" y="129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1197156" y="714184"/>
              <a:ext cx="92325" cy="156160"/>
            </a:xfrm>
            <a:custGeom>
              <a:avLst/>
              <a:gdLst/>
              <a:ahLst/>
              <a:cxnLst/>
              <a:rect l="l" t="t" r="r" b="b"/>
              <a:pathLst>
                <a:path w="92325" h="156160" extrusionOk="0">
                  <a:moveTo>
                    <a:pt x="87184" y="214"/>
                  </a:moveTo>
                  <a:cubicBezTo>
                    <a:pt x="88684" y="214"/>
                    <a:pt x="89755" y="857"/>
                    <a:pt x="90826" y="1928"/>
                  </a:cubicBezTo>
                  <a:cubicBezTo>
                    <a:pt x="91897" y="2999"/>
                    <a:pt x="92325" y="4284"/>
                    <a:pt x="92325" y="5784"/>
                  </a:cubicBezTo>
                  <a:lnTo>
                    <a:pt x="92325" y="107963"/>
                  </a:lnTo>
                  <a:cubicBezTo>
                    <a:pt x="92325" y="121030"/>
                    <a:pt x="87827" y="132383"/>
                    <a:pt x="78830" y="141595"/>
                  </a:cubicBezTo>
                  <a:cubicBezTo>
                    <a:pt x="70047" y="151020"/>
                    <a:pt x="59551" y="155733"/>
                    <a:pt x="46912" y="156161"/>
                  </a:cubicBezTo>
                  <a:cubicBezTo>
                    <a:pt x="34060" y="156161"/>
                    <a:pt x="23349" y="151662"/>
                    <a:pt x="13924" y="141809"/>
                  </a:cubicBezTo>
                  <a:cubicBezTo>
                    <a:pt x="4713" y="131955"/>
                    <a:pt x="0" y="120387"/>
                    <a:pt x="0" y="106892"/>
                  </a:cubicBezTo>
                  <a:lnTo>
                    <a:pt x="0" y="22921"/>
                  </a:lnTo>
                  <a:cubicBezTo>
                    <a:pt x="0" y="21421"/>
                    <a:pt x="428" y="20136"/>
                    <a:pt x="1499" y="19279"/>
                  </a:cubicBezTo>
                  <a:cubicBezTo>
                    <a:pt x="2571" y="18208"/>
                    <a:pt x="3856" y="17780"/>
                    <a:pt x="5141" y="17780"/>
                  </a:cubicBezTo>
                  <a:lnTo>
                    <a:pt x="20564" y="17780"/>
                  </a:lnTo>
                  <a:cubicBezTo>
                    <a:pt x="22064" y="17780"/>
                    <a:pt x="23135" y="18208"/>
                    <a:pt x="24206" y="19279"/>
                  </a:cubicBezTo>
                  <a:cubicBezTo>
                    <a:pt x="25277" y="20350"/>
                    <a:pt x="25705" y="21635"/>
                    <a:pt x="25705" y="22921"/>
                  </a:cubicBezTo>
                  <a:lnTo>
                    <a:pt x="25705" y="107320"/>
                  </a:lnTo>
                  <a:cubicBezTo>
                    <a:pt x="25705" y="112890"/>
                    <a:pt x="27419" y="117817"/>
                    <a:pt x="31061" y="121887"/>
                  </a:cubicBezTo>
                  <a:cubicBezTo>
                    <a:pt x="34488" y="126171"/>
                    <a:pt x="38987" y="128528"/>
                    <a:pt x="44342" y="128956"/>
                  </a:cubicBezTo>
                  <a:cubicBezTo>
                    <a:pt x="50340" y="129599"/>
                    <a:pt x="55481" y="127885"/>
                    <a:pt x="59979" y="123601"/>
                  </a:cubicBezTo>
                  <a:cubicBezTo>
                    <a:pt x="64478" y="119316"/>
                    <a:pt x="66620" y="114175"/>
                    <a:pt x="66620" y="107749"/>
                  </a:cubicBezTo>
                  <a:lnTo>
                    <a:pt x="66620" y="5569"/>
                  </a:lnTo>
                  <a:cubicBezTo>
                    <a:pt x="66620" y="4070"/>
                    <a:pt x="67048" y="2785"/>
                    <a:pt x="68120" y="1714"/>
                  </a:cubicBezTo>
                  <a:cubicBezTo>
                    <a:pt x="69191" y="643"/>
                    <a:pt x="70476" y="0"/>
                    <a:pt x="71761" y="0"/>
                  </a:cubicBezTo>
                  <a:lnTo>
                    <a:pt x="87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8"/>
            <p:cNvSpPr/>
            <p:nvPr/>
          </p:nvSpPr>
          <p:spPr>
            <a:xfrm>
              <a:off x="1386948" y="713970"/>
              <a:ext cx="122736" cy="155946"/>
            </a:xfrm>
            <a:custGeom>
              <a:avLst/>
              <a:gdLst/>
              <a:ahLst/>
              <a:cxnLst/>
              <a:rect l="l" t="t" r="r" b="b"/>
              <a:pathLst>
                <a:path w="122736" h="155946" extrusionOk="0">
                  <a:moveTo>
                    <a:pt x="121887" y="149092"/>
                  </a:moveTo>
                  <a:lnTo>
                    <a:pt x="73689" y="3642"/>
                  </a:lnTo>
                  <a:cubicBezTo>
                    <a:pt x="72832" y="1285"/>
                    <a:pt x="70904" y="0"/>
                    <a:pt x="68334" y="0"/>
                  </a:cubicBezTo>
                  <a:lnTo>
                    <a:pt x="47984" y="0"/>
                  </a:lnTo>
                  <a:cubicBezTo>
                    <a:pt x="45413" y="0"/>
                    <a:pt x="43699" y="1285"/>
                    <a:pt x="42842" y="3642"/>
                  </a:cubicBezTo>
                  <a:lnTo>
                    <a:pt x="9854" y="102179"/>
                  </a:lnTo>
                  <a:lnTo>
                    <a:pt x="0" y="131312"/>
                  </a:lnTo>
                  <a:cubicBezTo>
                    <a:pt x="0" y="131312"/>
                    <a:pt x="0" y="132812"/>
                    <a:pt x="0" y="133454"/>
                  </a:cubicBezTo>
                  <a:lnTo>
                    <a:pt x="2142" y="136239"/>
                  </a:lnTo>
                  <a:cubicBezTo>
                    <a:pt x="3213" y="137739"/>
                    <a:pt x="4713" y="138381"/>
                    <a:pt x="6426" y="138381"/>
                  </a:cubicBezTo>
                  <a:lnTo>
                    <a:pt x="22706" y="138381"/>
                  </a:lnTo>
                  <a:cubicBezTo>
                    <a:pt x="25277" y="138381"/>
                    <a:pt x="26991" y="137096"/>
                    <a:pt x="27848" y="134740"/>
                  </a:cubicBezTo>
                  <a:lnTo>
                    <a:pt x="29990" y="128313"/>
                  </a:lnTo>
                  <a:lnTo>
                    <a:pt x="58694" y="42200"/>
                  </a:lnTo>
                  <a:lnTo>
                    <a:pt x="95110" y="152305"/>
                  </a:lnTo>
                  <a:cubicBezTo>
                    <a:pt x="95967" y="154661"/>
                    <a:pt x="97681" y="155947"/>
                    <a:pt x="100465" y="155947"/>
                  </a:cubicBezTo>
                  <a:lnTo>
                    <a:pt x="117174" y="155947"/>
                  </a:lnTo>
                  <a:cubicBezTo>
                    <a:pt x="119102" y="155947"/>
                    <a:pt x="120601" y="155304"/>
                    <a:pt x="121673" y="153805"/>
                  </a:cubicBezTo>
                  <a:cubicBezTo>
                    <a:pt x="122744" y="152305"/>
                    <a:pt x="122958" y="150591"/>
                    <a:pt x="122529" y="148878"/>
                  </a:cubicBezTo>
                  <a:lnTo>
                    <a:pt x="122529" y="148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8"/>
            <p:cNvSpPr/>
            <p:nvPr/>
          </p:nvSpPr>
          <p:spPr>
            <a:xfrm>
              <a:off x="1387162" y="816364"/>
              <a:ext cx="29989" cy="36201"/>
            </a:xfrm>
            <a:custGeom>
              <a:avLst/>
              <a:gdLst/>
              <a:ahLst/>
              <a:cxnLst/>
              <a:rect l="l" t="t" r="r" b="b"/>
              <a:pathLst>
                <a:path w="29989" h="36201" extrusionOk="0">
                  <a:moveTo>
                    <a:pt x="9854" y="0"/>
                  </a:moveTo>
                  <a:lnTo>
                    <a:pt x="0" y="29133"/>
                  </a:lnTo>
                  <a:cubicBezTo>
                    <a:pt x="0" y="29133"/>
                    <a:pt x="0" y="30632"/>
                    <a:pt x="0" y="31275"/>
                  </a:cubicBezTo>
                  <a:lnTo>
                    <a:pt x="2142" y="34060"/>
                  </a:lnTo>
                  <a:cubicBezTo>
                    <a:pt x="3213" y="35559"/>
                    <a:pt x="4713" y="36202"/>
                    <a:pt x="6426" y="36202"/>
                  </a:cubicBezTo>
                  <a:lnTo>
                    <a:pt x="22707" y="36202"/>
                  </a:lnTo>
                  <a:cubicBezTo>
                    <a:pt x="25277" y="36202"/>
                    <a:pt x="26991" y="34917"/>
                    <a:pt x="27848" y="32560"/>
                  </a:cubicBezTo>
                  <a:lnTo>
                    <a:pt x="29990" y="26134"/>
                  </a:lnTo>
                  <a:lnTo>
                    <a:pt x="10497" y="0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8"/>
            <p:cNvSpPr/>
            <p:nvPr/>
          </p:nvSpPr>
          <p:spPr>
            <a:xfrm>
              <a:off x="301962" y="732607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069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9" y="29990"/>
                  </a:cubicBezTo>
                  <a:cubicBezTo>
                    <a:pt x="9854" y="32346"/>
                    <a:pt x="11567" y="34274"/>
                    <a:pt x="13710" y="35773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916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5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500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500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8"/>
            <p:cNvSpPr/>
            <p:nvPr/>
          </p:nvSpPr>
          <p:spPr>
            <a:xfrm>
              <a:off x="343305" y="733035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421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421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1207" y="37487"/>
                  </a:cubicBezTo>
                  <a:lnTo>
                    <a:pt x="21207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1207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8"/>
            <p:cNvSpPr/>
            <p:nvPr/>
          </p:nvSpPr>
          <p:spPr>
            <a:xfrm>
              <a:off x="392574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8"/>
            <p:cNvSpPr/>
            <p:nvPr/>
          </p:nvSpPr>
          <p:spPr>
            <a:xfrm>
              <a:off x="439487" y="733463"/>
              <a:ext cx="29347" cy="43056"/>
            </a:xfrm>
            <a:custGeom>
              <a:avLst/>
              <a:gdLst/>
              <a:ahLst/>
              <a:cxnLst/>
              <a:rect l="l" t="t" r="r" b="b"/>
              <a:pathLst>
                <a:path w="29347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851"/>
                  </a:lnTo>
                  <a:lnTo>
                    <a:pt x="25491" y="18851"/>
                  </a:lnTo>
                  <a:lnTo>
                    <a:pt x="25491" y="24420"/>
                  </a:lnTo>
                  <a:lnTo>
                    <a:pt x="6855" y="2442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8"/>
            <p:cNvSpPr/>
            <p:nvPr/>
          </p:nvSpPr>
          <p:spPr>
            <a:xfrm>
              <a:off x="475260" y="733463"/>
              <a:ext cx="30203" cy="43056"/>
            </a:xfrm>
            <a:custGeom>
              <a:avLst/>
              <a:gdLst/>
              <a:ahLst/>
              <a:cxnLst/>
              <a:rect l="l" t="t" r="r" b="b"/>
              <a:pathLst>
                <a:path w="30203" h="43056" extrusionOk="0">
                  <a:moveTo>
                    <a:pt x="30204" y="37059"/>
                  </a:moveTo>
                  <a:lnTo>
                    <a:pt x="30204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561" y="0"/>
                  </a:lnTo>
                  <a:lnTo>
                    <a:pt x="29561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30204" y="36845"/>
                  </a:lnTo>
                  <a:lnTo>
                    <a:pt x="30204" y="37059"/>
                  </a:lnTo>
                  <a:lnTo>
                    <a:pt x="30204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8"/>
            <p:cNvSpPr/>
            <p:nvPr/>
          </p:nvSpPr>
          <p:spPr>
            <a:xfrm>
              <a:off x="512319" y="733463"/>
              <a:ext cx="34488" cy="43056"/>
            </a:xfrm>
            <a:custGeom>
              <a:avLst/>
              <a:gdLst/>
              <a:ahLst/>
              <a:cxnLst/>
              <a:rect l="l" t="t" r="r" b="b"/>
              <a:pathLst>
                <a:path w="34488" h="43056" extrusionOk="0">
                  <a:moveTo>
                    <a:pt x="24206" y="26777"/>
                  </a:moveTo>
                  <a:cubicBezTo>
                    <a:pt x="26777" y="25920"/>
                    <a:pt x="28919" y="24420"/>
                    <a:pt x="30418" y="22064"/>
                  </a:cubicBezTo>
                  <a:cubicBezTo>
                    <a:pt x="31918" y="19708"/>
                    <a:pt x="32774" y="17137"/>
                    <a:pt x="32774" y="14138"/>
                  </a:cubicBezTo>
                  <a:cubicBezTo>
                    <a:pt x="32774" y="12424"/>
                    <a:pt x="32346" y="10711"/>
                    <a:pt x="31703" y="8997"/>
                  </a:cubicBezTo>
                  <a:cubicBezTo>
                    <a:pt x="31061" y="7283"/>
                    <a:pt x="29990" y="5784"/>
                    <a:pt x="28919" y="4498"/>
                  </a:cubicBezTo>
                  <a:cubicBezTo>
                    <a:pt x="27848" y="3213"/>
                    <a:pt x="26348" y="2142"/>
                    <a:pt x="24634" y="1285"/>
                  </a:cubicBezTo>
                  <a:cubicBezTo>
                    <a:pt x="22706" y="428"/>
                    <a:pt x="20993" y="0"/>
                    <a:pt x="19065" y="0"/>
                  </a:cubicBezTo>
                  <a:lnTo>
                    <a:pt x="0" y="0"/>
                  </a:lnTo>
                  <a:lnTo>
                    <a:pt x="0" y="43057"/>
                  </a:lnTo>
                  <a:lnTo>
                    <a:pt x="6855" y="43057"/>
                  </a:lnTo>
                  <a:lnTo>
                    <a:pt x="6855" y="28062"/>
                  </a:lnTo>
                  <a:lnTo>
                    <a:pt x="17137" y="28062"/>
                  </a:lnTo>
                  <a:lnTo>
                    <a:pt x="26777" y="43057"/>
                  </a:lnTo>
                  <a:lnTo>
                    <a:pt x="34488" y="43057"/>
                  </a:lnTo>
                  <a:lnTo>
                    <a:pt x="24206" y="26777"/>
                  </a:lnTo>
                  <a:close/>
                  <a:moveTo>
                    <a:pt x="19065" y="22064"/>
                  </a:moveTo>
                  <a:lnTo>
                    <a:pt x="6855" y="22064"/>
                  </a:lnTo>
                  <a:lnTo>
                    <a:pt x="6855" y="5998"/>
                  </a:lnTo>
                  <a:lnTo>
                    <a:pt x="18636" y="5998"/>
                  </a:lnTo>
                  <a:cubicBezTo>
                    <a:pt x="20564" y="5998"/>
                    <a:pt x="22064" y="6855"/>
                    <a:pt x="23563" y="8354"/>
                  </a:cubicBezTo>
                  <a:cubicBezTo>
                    <a:pt x="25063" y="9854"/>
                    <a:pt x="25705" y="11567"/>
                    <a:pt x="25705" y="13924"/>
                  </a:cubicBezTo>
                  <a:cubicBezTo>
                    <a:pt x="25705" y="16280"/>
                    <a:pt x="25063" y="18208"/>
                    <a:pt x="23778" y="19708"/>
                  </a:cubicBezTo>
                  <a:cubicBezTo>
                    <a:pt x="22492" y="21207"/>
                    <a:pt x="20993" y="22064"/>
                    <a:pt x="19065" y="220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8"/>
            <p:cNvSpPr/>
            <p:nvPr/>
          </p:nvSpPr>
          <p:spPr>
            <a:xfrm>
              <a:off x="553019" y="721039"/>
              <a:ext cx="30203" cy="55481"/>
            </a:xfrm>
            <a:custGeom>
              <a:avLst/>
              <a:gdLst/>
              <a:ahLst/>
              <a:cxnLst/>
              <a:rect l="l" t="t" r="r" b="b"/>
              <a:pathLst>
                <a:path w="30203" h="55481" extrusionOk="0">
                  <a:moveTo>
                    <a:pt x="6855" y="49269"/>
                  </a:moveTo>
                  <a:lnTo>
                    <a:pt x="6855" y="36202"/>
                  </a:lnTo>
                  <a:lnTo>
                    <a:pt x="26562" y="36202"/>
                  </a:lnTo>
                  <a:lnTo>
                    <a:pt x="26562" y="30632"/>
                  </a:lnTo>
                  <a:lnTo>
                    <a:pt x="6855" y="30632"/>
                  </a:lnTo>
                  <a:lnTo>
                    <a:pt x="6855" y="18422"/>
                  </a:lnTo>
                  <a:lnTo>
                    <a:pt x="29561" y="18422"/>
                  </a:lnTo>
                  <a:lnTo>
                    <a:pt x="29561" y="12424"/>
                  </a:lnTo>
                  <a:lnTo>
                    <a:pt x="0" y="12424"/>
                  </a:lnTo>
                  <a:lnTo>
                    <a:pt x="0" y="55481"/>
                  </a:lnTo>
                  <a:lnTo>
                    <a:pt x="30204" y="55481"/>
                  </a:lnTo>
                  <a:lnTo>
                    <a:pt x="30204" y="49269"/>
                  </a:lnTo>
                  <a:lnTo>
                    <a:pt x="6855" y="49269"/>
                  </a:lnTo>
                  <a:close/>
                  <a:moveTo>
                    <a:pt x="17994" y="0"/>
                  </a:moveTo>
                  <a:lnTo>
                    <a:pt x="13067" y="0"/>
                  </a:lnTo>
                  <a:lnTo>
                    <a:pt x="6641" y="5784"/>
                  </a:lnTo>
                  <a:lnTo>
                    <a:pt x="10068" y="7497"/>
                  </a:lnTo>
                  <a:lnTo>
                    <a:pt x="15423" y="3642"/>
                  </a:lnTo>
                  <a:lnTo>
                    <a:pt x="20779" y="7497"/>
                  </a:lnTo>
                  <a:lnTo>
                    <a:pt x="24420" y="5784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8"/>
            <p:cNvSpPr/>
            <p:nvPr/>
          </p:nvSpPr>
          <p:spPr>
            <a:xfrm>
              <a:off x="590292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8"/>
            <p:cNvSpPr/>
            <p:nvPr/>
          </p:nvSpPr>
          <p:spPr>
            <a:xfrm>
              <a:off x="634848" y="732607"/>
              <a:ext cx="38772" cy="43913"/>
            </a:xfrm>
            <a:custGeom>
              <a:avLst/>
              <a:gdLst/>
              <a:ahLst/>
              <a:cxnLst/>
              <a:rect l="l" t="t" r="r" b="b"/>
              <a:pathLst>
                <a:path w="38772" h="43913" extrusionOk="0">
                  <a:moveTo>
                    <a:pt x="21207" y="643"/>
                  </a:moveTo>
                  <a:cubicBezTo>
                    <a:pt x="25063" y="643"/>
                    <a:pt x="28490" y="1499"/>
                    <a:pt x="31275" y="3213"/>
                  </a:cubicBezTo>
                  <a:cubicBezTo>
                    <a:pt x="34274" y="4927"/>
                    <a:pt x="36416" y="7283"/>
                    <a:pt x="37916" y="10068"/>
                  </a:cubicBezTo>
                  <a:lnTo>
                    <a:pt x="32560" y="13710"/>
                  </a:lnTo>
                  <a:cubicBezTo>
                    <a:pt x="31918" y="12424"/>
                    <a:pt x="31275" y="11353"/>
                    <a:pt x="30418" y="10496"/>
                  </a:cubicBezTo>
                  <a:cubicBezTo>
                    <a:pt x="29561" y="9640"/>
                    <a:pt x="28490" y="8783"/>
                    <a:pt x="27419" y="8354"/>
                  </a:cubicBezTo>
                  <a:cubicBezTo>
                    <a:pt x="26348" y="7926"/>
                    <a:pt x="25277" y="7497"/>
                    <a:pt x="24206" y="7283"/>
                  </a:cubicBezTo>
                  <a:cubicBezTo>
                    <a:pt x="23135" y="7069"/>
                    <a:pt x="22064" y="6855"/>
                    <a:pt x="20993" y="6855"/>
                  </a:cubicBezTo>
                  <a:cubicBezTo>
                    <a:pt x="19279" y="6855"/>
                    <a:pt x="17565" y="6855"/>
                    <a:pt x="16066" y="7712"/>
                  </a:cubicBezTo>
                  <a:cubicBezTo>
                    <a:pt x="14566" y="8354"/>
                    <a:pt x="13281" y="9211"/>
                    <a:pt x="12210" y="10068"/>
                  </a:cubicBezTo>
                  <a:cubicBezTo>
                    <a:pt x="11139" y="11139"/>
                    <a:pt x="10282" y="12210"/>
                    <a:pt x="9425" y="13495"/>
                  </a:cubicBezTo>
                  <a:cubicBezTo>
                    <a:pt x="8568" y="14781"/>
                    <a:pt x="8140" y="16280"/>
                    <a:pt x="7712" y="17780"/>
                  </a:cubicBezTo>
                  <a:cubicBezTo>
                    <a:pt x="7283" y="19279"/>
                    <a:pt x="7069" y="20779"/>
                    <a:pt x="7069" y="22278"/>
                  </a:cubicBezTo>
                  <a:cubicBezTo>
                    <a:pt x="7069" y="25063"/>
                    <a:pt x="7712" y="27633"/>
                    <a:pt x="8783" y="29990"/>
                  </a:cubicBezTo>
                  <a:cubicBezTo>
                    <a:pt x="10068" y="32346"/>
                    <a:pt x="11782" y="34274"/>
                    <a:pt x="13924" y="35773"/>
                  </a:cubicBezTo>
                  <a:cubicBezTo>
                    <a:pt x="16066" y="37273"/>
                    <a:pt x="18636" y="37916"/>
                    <a:pt x="21207" y="37916"/>
                  </a:cubicBezTo>
                  <a:cubicBezTo>
                    <a:pt x="22706" y="37916"/>
                    <a:pt x="24206" y="37916"/>
                    <a:pt x="25705" y="37273"/>
                  </a:cubicBezTo>
                  <a:cubicBezTo>
                    <a:pt x="27205" y="36845"/>
                    <a:pt x="28490" y="35988"/>
                    <a:pt x="29990" y="34917"/>
                  </a:cubicBezTo>
                  <a:cubicBezTo>
                    <a:pt x="31275" y="33846"/>
                    <a:pt x="32346" y="32560"/>
                    <a:pt x="32989" y="30847"/>
                  </a:cubicBezTo>
                  <a:lnTo>
                    <a:pt x="38772" y="34060"/>
                  </a:lnTo>
                  <a:cubicBezTo>
                    <a:pt x="37916" y="36202"/>
                    <a:pt x="36416" y="37916"/>
                    <a:pt x="34488" y="39415"/>
                  </a:cubicBezTo>
                  <a:cubicBezTo>
                    <a:pt x="32560" y="40915"/>
                    <a:pt x="30418" y="42200"/>
                    <a:pt x="28062" y="42843"/>
                  </a:cubicBezTo>
                  <a:cubicBezTo>
                    <a:pt x="25705" y="43485"/>
                    <a:pt x="23349" y="43914"/>
                    <a:pt x="20993" y="43914"/>
                  </a:cubicBezTo>
                  <a:cubicBezTo>
                    <a:pt x="17994" y="43914"/>
                    <a:pt x="15209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8"/>
            <p:cNvSpPr/>
            <p:nvPr/>
          </p:nvSpPr>
          <p:spPr>
            <a:xfrm>
              <a:off x="679833" y="733463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8"/>
            <p:cNvSpPr/>
            <p:nvPr/>
          </p:nvSpPr>
          <p:spPr>
            <a:xfrm>
              <a:off x="692472" y="733463"/>
              <a:ext cx="40271" cy="43056"/>
            </a:xfrm>
            <a:custGeom>
              <a:avLst/>
              <a:gdLst/>
              <a:ahLst/>
              <a:cxnLst/>
              <a:rect l="l" t="t" r="r" b="b"/>
              <a:pathLst>
                <a:path w="40271" h="43056" extrusionOk="0">
                  <a:moveTo>
                    <a:pt x="23349" y="0"/>
                  </a:moveTo>
                  <a:lnTo>
                    <a:pt x="17137" y="0"/>
                  </a:lnTo>
                  <a:lnTo>
                    <a:pt x="0" y="43057"/>
                  </a:lnTo>
                  <a:lnTo>
                    <a:pt x="7069" y="43057"/>
                  </a:lnTo>
                  <a:lnTo>
                    <a:pt x="11567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272" y="43057"/>
                  </a:lnTo>
                  <a:lnTo>
                    <a:pt x="23349" y="0"/>
                  </a:lnTo>
                  <a:close/>
                  <a:moveTo>
                    <a:pt x="12639" y="26348"/>
                  </a:moveTo>
                  <a:lnTo>
                    <a:pt x="19922" y="7497"/>
                  </a:lnTo>
                  <a:lnTo>
                    <a:pt x="26991" y="26348"/>
                  </a:lnTo>
                  <a:lnTo>
                    <a:pt x="12639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8"/>
            <p:cNvSpPr/>
            <p:nvPr/>
          </p:nvSpPr>
          <p:spPr>
            <a:xfrm>
              <a:off x="301320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7069" y="12639"/>
                  </a:moveTo>
                  <a:lnTo>
                    <a:pt x="7069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7069" y="12639"/>
                  </a:lnTo>
                  <a:lnTo>
                    <a:pt x="7069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8"/>
            <p:cNvSpPr/>
            <p:nvPr/>
          </p:nvSpPr>
          <p:spPr>
            <a:xfrm>
              <a:off x="347161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349" y="0"/>
                  </a:moveTo>
                  <a:lnTo>
                    <a:pt x="17351" y="0"/>
                  </a:lnTo>
                  <a:lnTo>
                    <a:pt x="10496" y="17351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349" y="0"/>
                  </a:lnTo>
                  <a:close/>
                  <a:moveTo>
                    <a:pt x="12853" y="26348"/>
                  </a:moveTo>
                  <a:lnTo>
                    <a:pt x="13924" y="23349"/>
                  </a:lnTo>
                  <a:lnTo>
                    <a:pt x="19922" y="7497"/>
                  </a:lnTo>
                  <a:lnTo>
                    <a:pt x="26991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8"/>
            <p:cNvSpPr/>
            <p:nvPr/>
          </p:nvSpPr>
          <p:spPr>
            <a:xfrm>
              <a:off x="391075" y="789801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283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8" y="29990"/>
                  </a:cubicBezTo>
                  <a:cubicBezTo>
                    <a:pt x="9854" y="32346"/>
                    <a:pt x="11567" y="34274"/>
                    <a:pt x="13710" y="35774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701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4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6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8"/>
            <p:cNvSpPr/>
            <p:nvPr/>
          </p:nvSpPr>
          <p:spPr>
            <a:xfrm>
              <a:off x="438416" y="790658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8"/>
            <p:cNvSpPr/>
            <p:nvPr/>
          </p:nvSpPr>
          <p:spPr>
            <a:xfrm>
              <a:off x="455124" y="790444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207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207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0993" y="37487"/>
                  </a:cubicBezTo>
                  <a:lnTo>
                    <a:pt x="20993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0993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8"/>
            <p:cNvSpPr/>
            <p:nvPr/>
          </p:nvSpPr>
          <p:spPr>
            <a:xfrm>
              <a:off x="506964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641" y="12639"/>
                  </a:moveTo>
                  <a:lnTo>
                    <a:pt x="6641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570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6855" y="12639"/>
                  </a:lnTo>
                  <a:lnTo>
                    <a:pt x="6641" y="12639"/>
                  </a:lnTo>
                  <a:lnTo>
                    <a:pt x="6641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8"/>
            <p:cNvSpPr/>
            <p:nvPr/>
          </p:nvSpPr>
          <p:spPr>
            <a:xfrm>
              <a:off x="552377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563" y="0"/>
                  </a:moveTo>
                  <a:lnTo>
                    <a:pt x="17351" y="0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704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563" y="0"/>
                  </a:lnTo>
                  <a:close/>
                  <a:moveTo>
                    <a:pt x="12853" y="26348"/>
                  </a:moveTo>
                  <a:lnTo>
                    <a:pt x="20136" y="7497"/>
                  </a:lnTo>
                  <a:lnTo>
                    <a:pt x="27205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8"/>
            <p:cNvSpPr/>
            <p:nvPr/>
          </p:nvSpPr>
          <p:spPr>
            <a:xfrm>
              <a:off x="600574" y="790658"/>
              <a:ext cx="30418" cy="43056"/>
            </a:xfrm>
            <a:custGeom>
              <a:avLst/>
              <a:gdLst/>
              <a:ahLst/>
              <a:cxnLst/>
              <a:rect l="l" t="t" r="r" b="b"/>
              <a:pathLst>
                <a:path w="30418" h="43056" extrusionOk="0">
                  <a:moveTo>
                    <a:pt x="214" y="43057"/>
                  </a:moveTo>
                  <a:lnTo>
                    <a:pt x="214" y="0"/>
                  </a:lnTo>
                  <a:lnTo>
                    <a:pt x="7069" y="0"/>
                  </a:lnTo>
                  <a:lnTo>
                    <a:pt x="7069" y="37059"/>
                  </a:lnTo>
                  <a:lnTo>
                    <a:pt x="30418" y="37059"/>
                  </a:lnTo>
                  <a:lnTo>
                    <a:pt x="30418" y="43057"/>
                  </a:lnTo>
                  <a:lnTo>
                    <a:pt x="0" y="43057"/>
                  </a:lnTo>
                  <a:lnTo>
                    <a:pt x="214" y="43057"/>
                  </a:lnTo>
                  <a:lnTo>
                    <a:pt x="214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8"/>
            <p:cNvSpPr/>
            <p:nvPr/>
          </p:nvSpPr>
          <p:spPr>
            <a:xfrm>
              <a:off x="655413" y="790658"/>
              <a:ext cx="36844" cy="43270"/>
            </a:xfrm>
            <a:custGeom>
              <a:avLst/>
              <a:gdLst/>
              <a:ahLst/>
              <a:cxnLst/>
              <a:rect l="l" t="t" r="r" b="b"/>
              <a:pathLst>
                <a:path w="36844" h="43270" extrusionOk="0">
                  <a:moveTo>
                    <a:pt x="35559" y="13281"/>
                  </a:moveTo>
                  <a:cubicBezTo>
                    <a:pt x="34488" y="10711"/>
                    <a:pt x="33203" y="8354"/>
                    <a:pt x="31489" y="6426"/>
                  </a:cubicBezTo>
                  <a:cubicBezTo>
                    <a:pt x="29561" y="4284"/>
                    <a:pt x="27419" y="2785"/>
                    <a:pt x="24634" y="1714"/>
                  </a:cubicBezTo>
                  <a:cubicBezTo>
                    <a:pt x="22064" y="643"/>
                    <a:pt x="18851" y="0"/>
                    <a:pt x="15423" y="0"/>
                  </a:cubicBezTo>
                  <a:lnTo>
                    <a:pt x="0" y="0"/>
                  </a:lnTo>
                  <a:lnTo>
                    <a:pt x="0" y="43271"/>
                  </a:lnTo>
                  <a:lnTo>
                    <a:pt x="15423" y="43271"/>
                  </a:lnTo>
                  <a:cubicBezTo>
                    <a:pt x="21850" y="43271"/>
                    <a:pt x="27205" y="41129"/>
                    <a:pt x="31061" y="37273"/>
                  </a:cubicBezTo>
                  <a:cubicBezTo>
                    <a:pt x="34917" y="33417"/>
                    <a:pt x="36845" y="28062"/>
                    <a:pt x="36845" y="21635"/>
                  </a:cubicBezTo>
                  <a:cubicBezTo>
                    <a:pt x="36845" y="18636"/>
                    <a:pt x="36416" y="15852"/>
                    <a:pt x="35559" y="13281"/>
                  </a:cubicBezTo>
                  <a:close/>
                  <a:moveTo>
                    <a:pt x="28276" y="29347"/>
                  </a:moveTo>
                  <a:cubicBezTo>
                    <a:pt x="27205" y="31703"/>
                    <a:pt x="25491" y="33631"/>
                    <a:pt x="23349" y="34917"/>
                  </a:cubicBezTo>
                  <a:cubicBezTo>
                    <a:pt x="20993" y="36416"/>
                    <a:pt x="18422" y="37059"/>
                    <a:pt x="15423" y="37059"/>
                  </a:cubicBezTo>
                  <a:lnTo>
                    <a:pt x="6641" y="37059"/>
                  </a:lnTo>
                  <a:lnTo>
                    <a:pt x="6641" y="5998"/>
                  </a:lnTo>
                  <a:lnTo>
                    <a:pt x="15637" y="5998"/>
                  </a:lnTo>
                  <a:cubicBezTo>
                    <a:pt x="20136" y="5998"/>
                    <a:pt x="23563" y="7497"/>
                    <a:pt x="26134" y="10282"/>
                  </a:cubicBezTo>
                  <a:cubicBezTo>
                    <a:pt x="28704" y="13067"/>
                    <a:pt x="29990" y="16923"/>
                    <a:pt x="29990" y="21421"/>
                  </a:cubicBezTo>
                  <a:cubicBezTo>
                    <a:pt x="29990" y="24420"/>
                    <a:pt x="29347" y="26991"/>
                    <a:pt x="28276" y="29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8"/>
            <p:cNvSpPr/>
            <p:nvPr/>
          </p:nvSpPr>
          <p:spPr>
            <a:xfrm>
              <a:off x="702111" y="790658"/>
              <a:ext cx="29989" cy="43056"/>
            </a:xfrm>
            <a:custGeom>
              <a:avLst/>
              <a:gdLst/>
              <a:ahLst/>
              <a:cxnLst/>
              <a:rect l="l" t="t" r="r" b="b"/>
              <a:pathLst>
                <a:path w="29989" h="43056" extrusionOk="0">
                  <a:moveTo>
                    <a:pt x="29990" y="37059"/>
                  </a:moveTo>
                  <a:lnTo>
                    <a:pt x="29990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29990" y="36845"/>
                  </a:lnTo>
                  <a:lnTo>
                    <a:pt x="29990" y="37059"/>
                  </a:lnTo>
                  <a:lnTo>
                    <a:pt x="29990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8"/>
            <p:cNvSpPr/>
            <p:nvPr/>
          </p:nvSpPr>
          <p:spPr>
            <a:xfrm>
              <a:off x="290395" y="306323"/>
              <a:ext cx="1229364" cy="564235"/>
            </a:xfrm>
            <a:custGeom>
              <a:avLst/>
              <a:gdLst/>
              <a:ahLst/>
              <a:cxnLst/>
              <a:rect l="l" t="t" r="r" b="b"/>
              <a:pathLst>
                <a:path w="1229364" h="564235" extrusionOk="0">
                  <a:moveTo>
                    <a:pt x="0" y="564236"/>
                  </a:moveTo>
                  <a:lnTo>
                    <a:pt x="1229365" y="564236"/>
                  </a:lnTo>
                  <a:lnTo>
                    <a:pt x="1229365" y="0"/>
                  </a:lnTo>
                  <a:lnTo>
                    <a:pt x="0" y="0"/>
                  </a:lnTo>
                  <a:lnTo>
                    <a:pt x="0" y="564236"/>
                  </a:lnTo>
                  <a:lnTo>
                    <a:pt x="0" y="56423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6" name="Google Shape;4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Título linha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2217939" y="532428"/>
            <a:ext cx="9242380" cy="84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>
            <a:off x="0" y="1"/>
            <a:ext cx="12213604" cy="1382860"/>
            <a:chOff x="0" y="1"/>
            <a:chExt cx="12213604" cy="1382860"/>
          </a:xfrm>
        </p:grpSpPr>
        <p:pic>
          <p:nvPicPr>
            <p:cNvPr id="83" name="Google Shape;8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8235" y="532428"/>
              <a:ext cx="1489089" cy="7110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oogle Shape;84;p2"/>
            <p:cNvGrpSpPr/>
            <p:nvPr/>
          </p:nvGrpSpPr>
          <p:grpSpPr>
            <a:xfrm>
              <a:off x="0" y="1"/>
              <a:ext cx="12192000" cy="1382363"/>
              <a:chOff x="0" y="1"/>
              <a:chExt cx="12192000" cy="1382363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2031065" y="532428"/>
                <a:ext cx="2535519" cy="849936"/>
              </a:xfrm>
              <a:custGeom>
                <a:avLst/>
                <a:gdLst/>
                <a:ahLst/>
                <a:cxnLst/>
                <a:rect l="l" t="t" r="r" b="b"/>
                <a:pathLst>
                  <a:path w="3511715" h="1177168" extrusionOk="0">
                    <a:moveTo>
                      <a:pt x="3511716" y="1177168"/>
                    </a:moveTo>
                    <a:lnTo>
                      <a:pt x="588584" y="1177168"/>
                    </a:lnTo>
                    <a:cubicBezTo>
                      <a:pt x="263468" y="1177168"/>
                      <a:pt x="0" y="913610"/>
                      <a:pt x="0" y="588584"/>
                    </a:cubicBezTo>
                    <a:cubicBezTo>
                      <a:pt x="0" y="263559"/>
                      <a:pt x="263559" y="0"/>
                      <a:pt x="588584" y="0"/>
                    </a:cubicBezTo>
                  </a:path>
                </a:pathLst>
              </a:custGeom>
              <a:noFill/>
              <a:ln w="9525" cap="rnd" cmpd="sng">
                <a:solidFill>
                  <a:srgbClr val="3C3C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 flipH="1">
                <a:off x="0" y="1137482"/>
                <a:ext cx="12192000" cy="244881"/>
              </a:xfrm>
              <a:custGeom>
                <a:avLst/>
                <a:gdLst/>
                <a:ahLst/>
                <a:cxnLst/>
                <a:rect l="l" t="t" r="r" b="b"/>
                <a:pathLst>
                  <a:path w="2492135" h="9119" extrusionOk="0">
                    <a:moveTo>
                      <a:pt x="249213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3C3C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031064" y="1"/>
                <a:ext cx="6584" cy="957396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1326001" extrusionOk="0">
                    <a:moveTo>
                      <a:pt x="0" y="132600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3C3C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11460319" y="1097112"/>
              <a:ext cx="753285" cy="285749"/>
            </a:xfrm>
            <a:custGeom>
              <a:avLst/>
              <a:gdLst/>
              <a:ahLst/>
              <a:cxnLst/>
              <a:rect l="l" t="t" r="r" b="b"/>
              <a:pathLst>
                <a:path w="564964" h="214312" extrusionOk="0">
                  <a:moveTo>
                    <a:pt x="127402" y="0"/>
                  </a:moveTo>
                  <a:lnTo>
                    <a:pt x="0" y="214313"/>
                  </a:lnTo>
                  <a:lnTo>
                    <a:pt x="564964" y="214313"/>
                  </a:lnTo>
                  <a:lnTo>
                    <a:pt x="127402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Gráfico 1">
            <a:extLst>
              <a:ext uri="{FF2B5EF4-FFF2-40B4-BE49-F238E27FC236}">
                <a16:creationId xmlns:a16="http://schemas.microsoft.com/office/drawing/2014/main" id="{D317E5B7-E6C5-4165-B202-A32592AEC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685570"/>
            <a:ext cx="12213604" cy="2172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Título e conteúdo padrã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2437883" y="309744"/>
            <a:ext cx="8744877" cy="88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1"/>
          </p:nvPr>
        </p:nvSpPr>
        <p:spPr>
          <a:xfrm>
            <a:off x="1114439" y="1400699"/>
            <a:ext cx="10068321" cy="47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95" name="Google Shape;95;p36"/>
          <p:cNvGrpSpPr/>
          <p:nvPr/>
        </p:nvGrpSpPr>
        <p:grpSpPr>
          <a:xfrm>
            <a:off x="-7528" y="0"/>
            <a:ext cx="12199529" cy="6858000"/>
            <a:chOff x="-7528" y="0"/>
            <a:chExt cx="12199529" cy="6858000"/>
          </a:xfrm>
        </p:grpSpPr>
        <p:pic>
          <p:nvPicPr>
            <p:cNvPr id="96" name="Google Shape;96;p36"/>
            <p:cNvPicPr preferRelativeResize="0"/>
            <p:nvPr/>
          </p:nvPicPr>
          <p:blipFill rotWithShape="1">
            <a:blip r:embed="rId2">
              <a:alphaModFix/>
            </a:blip>
            <a:srcRect t="28290" r="24019"/>
            <a:stretch/>
          </p:blipFill>
          <p:spPr>
            <a:xfrm>
              <a:off x="11169897" y="0"/>
              <a:ext cx="1022104" cy="964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Google Shape;97;p36"/>
            <p:cNvGrpSpPr/>
            <p:nvPr/>
          </p:nvGrpSpPr>
          <p:grpSpPr>
            <a:xfrm>
              <a:off x="-7528" y="0"/>
              <a:ext cx="2401030" cy="1450951"/>
              <a:chOff x="-5646" y="0"/>
              <a:chExt cx="2190321" cy="1323619"/>
            </a:xfrm>
          </p:grpSpPr>
          <p:sp>
            <p:nvSpPr>
              <p:cNvPr id="98" name="Google Shape;98;p36"/>
              <p:cNvSpPr/>
              <p:nvPr/>
            </p:nvSpPr>
            <p:spPr>
              <a:xfrm>
                <a:off x="-5646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911631" y="727252"/>
                    </a:lnTo>
                    <a:lnTo>
                      <a:pt x="1437365" y="954103"/>
                    </a:lnTo>
                    <a:lnTo>
                      <a:pt x="665129" y="1323620"/>
                    </a:lnTo>
                    <a:lnTo>
                      <a:pt x="470839" y="991804"/>
                    </a:lnTo>
                    <a:lnTo>
                      <a:pt x="399934" y="870560"/>
                    </a:lnTo>
                    <a:lnTo>
                      <a:pt x="371444" y="821934"/>
                    </a:lnTo>
                    <a:lnTo>
                      <a:pt x="368445" y="817007"/>
                    </a:lnTo>
                    <a:lnTo>
                      <a:pt x="366732" y="814008"/>
                    </a:lnTo>
                    <a:lnTo>
                      <a:pt x="363304" y="808010"/>
                    </a:lnTo>
                    <a:lnTo>
                      <a:pt x="342097" y="771808"/>
                    </a:lnTo>
                    <a:lnTo>
                      <a:pt x="342097" y="771594"/>
                    </a:lnTo>
                    <a:lnTo>
                      <a:pt x="338670" y="766238"/>
                    </a:lnTo>
                    <a:lnTo>
                      <a:pt x="338670" y="766024"/>
                    </a:lnTo>
                    <a:lnTo>
                      <a:pt x="323675" y="740319"/>
                    </a:lnTo>
                    <a:lnTo>
                      <a:pt x="320247" y="734535"/>
                    </a:lnTo>
                    <a:lnTo>
                      <a:pt x="296041" y="693192"/>
                    </a:lnTo>
                    <a:lnTo>
                      <a:pt x="0" y="187436"/>
                    </a:lnTo>
                    <a:lnTo>
                      <a:pt x="0" y="0"/>
                    </a:lnTo>
                    <a:lnTo>
                      <a:pt x="1295342" y="0"/>
                    </a:lnTo>
                    <a:lnTo>
                      <a:pt x="1459643" y="109034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325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6"/>
              <p:cNvSpPr/>
              <p:nvPr/>
            </p:nvSpPr>
            <p:spPr>
              <a:xfrm>
                <a:off x="-5646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459643" y="109034"/>
                    </a:lnTo>
                    <a:lnTo>
                      <a:pt x="1458572" y="107535"/>
                    </a:lnTo>
                    <a:lnTo>
                      <a:pt x="1296413" y="0"/>
                    </a:lnTo>
                    <a:lnTo>
                      <a:pt x="0" y="0"/>
                    </a:lnTo>
                    <a:lnTo>
                      <a:pt x="0" y="882342"/>
                    </a:lnTo>
                    <a:lnTo>
                      <a:pt x="182081" y="1002943"/>
                    </a:lnTo>
                    <a:lnTo>
                      <a:pt x="470839" y="991804"/>
                    </a:lnTo>
                    <a:lnTo>
                      <a:pt x="665129" y="1323620"/>
                    </a:lnTo>
                    <a:lnTo>
                      <a:pt x="1437365" y="954103"/>
                    </a:lnTo>
                    <a:lnTo>
                      <a:pt x="1999244" y="932253"/>
                    </a:lnTo>
                    <a:lnTo>
                      <a:pt x="2029019" y="887697"/>
                    </a:lnTo>
                    <a:lnTo>
                      <a:pt x="1911631" y="727252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E525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6"/>
              <p:cNvSpPr/>
              <p:nvPr/>
            </p:nvSpPr>
            <p:spPr>
              <a:xfrm>
                <a:off x="-5646" y="0"/>
                <a:ext cx="2059866" cy="1010012"/>
              </a:xfrm>
              <a:custGeom>
                <a:avLst/>
                <a:gdLst/>
                <a:ahLst/>
                <a:cxnLst/>
                <a:rect l="l" t="t" r="r" b="b"/>
                <a:pathLst>
                  <a:path w="2059866" h="1010012" extrusionOk="0">
                    <a:moveTo>
                      <a:pt x="2059866" y="929897"/>
                    </a:moveTo>
                    <a:lnTo>
                      <a:pt x="1999244" y="932253"/>
                    </a:lnTo>
                    <a:lnTo>
                      <a:pt x="1437365" y="954103"/>
                    </a:lnTo>
                    <a:lnTo>
                      <a:pt x="470839" y="991804"/>
                    </a:lnTo>
                    <a:lnTo>
                      <a:pt x="182081" y="1002943"/>
                    </a:lnTo>
                    <a:lnTo>
                      <a:pt x="0" y="1010012"/>
                    </a:lnTo>
                    <a:lnTo>
                      <a:pt x="0" y="0"/>
                    </a:lnTo>
                    <a:lnTo>
                      <a:pt x="1379956" y="0"/>
                    </a:lnTo>
                    <a:lnTo>
                      <a:pt x="1458572" y="107535"/>
                    </a:lnTo>
                    <a:lnTo>
                      <a:pt x="1459643" y="109034"/>
                    </a:lnTo>
                    <a:lnTo>
                      <a:pt x="1911631" y="727252"/>
                    </a:lnTo>
                    <a:lnTo>
                      <a:pt x="2029019" y="887697"/>
                    </a:lnTo>
                    <a:lnTo>
                      <a:pt x="2059866" y="929897"/>
                    </a:lnTo>
                    <a:close/>
                  </a:path>
                </a:pathLst>
              </a:custGeom>
              <a:solidFill>
                <a:srgbClr val="325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6"/>
              <p:cNvSpPr/>
              <p:nvPr/>
            </p:nvSpPr>
            <p:spPr>
              <a:xfrm>
                <a:off x="991512" y="306323"/>
                <a:ext cx="215711" cy="348309"/>
              </a:xfrm>
              <a:custGeom>
                <a:avLst/>
                <a:gdLst/>
                <a:ahLst/>
                <a:cxnLst/>
                <a:rect l="l" t="t" r="r" b="b"/>
                <a:pathLst>
                  <a:path w="215711" h="348309" extrusionOk="0">
                    <a:moveTo>
                      <a:pt x="159588" y="348310"/>
                    </a:moveTo>
                    <a:cubicBezTo>
                      <a:pt x="154447" y="348310"/>
                      <a:pt x="150806" y="346168"/>
                      <a:pt x="148663" y="341883"/>
                    </a:cubicBezTo>
                    <a:lnTo>
                      <a:pt x="59979" y="165158"/>
                    </a:lnTo>
                    <a:lnTo>
                      <a:pt x="59979" y="336100"/>
                    </a:lnTo>
                    <a:cubicBezTo>
                      <a:pt x="59979" y="339313"/>
                      <a:pt x="58694" y="342098"/>
                      <a:pt x="56338" y="344454"/>
                    </a:cubicBezTo>
                    <a:cubicBezTo>
                      <a:pt x="53982" y="346596"/>
                      <a:pt x="50983" y="347881"/>
                      <a:pt x="47769" y="347881"/>
                    </a:cubicBezTo>
                    <a:lnTo>
                      <a:pt x="12210" y="347881"/>
                    </a:lnTo>
                    <a:cubicBezTo>
                      <a:pt x="8997" y="347881"/>
                      <a:pt x="5998" y="346810"/>
                      <a:pt x="3642" y="344454"/>
                    </a:cubicBezTo>
                    <a:cubicBezTo>
                      <a:pt x="1285" y="342098"/>
                      <a:pt x="0" y="339313"/>
                      <a:pt x="0" y="336100"/>
                    </a:cubicBezTo>
                    <a:lnTo>
                      <a:pt x="0" y="51197"/>
                    </a:lnTo>
                    <a:cubicBezTo>
                      <a:pt x="0" y="47984"/>
                      <a:pt x="1285" y="44985"/>
                      <a:pt x="3642" y="42628"/>
                    </a:cubicBezTo>
                    <a:cubicBezTo>
                      <a:pt x="5998" y="40272"/>
                      <a:pt x="8997" y="38987"/>
                      <a:pt x="12210" y="38987"/>
                    </a:cubicBezTo>
                    <a:lnTo>
                      <a:pt x="56338" y="38987"/>
                    </a:lnTo>
                    <a:cubicBezTo>
                      <a:pt x="56338" y="38987"/>
                      <a:pt x="58266" y="38987"/>
                      <a:pt x="59551" y="39415"/>
                    </a:cubicBezTo>
                    <a:cubicBezTo>
                      <a:pt x="60836" y="39415"/>
                      <a:pt x="61907" y="40272"/>
                      <a:pt x="62764" y="40700"/>
                    </a:cubicBezTo>
                    <a:cubicBezTo>
                      <a:pt x="63621" y="41129"/>
                      <a:pt x="64478" y="41986"/>
                      <a:pt x="65335" y="42628"/>
                    </a:cubicBezTo>
                    <a:cubicBezTo>
                      <a:pt x="66192" y="43485"/>
                      <a:pt x="66834" y="44342"/>
                      <a:pt x="67477" y="45627"/>
                    </a:cubicBezTo>
                    <a:lnTo>
                      <a:pt x="155732" y="221496"/>
                    </a:lnTo>
                    <a:lnTo>
                      <a:pt x="155732" y="12210"/>
                    </a:lnTo>
                    <a:cubicBezTo>
                      <a:pt x="155732" y="10711"/>
                      <a:pt x="155732" y="9211"/>
                      <a:pt x="156589" y="7712"/>
                    </a:cubicBezTo>
                    <a:cubicBezTo>
                      <a:pt x="157232" y="6212"/>
                      <a:pt x="158089" y="4927"/>
                      <a:pt x="159160" y="3856"/>
                    </a:cubicBezTo>
                    <a:cubicBezTo>
                      <a:pt x="160231" y="2785"/>
                      <a:pt x="161516" y="1928"/>
                      <a:pt x="163016" y="1071"/>
                    </a:cubicBezTo>
                    <a:cubicBezTo>
                      <a:pt x="164515" y="214"/>
                      <a:pt x="166229" y="0"/>
                      <a:pt x="167942" y="0"/>
                    </a:cubicBezTo>
                    <a:lnTo>
                      <a:pt x="203502" y="0"/>
                    </a:lnTo>
                    <a:cubicBezTo>
                      <a:pt x="206715" y="0"/>
                      <a:pt x="209714" y="1285"/>
                      <a:pt x="212070" y="3642"/>
                    </a:cubicBezTo>
                    <a:cubicBezTo>
                      <a:pt x="214427" y="5998"/>
                      <a:pt x="215712" y="8997"/>
                      <a:pt x="215712" y="12210"/>
                    </a:cubicBezTo>
                    <a:lnTo>
                      <a:pt x="215712" y="336100"/>
                    </a:lnTo>
                    <a:cubicBezTo>
                      <a:pt x="215712" y="339741"/>
                      <a:pt x="214427" y="342740"/>
                      <a:pt x="212070" y="344882"/>
                    </a:cubicBezTo>
                    <a:cubicBezTo>
                      <a:pt x="209714" y="347239"/>
                      <a:pt x="206715" y="348310"/>
                      <a:pt x="203502" y="348310"/>
                    </a:cubicBezTo>
                    <a:lnTo>
                      <a:pt x="159588" y="348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6"/>
              <p:cNvSpPr/>
              <p:nvPr/>
            </p:nvSpPr>
            <p:spPr>
              <a:xfrm>
                <a:off x="687866" y="345025"/>
                <a:ext cx="26316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160" h="309393" extrusionOk="0">
                    <a:moveTo>
                      <a:pt x="154126" y="309394"/>
                    </a:moveTo>
                    <a:cubicBezTo>
                      <a:pt x="119638" y="309394"/>
                      <a:pt x="88577" y="298897"/>
                      <a:pt x="61158" y="277904"/>
                    </a:cubicBezTo>
                    <a:cubicBezTo>
                      <a:pt x="33524" y="256912"/>
                      <a:pt x="15102" y="229707"/>
                      <a:pt x="5891" y="196289"/>
                    </a:cubicBezTo>
                    <a:cubicBezTo>
                      <a:pt x="-3320" y="162872"/>
                      <a:pt x="-1821" y="129884"/>
                      <a:pt x="11032" y="97752"/>
                    </a:cubicBezTo>
                    <a:cubicBezTo>
                      <a:pt x="23885" y="65406"/>
                      <a:pt x="44878" y="40343"/>
                      <a:pt x="74439" y="22349"/>
                    </a:cubicBezTo>
                    <a:cubicBezTo>
                      <a:pt x="104000" y="4355"/>
                      <a:pt x="135918" y="-2714"/>
                      <a:pt x="170192" y="928"/>
                    </a:cubicBezTo>
                    <a:cubicBezTo>
                      <a:pt x="204466" y="4569"/>
                      <a:pt x="234241" y="18279"/>
                      <a:pt x="259518" y="42056"/>
                    </a:cubicBezTo>
                    <a:cubicBezTo>
                      <a:pt x="261875" y="44413"/>
                      <a:pt x="263160" y="47412"/>
                      <a:pt x="263160" y="50839"/>
                    </a:cubicBezTo>
                    <a:cubicBezTo>
                      <a:pt x="263160" y="54266"/>
                      <a:pt x="261875" y="57265"/>
                      <a:pt x="259090" y="59622"/>
                    </a:cubicBezTo>
                    <a:lnTo>
                      <a:pt x="232528" y="83614"/>
                    </a:lnTo>
                    <a:cubicBezTo>
                      <a:pt x="230171" y="85756"/>
                      <a:pt x="227387" y="86827"/>
                      <a:pt x="224388" y="86827"/>
                    </a:cubicBezTo>
                    <a:cubicBezTo>
                      <a:pt x="221389" y="86827"/>
                      <a:pt x="218604" y="85970"/>
                      <a:pt x="216248" y="84042"/>
                    </a:cubicBezTo>
                    <a:cubicBezTo>
                      <a:pt x="197397" y="67119"/>
                      <a:pt x="175333" y="59193"/>
                      <a:pt x="150484" y="60264"/>
                    </a:cubicBezTo>
                    <a:cubicBezTo>
                      <a:pt x="125422" y="61336"/>
                      <a:pt x="104215" y="70975"/>
                      <a:pt x="86649" y="89183"/>
                    </a:cubicBezTo>
                    <a:cubicBezTo>
                      <a:pt x="69084" y="107391"/>
                      <a:pt x="60301" y="129241"/>
                      <a:pt x="60087" y="154518"/>
                    </a:cubicBezTo>
                    <a:cubicBezTo>
                      <a:pt x="60087" y="179795"/>
                      <a:pt x="68655" y="201645"/>
                      <a:pt x="85792" y="219853"/>
                    </a:cubicBezTo>
                    <a:cubicBezTo>
                      <a:pt x="103358" y="238061"/>
                      <a:pt x="124565" y="247915"/>
                      <a:pt x="149628" y="248986"/>
                    </a:cubicBezTo>
                    <a:cubicBezTo>
                      <a:pt x="174690" y="250057"/>
                      <a:pt x="196968" y="242559"/>
                      <a:pt x="215605" y="225851"/>
                    </a:cubicBezTo>
                    <a:cubicBezTo>
                      <a:pt x="217961" y="223709"/>
                      <a:pt x="220746" y="222638"/>
                      <a:pt x="223745" y="222638"/>
                    </a:cubicBezTo>
                    <a:cubicBezTo>
                      <a:pt x="226744" y="222638"/>
                      <a:pt x="229529" y="223709"/>
                      <a:pt x="231885" y="225851"/>
                    </a:cubicBezTo>
                    <a:lnTo>
                      <a:pt x="258447" y="250271"/>
                    </a:lnTo>
                    <a:cubicBezTo>
                      <a:pt x="261232" y="252627"/>
                      <a:pt x="262517" y="255626"/>
                      <a:pt x="262303" y="259268"/>
                    </a:cubicBezTo>
                    <a:cubicBezTo>
                      <a:pt x="262303" y="262910"/>
                      <a:pt x="260804" y="265909"/>
                      <a:pt x="258019" y="268265"/>
                    </a:cubicBezTo>
                    <a:cubicBezTo>
                      <a:pt x="228672" y="295470"/>
                      <a:pt x="193969" y="308965"/>
                      <a:pt x="154126" y="308965"/>
                    </a:cubicBezTo>
                    <a:lnTo>
                      <a:pt x="15412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6"/>
              <p:cNvSpPr/>
              <p:nvPr/>
            </p:nvSpPr>
            <p:spPr>
              <a:xfrm>
                <a:off x="1246870" y="345025"/>
                <a:ext cx="26325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250" h="309393" extrusionOk="0">
                    <a:moveTo>
                      <a:pt x="154216" y="309394"/>
                    </a:moveTo>
                    <a:cubicBezTo>
                      <a:pt x="119728" y="309394"/>
                      <a:pt x="88667" y="298897"/>
                      <a:pt x="61248" y="277904"/>
                    </a:cubicBezTo>
                    <a:cubicBezTo>
                      <a:pt x="33615" y="256912"/>
                      <a:pt x="15193" y="229707"/>
                      <a:pt x="5981" y="196289"/>
                    </a:cubicBezTo>
                    <a:cubicBezTo>
                      <a:pt x="-3444" y="162872"/>
                      <a:pt x="-1730" y="129884"/>
                      <a:pt x="11123" y="97752"/>
                    </a:cubicBezTo>
                    <a:cubicBezTo>
                      <a:pt x="23975" y="65406"/>
                      <a:pt x="44968" y="40343"/>
                      <a:pt x="74529" y="22349"/>
                    </a:cubicBezTo>
                    <a:cubicBezTo>
                      <a:pt x="104091" y="4355"/>
                      <a:pt x="136008" y="-2714"/>
                      <a:pt x="170282" y="928"/>
                    </a:cubicBezTo>
                    <a:cubicBezTo>
                      <a:pt x="204556" y="4569"/>
                      <a:pt x="234332" y="18279"/>
                      <a:pt x="259609" y="42056"/>
                    </a:cubicBezTo>
                    <a:cubicBezTo>
                      <a:pt x="261965" y="44413"/>
                      <a:pt x="263251" y="47412"/>
                      <a:pt x="263251" y="50839"/>
                    </a:cubicBezTo>
                    <a:cubicBezTo>
                      <a:pt x="263251" y="54266"/>
                      <a:pt x="261965" y="57265"/>
                      <a:pt x="259180" y="59622"/>
                    </a:cubicBezTo>
                    <a:lnTo>
                      <a:pt x="232618" y="83614"/>
                    </a:lnTo>
                    <a:cubicBezTo>
                      <a:pt x="230262" y="85756"/>
                      <a:pt x="227477" y="86827"/>
                      <a:pt x="224478" y="86827"/>
                    </a:cubicBezTo>
                    <a:cubicBezTo>
                      <a:pt x="221479" y="86827"/>
                      <a:pt x="218694" y="85970"/>
                      <a:pt x="216338" y="84042"/>
                    </a:cubicBezTo>
                    <a:cubicBezTo>
                      <a:pt x="197487" y="67119"/>
                      <a:pt x="175424" y="59193"/>
                      <a:pt x="150575" y="60264"/>
                    </a:cubicBezTo>
                    <a:cubicBezTo>
                      <a:pt x="125512" y="61336"/>
                      <a:pt x="104305" y="70975"/>
                      <a:pt x="86740" y="89183"/>
                    </a:cubicBezTo>
                    <a:cubicBezTo>
                      <a:pt x="69174" y="107391"/>
                      <a:pt x="60391" y="129241"/>
                      <a:pt x="60177" y="154518"/>
                    </a:cubicBezTo>
                    <a:cubicBezTo>
                      <a:pt x="60177" y="179795"/>
                      <a:pt x="68746" y="201645"/>
                      <a:pt x="85883" y="219853"/>
                    </a:cubicBezTo>
                    <a:cubicBezTo>
                      <a:pt x="103448" y="238061"/>
                      <a:pt x="124655" y="247915"/>
                      <a:pt x="149718" y="248986"/>
                    </a:cubicBezTo>
                    <a:cubicBezTo>
                      <a:pt x="174781" y="250057"/>
                      <a:pt x="197059" y="242559"/>
                      <a:pt x="215695" y="225851"/>
                    </a:cubicBezTo>
                    <a:cubicBezTo>
                      <a:pt x="218052" y="223709"/>
                      <a:pt x="220836" y="222638"/>
                      <a:pt x="223835" y="222638"/>
                    </a:cubicBezTo>
                    <a:cubicBezTo>
                      <a:pt x="226834" y="222638"/>
                      <a:pt x="229619" y="223709"/>
                      <a:pt x="231976" y="225851"/>
                    </a:cubicBezTo>
                    <a:lnTo>
                      <a:pt x="258538" y="250271"/>
                    </a:lnTo>
                    <a:cubicBezTo>
                      <a:pt x="261323" y="252627"/>
                      <a:pt x="262608" y="255626"/>
                      <a:pt x="262394" y="259268"/>
                    </a:cubicBezTo>
                    <a:cubicBezTo>
                      <a:pt x="262394" y="262910"/>
                      <a:pt x="260894" y="265909"/>
                      <a:pt x="258109" y="268265"/>
                    </a:cubicBezTo>
                    <a:cubicBezTo>
                      <a:pt x="228762" y="295470"/>
                      <a:pt x="194060" y="308965"/>
                      <a:pt x="154216" y="308965"/>
                    </a:cubicBezTo>
                    <a:lnTo>
                      <a:pt x="15421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6"/>
              <p:cNvSpPr/>
              <p:nvPr/>
            </p:nvSpPr>
            <p:spPr>
              <a:xfrm>
                <a:off x="300619" y="307180"/>
                <a:ext cx="254975" cy="346827"/>
              </a:xfrm>
              <a:custGeom>
                <a:avLst/>
                <a:gdLst/>
                <a:ahLst/>
                <a:cxnLst/>
                <a:rect l="l" t="t" r="r" b="b"/>
                <a:pathLst>
                  <a:path w="254975" h="346827" extrusionOk="0">
                    <a:moveTo>
                      <a:pt x="241475" y="237348"/>
                    </a:moveTo>
                    <a:lnTo>
                      <a:pt x="220697" y="237348"/>
                    </a:lnTo>
                    <a:lnTo>
                      <a:pt x="220697" y="13710"/>
                    </a:lnTo>
                    <a:cubicBezTo>
                      <a:pt x="220911" y="5998"/>
                      <a:pt x="214484" y="0"/>
                      <a:pt x="207201" y="0"/>
                    </a:cubicBezTo>
                    <a:lnTo>
                      <a:pt x="160289" y="0"/>
                    </a:lnTo>
                    <a:cubicBezTo>
                      <a:pt x="154933" y="0"/>
                      <a:pt x="150863" y="2356"/>
                      <a:pt x="148079" y="7069"/>
                    </a:cubicBezTo>
                    <a:lnTo>
                      <a:pt x="1557" y="285117"/>
                    </a:lnTo>
                    <a:cubicBezTo>
                      <a:pt x="-3370" y="293471"/>
                      <a:pt x="4128" y="305253"/>
                      <a:pt x="13767" y="304825"/>
                    </a:cubicBezTo>
                    <a:lnTo>
                      <a:pt x="153648" y="304825"/>
                    </a:lnTo>
                    <a:cubicBezTo>
                      <a:pt x="155148" y="316392"/>
                      <a:pt x="147222" y="347667"/>
                      <a:pt x="167358" y="346810"/>
                    </a:cubicBezTo>
                    <a:lnTo>
                      <a:pt x="207201" y="346810"/>
                    </a:lnTo>
                    <a:cubicBezTo>
                      <a:pt x="214270" y="347024"/>
                      <a:pt x="220697" y="340384"/>
                      <a:pt x="220697" y="333101"/>
                    </a:cubicBezTo>
                    <a:lnTo>
                      <a:pt x="220697" y="304825"/>
                    </a:lnTo>
                    <a:cubicBezTo>
                      <a:pt x="232050" y="304396"/>
                      <a:pt x="254971" y="308895"/>
                      <a:pt x="254971" y="291115"/>
                    </a:cubicBezTo>
                    <a:lnTo>
                      <a:pt x="254971" y="251057"/>
                    </a:lnTo>
                    <a:cubicBezTo>
                      <a:pt x="255185" y="243774"/>
                      <a:pt x="248544" y="237348"/>
                      <a:pt x="241475" y="237348"/>
                    </a:cubicBezTo>
                    <a:close/>
                    <a:moveTo>
                      <a:pt x="153862" y="237348"/>
                    </a:moveTo>
                    <a:lnTo>
                      <a:pt x="102451" y="237348"/>
                    </a:lnTo>
                    <a:lnTo>
                      <a:pt x="153862" y="140523"/>
                    </a:lnTo>
                    <a:lnTo>
                      <a:pt x="153862" y="237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6"/>
              <p:cNvSpPr/>
              <p:nvPr/>
            </p:nvSpPr>
            <p:spPr>
              <a:xfrm>
                <a:off x="555769" y="307110"/>
                <a:ext cx="90011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90011" h="104600" extrusionOk="0">
                    <a:moveTo>
                      <a:pt x="89790" y="41841"/>
                    </a:moveTo>
                    <a:cubicBezTo>
                      <a:pt x="90647" y="-23922"/>
                      <a:pt x="-11104" y="-144"/>
                      <a:pt x="8389" y="31773"/>
                    </a:cubicBezTo>
                    <a:cubicBezTo>
                      <a:pt x="13102" y="37343"/>
                      <a:pt x="21028" y="37986"/>
                      <a:pt x="26597" y="33487"/>
                    </a:cubicBezTo>
                    <a:cubicBezTo>
                      <a:pt x="34523" y="26204"/>
                      <a:pt x="61086" y="19135"/>
                      <a:pt x="63442" y="37343"/>
                    </a:cubicBezTo>
                    <a:cubicBezTo>
                      <a:pt x="-30811" y="24704"/>
                      <a:pt x="-11532" y="132239"/>
                      <a:pt x="65584" y="97537"/>
                    </a:cubicBezTo>
                    <a:cubicBezTo>
                      <a:pt x="70939" y="109747"/>
                      <a:pt x="90433" y="105034"/>
                      <a:pt x="90004" y="91753"/>
                    </a:cubicBezTo>
                    <a:cubicBezTo>
                      <a:pt x="89790" y="82113"/>
                      <a:pt x="89790" y="51909"/>
                      <a:pt x="89790" y="41841"/>
                    </a:cubicBezTo>
                    <a:close/>
                    <a:moveTo>
                      <a:pt x="45020" y="77186"/>
                    </a:moveTo>
                    <a:cubicBezTo>
                      <a:pt x="37522" y="79329"/>
                      <a:pt x="22742" y="78257"/>
                      <a:pt x="26383" y="68618"/>
                    </a:cubicBezTo>
                    <a:cubicBezTo>
                      <a:pt x="29382" y="63048"/>
                      <a:pt x="55088" y="62406"/>
                      <a:pt x="62585" y="63691"/>
                    </a:cubicBezTo>
                    <a:cubicBezTo>
                      <a:pt x="60229" y="70117"/>
                      <a:pt x="54659" y="75259"/>
                      <a:pt x="45020" y="77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6"/>
              <p:cNvSpPr/>
              <p:nvPr/>
            </p:nvSpPr>
            <p:spPr>
              <a:xfrm>
                <a:off x="776023" y="696422"/>
                <a:ext cx="133017" cy="156572"/>
              </a:xfrm>
              <a:custGeom>
                <a:avLst/>
                <a:gdLst/>
                <a:ahLst/>
                <a:cxnLst/>
                <a:rect l="l" t="t" r="r" b="b"/>
                <a:pathLst>
                  <a:path w="133017" h="156572" extrusionOk="0">
                    <a:moveTo>
                      <a:pt x="77965" y="156572"/>
                    </a:moveTo>
                    <a:cubicBezTo>
                      <a:pt x="60400" y="156572"/>
                      <a:pt x="44976" y="151217"/>
                      <a:pt x="30838" y="140721"/>
                    </a:cubicBezTo>
                    <a:cubicBezTo>
                      <a:pt x="16915" y="130224"/>
                      <a:pt x="7703" y="116300"/>
                      <a:pt x="2991" y="99378"/>
                    </a:cubicBezTo>
                    <a:cubicBezTo>
                      <a:pt x="-1722" y="82455"/>
                      <a:pt x="-865" y="65960"/>
                      <a:pt x="5561" y="49466"/>
                    </a:cubicBezTo>
                    <a:cubicBezTo>
                      <a:pt x="11988" y="33186"/>
                      <a:pt x="22698" y="20547"/>
                      <a:pt x="37479" y="11336"/>
                    </a:cubicBezTo>
                    <a:cubicBezTo>
                      <a:pt x="52474" y="2339"/>
                      <a:pt x="68540" y="-1302"/>
                      <a:pt x="85891" y="411"/>
                    </a:cubicBezTo>
                    <a:cubicBezTo>
                      <a:pt x="103242" y="2339"/>
                      <a:pt x="118237" y="9194"/>
                      <a:pt x="131090" y="21190"/>
                    </a:cubicBezTo>
                    <a:cubicBezTo>
                      <a:pt x="132375" y="22475"/>
                      <a:pt x="133018" y="23975"/>
                      <a:pt x="133018" y="25688"/>
                    </a:cubicBezTo>
                    <a:cubicBezTo>
                      <a:pt x="133018" y="27402"/>
                      <a:pt x="132375" y="28902"/>
                      <a:pt x="130875" y="30187"/>
                    </a:cubicBezTo>
                    <a:lnTo>
                      <a:pt x="117380" y="42397"/>
                    </a:lnTo>
                    <a:cubicBezTo>
                      <a:pt x="116095" y="43468"/>
                      <a:pt x="114810" y="43896"/>
                      <a:pt x="113310" y="43896"/>
                    </a:cubicBezTo>
                    <a:cubicBezTo>
                      <a:pt x="111811" y="43896"/>
                      <a:pt x="110311" y="43468"/>
                      <a:pt x="109240" y="42611"/>
                    </a:cubicBezTo>
                    <a:cubicBezTo>
                      <a:pt x="99600" y="34043"/>
                      <a:pt x="88676" y="29973"/>
                      <a:pt x="76037" y="30615"/>
                    </a:cubicBezTo>
                    <a:cubicBezTo>
                      <a:pt x="63399" y="31044"/>
                      <a:pt x="52688" y="35971"/>
                      <a:pt x="43905" y="45182"/>
                    </a:cubicBezTo>
                    <a:cubicBezTo>
                      <a:pt x="34908" y="54393"/>
                      <a:pt x="30410" y="65318"/>
                      <a:pt x="30410" y="78170"/>
                    </a:cubicBezTo>
                    <a:cubicBezTo>
                      <a:pt x="30410" y="91023"/>
                      <a:pt x="34694" y="101948"/>
                      <a:pt x="43477" y="111159"/>
                    </a:cubicBezTo>
                    <a:cubicBezTo>
                      <a:pt x="52260" y="120370"/>
                      <a:pt x="62970" y="125297"/>
                      <a:pt x="75609" y="125940"/>
                    </a:cubicBezTo>
                    <a:cubicBezTo>
                      <a:pt x="88461" y="126582"/>
                      <a:pt x="99386" y="122727"/>
                      <a:pt x="109026" y="114372"/>
                    </a:cubicBezTo>
                    <a:cubicBezTo>
                      <a:pt x="110311" y="113301"/>
                      <a:pt x="111596" y="112873"/>
                      <a:pt x="113096" y="112873"/>
                    </a:cubicBezTo>
                    <a:cubicBezTo>
                      <a:pt x="114595" y="112873"/>
                      <a:pt x="116095" y="113301"/>
                      <a:pt x="117166" y="114372"/>
                    </a:cubicBezTo>
                    <a:lnTo>
                      <a:pt x="130661" y="126797"/>
                    </a:lnTo>
                    <a:cubicBezTo>
                      <a:pt x="131947" y="128082"/>
                      <a:pt x="132589" y="129582"/>
                      <a:pt x="132589" y="131295"/>
                    </a:cubicBezTo>
                    <a:cubicBezTo>
                      <a:pt x="132589" y="133223"/>
                      <a:pt x="131732" y="134723"/>
                      <a:pt x="130447" y="135794"/>
                    </a:cubicBezTo>
                    <a:cubicBezTo>
                      <a:pt x="115452" y="149503"/>
                      <a:pt x="98101" y="156358"/>
                      <a:pt x="77965" y="156358"/>
                    </a:cubicBezTo>
                    <a:lnTo>
                      <a:pt x="77965" y="156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6"/>
              <p:cNvSpPr/>
              <p:nvPr/>
            </p:nvSpPr>
            <p:spPr>
              <a:xfrm>
                <a:off x="1111685" y="696833"/>
                <a:ext cx="103892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103892" h="156160" extrusionOk="0">
                    <a:moveTo>
                      <a:pt x="98538" y="0"/>
                    </a:moveTo>
                    <a:cubicBezTo>
                      <a:pt x="98538" y="0"/>
                      <a:pt x="100466" y="214"/>
                      <a:pt x="101108" y="643"/>
                    </a:cubicBezTo>
                    <a:cubicBezTo>
                      <a:pt x="101965" y="1071"/>
                      <a:pt x="102608" y="1714"/>
                      <a:pt x="103036" y="2571"/>
                    </a:cubicBezTo>
                    <a:cubicBezTo>
                      <a:pt x="103679" y="3427"/>
                      <a:pt x="103893" y="4284"/>
                      <a:pt x="103893" y="5355"/>
                    </a:cubicBezTo>
                    <a:lnTo>
                      <a:pt x="103893" y="21421"/>
                    </a:lnTo>
                    <a:cubicBezTo>
                      <a:pt x="103893" y="22921"/>
                      <a:pt x="103250" y="24206"/>
                      <a:pt x="102179" y="25277"/>
                    </a:cubicBezTo>
                    <a:cubicBezTo>
                      <a:pt x="101108" y="26348"/>
                      <a:pt x="99823" y="26991"/>
                      <a:pt x="98323" y="26991"/>
                    </a:cubicBezTo>
                    <a:lnTo>
                      <a:pt x="65335" y="26991"/>
                    </a:lnTo>
                    <a:lnTo>
                      <a:pt x="65335" y="150592"/>
                    </a:lnTo>
                    <a:cubicBezTo>
                      <a:pt x="65335" y="152091"/>
                      <a:pt x="64906" y="153376"/>
                      <a:pt x="63835" y="154447"/>
                    </a:cubicBezTo>
                    <a:cubicBezTo>
                      <a:pt x="62764" y="155518"/>
                      <a:pt x="61479" y="156161"/>
                      <a:pt x="59979" y="156161"/>
                    </a:cubicBezTo>
                    <a:lnTo>
                      <a:pt x="43914" y="156161"/>
                    </a:lnTo>
                    <a:cubicBezTo>
                      <a:pt x="42414" y="156161"/>
                      <a:pt x="41129" y="155518"/>
                      <a:pt x="40058" y="154447"/>
                    </a:cubicBezTo>
                    <a:cubicBezTo>
                      <a:pt x="38987" y="153376"/>
                      <a:pt x="38344" y="152091"/>
                      <a:pt x="38344" y="150592"/>
                    </a:cubicBezTo>
                    <a:lnTo>
                      <a:pt x="38344" y="26991"/>
                    </a:lnTo>
                    <a:lnTo>
                      <a:pt x="5569" y="26991"/>
                    </a:lnTo>
                    <a:cubicBezTo>
                      <a:pt x="4070" y="26991"/>
                      <a:pt x="2785" y="26348"/>
                      <a:pt x="1714" y="25277"/>
                    </a:cubicBezTo>
                    <a:cubicBezTo>
                      <a:pt x="643" y="24206"/>
                      <a:pt x="0" y="22921"/>
                      <a:pt x="0" y="21421"/>
                    </a:cubicBezTo>
                    <a:lnTo>
                      <a:pt x="0" y="5355"/>
                    </a:lnTo>
                    <a:cubicBezTo>
                      <a:pt x="0" y="3642"/>
                      <a:pt x="643" y="2356"/>
                      <a:pt x="1714" y="1499"/>
                    </a:cubicBezTo>
                    <a:cubicBezTo>
                      <a:pt x="2785" y="428"/>
                      <a:pt x="4070" y="0"/>
                      <a:pt x="5569" y="0"/>
                    </a:cubicBezTo>
                    <a:lnTo>
                      <a:pt x="983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6"/>
              <p:cNvSpPr/>
              <p:nvPr/>
            </p:nvSpPr>
            <p:spPr>
              <a:xfrm>
                <a:off x="1309617" y="696833"/>
                <a:ext cx="106891" cy="155732"/>
              </a:xfrm>
              <a:custGeom>
                <a:avLst/>
                <a:gdLst/>
                <a:ahLst/>
                <a:cxnLst/>
                <a:rect l="l" t="t" r="r" b="b"/>
                <a:pathLst>
                  <a:path w="106891" h="155732" extrusionOk="0">
                    <a:moveTo>
                      <a:pt x="87399" y="119745"/>
                    </a:moveTo>
                    <a:lnTo>
                      <a:pt x="87184" y="119745"/>
                    </a:lnTo>
                    <a:lnTo>
                      <a:pt x="87184" y="119316"/>
                    </a:lnTo>
                    <a:lnTo>
                      <a:pt x="68762" y="94682"/>
                    </a:lnTo>
                    <a:cubicBezTo>
                      <a:pt x="77545" y="90612"/>
                      <a:pt x="84614" y="84400"/>
                      <a:pt x="89969" y="76260"/>
                    </a:cubicBezTo>
                    <a:cubicBezTo>
                      <a:pt x="95324" y="67905"/>
                      <a:pt x="97895" y="58908"/>
                      <a:pt x="97895" y="49055"/>
                    </a:cubicBezTo>
                    <a:cubicBezTo>
                      <a:pt x="97895" y="35345"/>
                      <a:pt x="92968" y="23778"/>
                      <a:pt x="83114" y="14352"/>
                    </a:cubicBezTo>
                    <a:cubicBezTo>
                      <a:pt x="73475" y="4927"/>
                      <a:pt x="61479" y="0"/>
                      <a:pt x="47769" y="0"/>
                    </a:cubicBezTo>
                    <a:lnTo>
                      <a:pt x="5355" y="0"/>
                    </a:lnTo>
                    <a:cubicBezTo>
                      <a:pt x="4070" y="0"/>
                      <a:pt x="2785" y="428"/>
                      <a:pt x="1714" y="1499"/>
                    </a:cubicBezTo>
                    <a:cubicBezTo>
                      <a:pt x="643" y="2571"/>
                      <a:pt x="0" y="3856"/>
                      <a:pt x="0" y="5355"/>
                    </a:cubicBezTo>
                    <a:lnTo>
                      <a:pt x="0" y="132812"/>
                    </a:lnTo>
                    <a:cubicBezTo>
                      <a:pt x="0" y="132812"/>
                      <a:pt x="214" y="134740"/>
                      <a:pt x="643" y="135597"/>
                    </a:cubicBezTo>
                    <a:cubicBezTo>
                      <a:pt x="1071" y="136453"/>
                      <a:pt x="1714" y="137096"/>
                      <a:pt x="2571" y="137525"/>
                    </a:cubicBezTo>
                    <a:cubicBezTo>
                      <a:pt x="3427" y="137953"/>
                      <a:pt x="4284" y="138167"/>
                      <a:pt x="5141" y="138167"/>
                    </a:cubicBezTo>
                    <a:lnTo>
                      <a:pt x="21207" y="138167"/>
                    </a:lnTo>
                    <a:cubicBezTo>
                      <a:pt x="21207" y="138167"/>
                      <a:pt x="23135" y="137953"/>
                      <a:pt x="23992" y="137525"/>
                    </a:cubicBezTo>
                    <a:cubicBezTo>
                      <a:pt x="24849" y="137096"/>
                      <a:pt x="25491" y="136453"/>
                      <a:pt x="25920" y="135597"/>
                    </a:cubicBezTo>
                    <a:cubicBezTo>
                      <a:pt x="26348" y="134740"/>
                      <a:pt x="26562" y="133883"/>
                      <a:pt x="26562" y="132812"/>
                    </a:cubicBezTo>
                    <a:lnTo>
                      <a:pt x="26562" y="98538"/>
                    </a:lnTo>
                    <a:lnTo>
                      <a:pt x="38130" y="98538"/>
                    </a:lnTo>
                    <a:lnTo>
                      <a:pt x="77116" y="150806"/>
                    </a:lnTo>
                    <a:lnTo>
                      <a:pt x="79044" y="153590"/>
                    </a:lnTo>
                    <a:cubicBezTo>
                      <a:pt x="79044" y="153590"/>
                      <a:pt x="80330" y="154876"/>
                      <a:pt x="81187" y="155090"/>
                    </a:cubicBezTo>
                    <a:cubicBezTo>
                      <a:pt x="81829" y="155518"/>
                      <a:pt x="82900" y="155733"/>
                      <a:pt x="83757" y="155733"/>
                    </a:cubicBezTo>
                    <a:lnTo>
                      <a:pt x="100037" y="155733"/>
                    </a:lnTo>
                    <a:cubicBezTo>
                      <a:pt x="100037" y="155733"/>
                      <a:pt x="100894" y="155733"/>
                      <a:pt x="101322" y="155518"/>
                    </a:cubicBezTo>
                    <a:cubicBezTo>
                      <a:pt x="101537" y="155518"/>
                      <a:pt x="101537" y="155304"/>
                      <a:pt x="101537" y="155304"/>
                    </a:cubicBezTo>
                    <a:cubicBezTo>
                      <a:pt x="102393" y="155090"/>
                      <a:pt x="102822" y="154662"/>
                      <a:pt x="103250" y="154233"/>
                    </a:cubicBezTo>
                    <a:cubicBezTo>
                      <a:pt x="104107" y="153590"/>
                      <a:pt x="104536" y="152948"/>
                      <a:pt x="104964" y="151877"/>
                    </a:cubicBezTo>
                    <a:lnTo>
                      <a:pt x="106892" y="145665"/>
                    </a:lnTo>
                    <a:lnTo>
                      <a:pt x="87399" y="119745"/>
                    </a:lnTo>
                    <a:close/>
                    <a:moveTo>
                      <a:pt x="48840" y="71975"/>
                    </a:moveTo>
                    <a:lnTo>
                      <a:pt x="26991" y="71975"/>
                    </a:lnTo>
                    <a:lnTo>
                      <a:pt x="26991" y="26991"/>
                    </a:lnTo>
                    <a:lnTo>
                      <a:pt x="48840" y="26991"/>
                    </a:lnTo>
                    <a:cubicBezTo>
                      <a:pt x="55053" y="26991"/>
                      <a:pt x="60408" y="29133"/>
                      <a:pt x="64692" y="33631"/>
                    </a:cubicBezTo>
                    <a:cubicBezTo>
                      <a:pt x="68976" y="37916"/>
                      <a:pt x="71333" y="43271"/>
                      <a:pt x="71333" y="49483"/>
                    </a:cubicBezTo>
                    <a:cubicBezTo>
                      <a:pt x="71333" y="55695"/>
                      <a:pt x="69191" y="61051"/>
                      <a:pt x="64692" y="65335"/>
                    </a:cubicBezTo>
                    <a:cubicBezTo>
                      <a:pt x="60408" y="69833"/>
                      <a:pt x="55053" y="71975"/>
                      <a:pt x="48840" y="719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6"/>
              <p:cNvSpPr/>
              <p:nvPr/>
            </p:nvSpPr>
            <p:spPr>
              <a:xfrm>
                <a:off x="921893" y="714398"/>
                <a:ext cx="95967" cy="156167"/>
              </a:xfrm>
              <a:custGeom>
                <a:avLst/>
                <a:gdLst/>
                <a:ahLst/>
                <a:cxnLst/>
                <a:rect l="l" t="t" r="r" b="b"/>
                <a:pathLst>
                  <a:path w="95967" h="156167" extrusionOk="0">
                    <a:moveTo>
                      <a:pt x="95325" y="1714"/>
                    </a:moveTo>
                    <a:cubicBezTo>
                      <a:pt x="95325" y="1714"/>
                      <a:pt x="92968" y="0"/>
                      <a:pt x="91469" y="0"/>
                    </a:cubicBezTo>
                    <a:lnTo>
                      <a:pt x="75189" y="0"/>
                    </a:lnTo>
                    <a:cubicBezTo>
                      <a:pt x="73689" y="0"/>
                      <a:pt x="72404" y="643"/>
                      <a:pt x="71333" y="1714"/>
                    </a:cubicBezTo>
                    <a:cubicBezTo>
                      <a:pt x="70262" y="2785"/>
                      <a:pt x="69619" y="4070"/>
                      <a:pt x="69619" y="5570"/>
                    </a:cubicBezTo>
                    <a:lnTo>
                      <a:pt x="69619" y="107749"/>
                    </a:lnTo>
                    <a:cubicBezTo>
                      <a:pt x="69619" y="114175"/>
                      <a:pt x="67263" y="119316"/>
                      <a:pt x="62764" y="123601"/>
                    </a:cubicBezTo>
                    <a:cubicBezTo>
                      <a:pt x="58266" y="127885"/>
                      <a:pt x="52696" y="129599"/>
                      <a:pt x="46484" y="128956"/>
                    </a:cubicBezTo>
                    <a:cubicBezTo>
                      <a:pt x="40915" y="128313"/>
                      <a:pt x="36416" y="125957"/>
                      <a:pt x="32775" y="121887"/>
                    </a:cubicBezTo>
                    <a:cubicBezTo>
                      <a:pt x="29133" y="117603"/>
                      <a:pt x="27205" y="112890"/>
                      <a:pt x="27205" y="107321"/>
                    </a:cubicBezTo>
                    <a:lnTo>
                      <a:pt x="27205" y="22921"/>
                    </a:lnTo>
                    <a:cubicBezTo>
                      <a:pt x="27205" y="21421"/>
                      <a:pt x="26562" y="20136"/>
                      <a:pt x="25491" y="19279"/>
                    </a:cubicBezTo>
                    <a:cubicBezTo>
                      <a:pt x="24420" y="18208"/>
                      <a:pt x="23135" y="17780"/>
                      <a:pt x="21635" y="17780"/>
                    </a:cubicBezTo>
                    <a:lnTo>
                      <a:pt x="5570" y="17780"/>
                    </a:lnTo>
                    <a:cubicBezTo>
                      <a:pt x="4070" y="17780"/>
                      <a:pt x="2785" y="18208"/>
                      <a:pt x="1714" y="19279"/>
                    </a:cubicBezTo>
                    <a:cubicBezTo>
                      <a:pt x="643" y="20350"/>
                      <a:pt x="0" y="21636"/>
                      <a:pt x="0" y="22921"/>
                    </a:cubicBezTo>
                    <a:lnTo>
                      <a:pt x="0" y="106892"/>
                    </a:lnTo>
                    <a:cubicBezTo>
                      <a:pt x="0" y="115675"/>
                      <a:pt x="1928" y="123386"/>
                      <a:pt x="5998" y="130670"/>
                    </a:cubicBezTo>
                    <a:cubicBezTo>
                      <a:pt x="8140" y="134740"/>
                      <a:pt x="11139" y="138381"/>
                      <a:pt x="14566" y="141809"/>
                    </a:cubicBezTo>
                    <a:cubicBezTo>
                      <a:pt x="24206" y="151663"/>
                      <a:pt x="35559" y="156375"/>
                      <a:pt x="48840" y="156161"/>
                    </a:cubicBezTo>
                    <a:cubicBezTo>
                      <a:pt x="61907" y="156161"/>
                      <a:pt x="72832" y="151020"/>
                      <a:pt x="82043" y="141595"/>
                    </a:cubicBezTo>
                    <a:cubicBezTo>
                      <a:pt x="91255" y="132169"/>
                      <a:pt x="95967" y="121030"/>
                      <a:pt x="95967" y="107963"/>
                    </a:cubicBezTo>
                    <a:lnTo>
                      <a:pt x="95967" y="5784"/>
                    </a:lnTo>
                    <a:cubicBezTo>
                      <a:pt x="95967" y="4284"/>
                      <a:pt x="95325" y="2999"/>
                      <a:pt x="94253" y="1928"/>
                    </a:cubicBezTo>
                    <a:lnTo>
                      <a:pt x="94896" y="19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6"/>
              <p:cNvSpPr/>
              <p:nvPr/>
            </p:nvSpPr>
            <p:spPr>
              <a:xfrm>
                <a:off x="1042066" y="696405"/>
                <a:ext cx="88041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88041" h="156160" extrusionOk="0">
                    <a:moveTo>
                      <a:pt x="82900" y="129170"/>
                    </a:moveTo>
                    <a:cubicBezTo>
                      <a:pt x="84400" y="129170"/>
                      <a:pt x="85685" y="129813"/>
                      <a:pt x="86542" y="130884"/>
                    </a:cubicBezTo>
                    <a:cubicBezTo>
                      <a:pt x="87613" y="131955"/>
                      <a:pt x="88041" y="133240"/>
                      <a:pt x="88041" y="134740"/>
                    </a:cubicBezTo>
                    <a:lnTo>
                      <a:pt x="88041" y="150806"/>
                    </a:lnTo>
                    <a:cubicBezTo>
                      <a:pt x="88041" y="150806"/>
                      <a:pt x="88041" y="152734"/>
                      <a:pt x="87399" y="153590"/>
                    </a:cubicBezTo>
                    <a:cubicBezTo>
                      <a:pt x="86970" y="154447"/>
                      <a:pt x="86328" y="155090"/>
                      <a:pt x="85471" y="155518"/>
                    </a:cubicBezTo>
                    <a:cubicBezTo>
                      <a:pt x="84614" y="155947"/>
                      <a:pt x="83757" y="156161"/>
                      <a:pt x="82900" y="156161"/>
                    </a:cubicBezTo>
                    <a:lnTo>
                      <a:pt x="5569" y="156161"/>
                    </a:lnTo>
                    <a:cubicBezTo>
                      <a:pt x="4070" y="156161"/>
                      <a:pt x="2785" y="155518"/>
                      <a:pt x="1714" y="154447"/>
                    </a:cubicBezTo>
                    <a:cubicBezTo>
                      <a:pt x="643" y="153376"/>
                      <a:pt x="0" y="152091"/>
                      <a:pt x="0" y="150592"/>
                    </a:cubicBezTo>
                    <a:lnTo>
                      <a:pt x="0" y="5570"/>
                    </a:lnTo>
                    <a:cubicBezTo>
                      <a:pt x="0" y="4070"/>
                      <a:pt x="643" y="2785"/>
                      <a:pt x="1714" y="1714"/>
                    </a:cubicBezTo>
                    <a:cubicBezTo>
                      <a:pt x="2785" y="643"/>
                      <a:pt x="4070" y="0"/>
                      <a:pt x="5569" y="0"/>
                    </a:cubicBezTo>
                    <a:lnTo>
                      <a:pt x="21635" y="0"/>
                    </a:lnTo>
                    <a:cubicBezTo>
                      <a:pt x="23135" y="0"/>
                      <a:pt x="24420" y="643"/>
                      <a:pt x="25491" y="1714"/>
                    </a:cubicBezTo>
                    <a:cubicBezTo>
                      <a:pt x="26562" y="2785"/>
                      <a:pt x="27205" y="4070"/>
                      <a:pt x="27205" y="5570"/>
                    </a:cubicBezTo>
                    <a:lnTo>
                      <a:pt x="27205" y="129170"/>
                    </a:lnTo>
                    <a:lnTo>
                      <a:pt x="83114" y="129170"/>
                    </a:lnTo>
                    <a:lnTo>
                      <a:pt x="83114" y="129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6"/>
              <p:cNvSpPr/>
              <p:nvPr/>
            </p:nvSpPr>
            <p:spPr>
              <a:xfrm>
                <a:off x="1197156" y="714184"/>
                <a:ext cx="92325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92325" h="156160" extrusionOk="0">
                    <a:moveTo>
                      <a:pt x="87184" y="214"/>
                    </a:moveTo>
                    <a:cubicBezTo>
                      <a:pt x="88684" y="214"/>
                      <a:pt x="89755" y="857"/>
                      <a:pt x="90826" y="1928"/>
                    </a:cubicBezTo>
                    <a:cubicBezTo>
                      <a:pt x="91897" y="2999"/>
                      <a:pt x="92325" y="4284"/>
                      <a:pt x="92325" y="5784"/>
                    </a:cubicBezTo>
                    <a:lnTo>
                      <a:pt x="92325" y="107963"/>
                    </a:lnTo>
                    <a:cubicBezTo>
                      <a:pt x="92325" y="121030"/>
                      <a:pt x="87827" y="132383"/>
                      <a:pt x="78830" y="141595"/>
                    </a:cubicBezTo>
                    <a:cubicBezTo>
                      <a:pt x="70047" y="151020"/>
                      <a:pt x="59551" y="155733"/>
                      <a:pt x="46912" y="156161"/>
                    </a:cubicBezTo>
                    <a:cubicBezTo>
                      <a:pt x="34060" y="156161"/>
                      <a:pt x="23349" y="151662"/>
                      <a:pt x="13924" y="141809"/>
                    </a:cubicBezTo>
                    <a:cubicBezTo>
                      <a:pt x="4713" y="131955"/>
                      <a:pt x="0" y="120387"/>
                      <a:pt x="0" y="106892"/>
                    </a:cubicBezTo>
                    <a:lnTo>
                      <a:pt x="0" y="22921"/>
                    </a:lnTo>
                    <a:cubicBezTo>
                      <a:pt x="0" y="21421"/>
                      <a:pt x="428" y="20136"/>
                      <a:pt x="1499" y="19279"/>
                    </a:cubicBezTo>
                    <a:cubicBezTo>
                      <a:pt x="2571" y="18208"/>
                      <a:pt x="3856" y="17780"/>
                      <a:pt x="5141" y="17780"/>
                    </a:cubicBezTo>
                    <a:lnTo>
                      <a:pt x="20564" y="17780"/>
                    </a:lnTo>
                    <a:cubicBezTo>
                      <a:pt x="22064" y="17780"/>
                      <a:pt x="23135" y="18208"/>
                      <a:pt x="24206" y="19279"/>
                    </a:cubicBezTo>
                    <a:cubicBezTo>
                      <a:pt x="25277" y="20350"/>
                      <a:pt x="25705" y="21635"/>
                      <a:pt x="25705" y="22921"/>
                    </a:cubicBezTo>
                    <a:lnTo>
                      <a:pt x="25705" y="107320"/>
                    </a:lnTo>
                    <a:cubicBezTo>
                      <a:pt x="25705" y="112890"/>
                      <a:pt x="27419" y="117817"/>
                      <a:pt x="31061" y="121887"/>
                    </a:cubicBezTo>
                    <a:cubicBezTo>
                      <a:pt x="34488" y="126171"/>
                      <a:pt x="38987" y="128528"/>
                      <a:pt x="44342" y="128956"/>
                    </a:cubicBezTo>
                    <a:cubicBezTo>
                      <a:pt x="50340" y="129599"/>
                      <a:pt x="55481" y="127885"/>
                      <a:pt x="59979" y="123601"/>
                    </a:cubicBezTo>
                    <a:cubicBezTo>
                      <a:pt x="64478" y="119316"/>
                      <a:pt x="66620" y="114175"/>
                      <a:pt x="66620" y="107749"/>
                    </a:cubicBezTo>
                    <a:lnTo>
                      <a:pt x="66620" y="5569"/>
                    </a:lnTo>
                    <a:cubicBezTo>
                      <a:pt x="66620" y="4070"/>
                      <a:pt x="67048" y="2785"/>
                      <a:pt x="68120" y="1714"/>
                    </a:cubicBezTo>
                    <a:cubicBezTo>
                      <a:pt x="69191" y="643"/>
                      <a:pt x="70476" y="0"/>
                      <a:pt x="71761" y="0"/>
                    </a:cubicBezTo>
                    <a:lnTo>
                      <a:pt x="876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6"/>
              <p:cNvSpPr/>
              <p:nvPr/>
            </p:nvSpPr>
            <p:spPr>
              <a:xfrm>
                <a:off x="1386948" y="713970"/>
                <a:ext cx="122736" cy="155946"/>
              </a:xfrm>
              <a:custGeom>
                <a:avLst/>
                <a:gdLst/>
                <a:ahLst/>
                <a:cxnLst/>
                <a:rect l="l" t="t" r="r" b="b"/>
                <a:pathLst>
                  <a:path w="122736" h="155946" extrusionOk="0">
                    <a:moveTo>
                      <a:pt x="121887" y="149092"/>
                    </a:moveTo>
                    <a:lnTo>
                      <a:pt x="73689" y="3642"/>
                    </a:lnTo>
                    <a:cubicBezTo>
                      <a:pt x="72832" y="1285"/>
                      <a:pt x="70904" y="0"/>
                      <a:pt x="68334" y="0"/>
                    </a:cubicBezTo>
                    <a:lnTo>
                      <a:pt x="47984" y="0"/>
                    </a:lnTo>
                    <a:cubicBezTo>
                      <a:pt x="45413" y="0"/>
                      <a:pt x="43699" y="1285"/>
                      <a:pt x="42842" y="3642"/>
                    </a:cubicBezTo>
                    <a:lnTo>
                      <a:pt x="9854" y="102179"/>
                    </a:lnTo>
                    <a:lnTo>
                      <a:pt x="0" y="131312"/>
                    </a:lnTo>
                    <a:cubicBezTo>
                      <a:pt x="0" y="131312"/>
                      <a:pt x="0" y="132812"/>
                      <a:pt x="0" y="133454"/>
                    </a:cubicBezTo>
                    <a:lnTo>
                      <a:pt x="2142" y="136239"/>
                    </a:lnTo>
                    <a:cubicBezTo>
                      <a:pt x="3213" y="137739"/>
                      <a:pt x="4713" y="138381"/>
                      <a:pt x="6426" y="138381"/>
                    </a:cubicBezTo>
                    <a:lnTo>
                      <a:pt x="22706" y="138381"/>
                    </a:lnTo>
                    <a:cubicBezTo>
                      <a:pt x="25277" y="138381"/>
                      <a:pt x="26991" y="137096"/>
                      <a:pt x="27848" y="134740"/>
                    </a:cubicBezTo>
                    <a:lnTo>
                      <a:pt x="29990" y="128313"/>
                    </a:lnTo>
                    <a:lnTo>
                      <a:pt x="58694" y="42200"/>
                    </a:lnTo>
                    <a:lnTo>
                      <a:pt x="95110" y="152305"/>
                    </a:lnTo>
                    <a:cubicBezTo>
                      <a:pt x="95967" y="154661"/>
                      <a:pt x="97681" y="155947"/>
                      <a:pt x="100465" y="155947"/>
                    </a:cubicBezTo>
                    <a:lnTo>
                      <a:pt x="117174" y="155947"/>
                    </a:lnTo>
                    <a:cubicBezTo>
                      <a:pt x="119102" y="155947"/>
                      <a:pt x="120601" y="155304"/>
                      <a:pt x="121673" y="153805"/>
                    </a:cubicBezTo>
                    <a:cubicBezTo>
                      <a:pt x="122744" y="152305"/>
                      <a:pt x="122958" y="150591"/>
                      <a:pt x="122529" y="148878"/>
                    </a:cubicBezTo>
                    <a:lnTo>
                      <a:pt x="122529" y="1488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6"/>
              <p:cNvSpPr/>
              <p:nvPr/>
            </p:nvSpPr>
            <p:spPr>
              <a:xfrm>
                <a:off x="1387162" y="816364"/>
                <a:ext cx="29989" cy="36201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36201" extrusionOk="0">
                    <a:moveTo>
                      <a:pt x="9854" y="0"/>
                    </a:moveTo>
                    <a:lnTo>
                      <a:pt x="0" y="29133"/>
                    </a:lnTo>
                    <a:cubicBezTo>
                      <a:pt x="0" y="29133"/>
                      <a:pt x="0" y="30632"/>
                      <a:pt x="0" y="31275"/>
                    </a:cubicBezTo>
                    <a:lnTo>
                      <a:pt x="2142" y="34060"/>
                    </a:lnTo>
                    <a:cubicBezTo>
                      <a:pt x="3213" y="35559"/>
                      <a:pt x="4713" y="36202"/>
                      <a:pt x="6426" y="36202"/>
                    </a:cubicBezTo>
                    <a:lnTo>
                      <a:pt x="22707" y="36202"/>
                    </a:lnTo>
                    <a:cubicBezTo>
                      <a:pt x="25277" y="36202"/>
                      <a:pt x="26991" y="34917"/>
                      <a:pt x="27848" y="32560"/>
                    </a:cubicBezTo>
                    <a:lnTo>
                      <a:pt x="29990" y="26134"/>
                    </a:lnTo>
                    <a:lnTo>
                      <a:pt x="10497" y="0"/>
                    </a:lnTo>
                    <a:lnTo>
                      <a:pt x="10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6"/>
              <p:cNvSpPr/>
              <p:nvPr/>
            </p:nvSpPr>
            <p:spPr>
              <a:xfrm>
                <a:off x="301962" y="732607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069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9" y="29990"/>
                    </a:cubicBezTo>
                    <a:cubicBezTo>
                      <a:pt x="9854" y="32346"/>
                      <a:pt x="11567" y="34274"/>
                      <a:pt x="13710" y="35773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916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5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500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500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6"/>
              <p:cNvSpPr/>
              <p:nvPr/>
            </p:nvSpPr>
            <p:spPr>
              <a:xfrm>
                <a:off x="343305" y="733035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421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421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1207" y="37487"/>
                    </a:cubicBezTo>
                    <a:lnTo>
                      <a:pt x="21207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1207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6"/>
              <p:cNvSpPr/>
              <p:nvPr/>
            </p:nvSpPr>
            <p:spPr>
              <a:xfrm>
                <a:off x="392574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6"/>
              <p:cNvSpPr/>
              <p:nvPr/>
            </p:nvSpPr>
            <p:spPr>
              <a:xfrm>
                <a:off x="439487" y="733463"/>
                <a:ext cx="2934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851"/>
                    </a:lnTo>
                    <a:lnTo>
                      <a:pt x="25491" y="18851"/>
                    </a:lnTo>
                    <a:lnTo>
                      <a:pt x="25491" y="24420"/>
                    </a:lnTo>
                    <a:lnTo>
                      <a:pt x="6855" y="2442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6"/>
              <p:cNvSpPr/>
              <p:nvPr/>
            </p:nvSpPr>
            <p:spPr>
              <a:xfrm>
                <a:off x="475260" y="733463"/>
                <a:ext cx="30203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3056" extrusionOk="0">
                    <a:moveTo>
                      <a:pt x="30204" y="37059"/>
                    </a:moveTo>
                    <a:lnTo>
                      <a:pt x="30204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561" y="0"/>
                    </a:lnTo>
                    <a:lnTo>
                      <a:pt x="29561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30204" y="36845"/>
                    </a:lnTo>
                    <a:lnTo>
                      <a:pt x="30204" y="37059"/>
                    </a:lnTo>
                    <a:lnTo>
                      <a:pt x="30204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6"/>
              <p:cNvSpPr/>
              <p:nvPr/>
            </p:nvSpPr>
            <p:spPr>
              <a:xfrm>
                <a:off x="512319" y="733463"/>
                <a:ext cx="3448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43056" extrusionOk="0">
                    <a:moveTo>
                      <a:pt x="24206" y="26777"/>
                    </a:moveTo>
                    <a:cubicBezTo>
                      <a:pt x="26777" y="25920"/>
                      <a:pt x="28919" y="24420"/>
                      <a:pt x="30418" y="22064"/>
                    </a:cubicBezTo>
                    <a:cubicBezTo>
                      <a:pt x="31918" y="19708"/>
                      <a:pt x="32774" y="17137"/>
                      <a:pt x="32774" y="14138"/>
                    </a:cubicBezTo>
                    <a:cubicBezTo>
                      <a:pt x="32774" y="12424"/>
                      <a:pt x="32346" y="10711"/>
                      <a:pt x="31703" y="8997"/>
                    </a:cubicBezTo>
                    <a:cubicBezTo>
                      <a:pt x="31061" y="7283"/>
                      <a:pt x="29990" y="5784"/>
                      <a:pt x="28919" y="4498"/>
                    </a:cubicBezTo>
                    <a:cubicBezTo>
                      <a:pt x="27848" y="3213"/>
                      <a:pt x="26348" y="2142"/>
                      <a:pt x="24634" y="1285"/>
                    </a:cubicBezTo>
                    <a:cubicBezTo>
                      <a:pt x="22706" y="428"/>
                      <a:pt x="20993" y="0"/>
                      <a:pt x="19065" y="0"/>
                    </a:cubicBezTo>
                    <a:lnTo>
                      <a:pt x="0" y="0"/>
                    </a:lnTo>
                    <a:lnTo>
                      <a:pt x="0" y="43057"/>
                    </a:lnTo>
                    <a:lnTo>
                      <a:pt x="6855" y="43057"/>
                    </a:lnTo>
                    <a:lnTo>
                      <a:pt x="6855" y="28062"/>
                    </a:lnTo>
                    <a:lnTo>
                      <a:pt x="17137" y="28062"/>
                    </a:lnTo>
                    <a:lnTo>
                      <a:pt x="26777" y="43057"/>
                    </a:lnTo>
                    <a:lnTo>
                      <a:pt x="34488" y="43057"/>
                    </a:lnTo>
                    <a:lnTo>
                      <a:pt x="24206" y="26777"/>
                    </a:lnTo>
                    <a:close/>
                    <a:moveTo>
                      <a:pt x="19065" y="22064"/>
                    </a:moveTo>
                    <a:lnTo>
                      <a:pt x="6855" y="22064"/>
                    </a:lnTo>
                    <a:lnTo>
                      <a:pt x="6855" y="5998"/>
                    </a:lnTo>
                    <a:lnTo>
                      <a:pt x="18636" y="5998"/>
                    </a:lnTo>
                    <a:cubicBezTo>
                      <a:pt x="20564" y="5998"/>
                      <a:pt x="22064" y="6855"/>
                      <a:pt x="23563" y="8354"/>
                    </a:cubicBezTo>
                    <a:cubicBezTo>
                      <a:pt x="25063" y="9854"/>
                      <a:pt x="25705" y="11567"/>
                      <a:pt x="25705" y="13924"/>
                    </a:cubicBezTo>
                    <a:cubicBezTo>
                      <a:pt x="25705" y="16280"/>
                      <a:pt x="25063" y="18208"/>
                      <a:pt x="23778" y="19708"/>
                    </a:cubicBezTo>
                    <a:cubicBezTo>
                      <a:pt x="22492" y="21207"/>
                      <a:pt x="20993" y="22064"/>
                      <a:pt x="19065" y="220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6"/>
              <p:cNvSpPr/>
              <p:nvPr/>
            </p:nvSpPr>
            <p:spPr>
              <a:xfrm>
                <a:off x="553019" y="721039"/>
                <a:ext cx="30203" cy="55481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55481" extrusionOk="0">
                    <a:moveTo>
                      <a:pt x="6855" y="49269"/>
                    </a:moveTo>
                    <a:lnTo>
                      <a:pt x="6855" y="36202"/>
                    </a:lnTo>
                    <a:lnTo>
                      <a:pt x="26562" y="36202"/>
                    </a:lnTo>
                    <a:lnTo>
                      <a:pt x="26562" y="30632"/>
                    </a:lnTo>
                    <a:lnTo>
                      <a:pt x="6855" y="30632"/>
                    </a:lnTo>
                    <a:lnTo>
                      <a:pt x="6855" y="18422"/>
                    </a:lnTo>
                    <a:lnTo>
                      <a:pt x="29561" y="18422"/>
                    </a:lnTo>
                    <a:lnTo>
                      <a:pt x="29561" y="12424"/>
                    </a:lnTo>
                    <a:lnTo>
                      <a:pt x="0" y="12424"/>
                    </a:lnTo>
                    <a:lnTo>
                      <a:pt x="0" y="55481"/>
                    </a:lnTo>
                    <a:lnTo>
                      <a:pt x="30204" y="55481"/>
                    </a:lnTo>
                    <a:lnTo>
                      <a:pt x="30204" y="49269"/>
                    </a:lnTo>
                    <a:lnTo>
                      <a:pt x="6855" y="49269"/>
                    </a:lnTo>
                    <a:close/>
                    <a:moveTo>
                      <a:pt x="17994" y="0"/>
                    </a:moveTo>
                    <a:lnTo>
                      <a:pt x="13067" y="0"/>
                    </a:lnTo>
                    <a:lnTo>
                      <a:pt x="6641" y="5784"/>
                    </a:lnTo>
                    <a:lnTo>
                      <a:pt x="10068" y="7497"/>
                    </a:lnTo>
                    <a:lnTo>
                      <a:pt x="15423" y="3642"/>
                    </a:lnTo>
                    <a:lnTo>
                      <a:pt x="20779" y="7497"/>
                    </a:lnTo>
                    <a:lnTo>
                      <a:pt x="24420" y="5784"/>
                    </a:lnTo>
                    <a:lnTo>
                      <a:pt x="17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6"/>
              <p:cNvSpPr/>
              <p:nvPr/>
            </p:nvSpPr>
            <p:spPr>
              <a:xfrm>
                <a:off x="590292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6"/>
              <p:cNvSpPr/>
              <p:nvPr/>
            </p:nvSpPr>
            <p:spPr>
              <a:xfrm>
                <a:off x="634848" y="732607"/>
                <a:ext cx="38772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772" h="43913" extrusionOk="0">
                    <a:moveTo>
                      <a:pt x="21207" y="643"/>
                    </a:moveTo>
                    <a:cubicBezTo>
                      <a:pt x="25063" y="643"/>
                      <a:pt x="28490" y="1499"/>
                      <a:pt x="31275" y="3213"/>
                    </a:cubicBezTo>
                    <a:cubicBezTo>
                      <a:pt x="34274" y="4927"/>
                      <a:pt x="36416" y="7283"/>
                      <a:pt x="37916" y="10068"/>
                    </a:cubicBezTo>
                    <a:lnTo>
                      <a:pt x="32560" y="13710"/>
                    </a:lnTo>
                    <a:cubicBezTo>
                      <a:pt x="31918" y="12424"/>
                      <a:pt x="31275" y="11353"/>
                      <a:pt x="30418" y="10496"/>
                    </a:cubicBezTo>
                    <a:cubicBezTo>
                      <a:pt x="29561" y="9640"/>
                      <a:pt x="28490" y="8783"/>
                      <a:pt x="27419" y="8354"/>
                    </a:cubicBezTo>
                    <a:cubicBezTo>
                      <a:pt x="26348" y="7926"/>
                      <a:pt x="25277" y="7497"/>
                      <a:pt x="24206" y="7283"/>
                    </a:cubicBezTo>
                    <a:cubicBezTo>
                      <a:pt x="23135" y="7069"/>
                      <a:pt x="22064" y="6855"/>
                      <a:pt x="20993" y="6855"/>
                    </a:cubicBezTo>
                    <a:cubicBezTo>
                      <a:pt x="19279" y="6855"/>
                      <a:pt x="17565" y="6855"/>
                      <a:pt x="16066" y="7712"/>
                    </a:cubicBezTo>
                    <a:cubicBezTo>
                      <a:pt x="14566" y="8354"/>
                      <a:pt x="13281" y="9211"/>
                      <a:pt x="12210" y="10068"/>
                    </a:cubicBezTo>
                    <a:cubicBezTo>
                      <a:pt x="11139" y="11139"/>
                      <a:pt x="10282" y="12210"/>
                      <a:pt x="9425" y="13495"/>
                    </a:cubicBezTo>
                    <a:cubicBezTo>
                      <a:pt x="8568" y="14781"/>
                      <a:pt x="8140" y="16280"/>
                      <a:pt x="7712" y="17780"/>
                    </a:cubicBezTo>
                    <a:cubicBezTo>
                      <a:pt x="7283" y="19279"/>
                      <a:pt x="7069" y="20779"/>
                      <a:pt x="7069" y="22278"/>
                    </a:cubicBezTo>
                    <a:cubicBezTo>
                      <a:pt x="7069" y="25063"/>
                      <a:pt x="7712" y="27633"/>
                      <a:pt x="8783" y="29990"/>
                    </a:cubicBezTo>
                    <a:cubicBezTo>
                      <a:pt x="10068" y="32346"/>
                      <a:pt x="11782" y="34274"/>
                      <a:pt x="13924" y="35773"/>
                    </a:cubicBezTo>
                    <a:cubicBezTo>
                      <a:pt x="16066" y="37273"/>
                      <a:pt x="18636" y="37916"/>
                      <a:pt x="21207" y="37916"/>
                    </a:cubicBezTo>
                    <a:cubicBezTo>
                      <a:pt x="22706" y="37916"/>
                      <a:pt x="24206" y="37916"/>
                      <a:pt x="25705" y="37273"/>
                    </a:cubicBezTo>
                    <a:cubicBezTo>
                      <a:pt x="27205" y="36845"/>
                      <a:pt x="28490" y="35988"/>
                      <a:pt x="29990" y="34917"/>
                    </a:cubicBezTo>
                    <a:cubicBezTo>
                      <a:pt x="31275" y="33846"/>
                      <a:pt x="32346" y="32560"/>
                      <a:pt x="32989" y="30847"/>
                    </a:cubicBezTo>
                    <a:lnTo>
                      <a:pt x="38772" y="34060"/>
                    </a:lnTo>
                    <a:cubicBezTo>
                      <a:pt x="37916" y="36202"/>
                      <a:pt x="36416" y="37916"/>
                      <a:pt x="34488" y="39415"/>
                    </a:cubicBezTo>
                    <a:cubicBezTo>
                      <a:pt x="32560" y="40915"/>
                      <a:pt x="30418" y="42200"/>
                      <a:pt x="28062" y="42843"/>
                    </a:cubicBezTo>
                    <a:cubicBezTo>
                      <a:pt x="25705" y="43485"/>
                      <a:pt x="23349" y="43914"/>
                      <a:pt x="20993" y="43914"/>
                    </a:cubicBezTo>
                    <a:cubicBezTo>
                      <a:pt x="17994" y="43914"/>
                      <a:pt x="15209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6"/>
              <p:cNvSpPr/>
              <p:nvPr/>
            </p:nvSpPr>
            <p:spPr>
              <a:xfrm>
                <a:off x="679833" y="733463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6"/>
              <p:cNvSpPr/>
              <p:nvPr/>
            </p:nvSpPr>
            <p:spPr>
              <a:xfrm>
                <a:off x="692472" y="733463"/>
                <a:ext cx="40271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271" h="43056" extrusionOk="0">
                    <a:moveTo>
                      <a:pt x="23349" y="0"/>
                    </a:moveTo>
                    <a:lnTo>
                      <a:pt x="17137" y="0"/>
                    </a:lnTo>
                    <a:lnTo>
                      <a:pt x="0" y="43057"/>
                    </a:lnTo>
                    <a:lnTo>
                      <a:pt x="7069" y="43057"/>
                    </a:lnTo>
                    <a:lnTo>
                      <a:pt x="11567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272" y="43057"/>
                    </a:lnTo>
                    <a:lnTo>
                      <a:pt x="23349" y="0"/>
                    </a:lnTo>
                    <a:close/>
                    <a:moveTo>
                      <a:pt x="12639" y="26348"/>
                    </a:move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639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6"/>
              <p:cNvSpPr/>
              <p:nvPr/>
            </p:nvSpPr>
            <p:spPr>
              <a:xfrm>
                <a:off x="301320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7069" y="12639"/>
                    </a:moveTo>
                    <a:lnTo>
                      <a:pt x="7069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7069" y="12639"/>
                    </a:lnTo>
                    <a:lnTo>
                      <a:pt x="7069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6"/>
              <p:cNvSpPr/>
              <p:nvPr/>
            </p:nvSpPr>
            <p:spPr>
              <a:xfrm>
                <a:off x="347161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349" y="0"/>
                    </a:moveTo>
                    <a:lnTo>
                      <a:pt x="17351" y="0"/>
                    </a:lnTo>
                    <a:lnTo>
                      <a:pt x="10496" y="17351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349" y="0"/>
                    </a:lnTo>
                    <a:close/>
                    <a:moveTo>
                      <a:pt x="12853" y="26348"/>
                    </a:moveTo>
                    <a:lnTo>
                      <a:pt x="13924" y="23349"/>
                    </a:ln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6"/>
              <p:cNvSpPr/>
              <p:nvPr/>
            </p:nvSpPr>
            <p:spPr>
              <a:xfrm>
                <a:off x="391075" y="789801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283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8" y="29990"/>
                    </a:cubicBezTo>
                    <a:cubicBezTo>
                      <a:pt x="9854" y="32346"/>
                      <a:pt x="11567" y="34274"/>
                      <a:pt x="13710" y="35774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701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4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6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6"/>
              <p:cNvSpPr/>
              <p:nvPr/>
            </p:nvSpPr>
            <p:spPr>
              <a:xfrm>
                <a:off x="438416" y="790658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6"/>
              <p:cNvSpPr/>
              <p:nvPr/>
            </p:nvSpPr>
            <p:spPr>
              <a:xfrm>
                <a:off x="455124" y="790444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207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207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0993" y="37487"/>
                    </a:cubicBezTo>
                    <a:lnTo>
                      <a:pt x="20993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0993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6"/>
              <p:cNvSpPr/>
              <p:nvPr/>
            </p:nvSpPr>
            <p:spPr>
              <a:xfrm>
                <a:off x="506964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641" y="12639"/>
                    </a:moveTo>
                    <a:lnTo>
                      <a:pt x="6641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570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6855" y="12639"/>
                    </a:lnTo>
                    <a:lnTo>
                      <a:pt x="6641" y="12639"/>
                    </a:lnTo>
                    <a:lnTo>
                      <a:pt x="6641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6"/>
              <p:cNvSpPr/>
              <p:nvPr/>
            </p:nvSpPr>
            <p:spPr>
              <a:xfrm>
                <a:off x="552377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563" y="0"/>
                    </a:moveTo>
                    <a:lnTo>
                      <a:pt x="17351" y="0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704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563" y="0"/>
                    </a:lnTo>
                    <a:close/>
                    <a:moveTo>
                      <a:pt x="12853" y="26348"/>
                    </a:moveTo>
                    <a:lnTo>
                      <a:pt x="20136" y="7497"/>
                    </a:lnTo>
                    <a:lnTo>
                      <a:pt x="27205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6"/>
              <p:cNvSpPr/>
              <p:nvPr/>
            </p:nvSpPr>
            <p:spPr>
              <a:xfrm>
                <a:off x="600574" y="790658"/>
                <a:ext cx="3041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418" h="43056" extrusionOk="0">
                    <a:moveTo>
                      <a:pt x="214" y="43057"/>
                    </a:moveTo>
                    <a:lnTo>
                      <a:pt x="214" y="0"/>
                    </a:lnTo>
                    <a:lnTo>
                      <a:pt x="7069" y="0"/>
                    </a:lnTo>
                    <a:lnTo>
                      <a:pt x="7069" y="37059"/>
                    </a:lnTo>
                    <a:lnTo>
                      <a:pt x="30418" y="37059"/>
                    </a:lnTo>
                    <a:lnTo>
                      <a:pt x="30418" y="43057"/>
                    </a:lnTo>
                    <a:lnTo>
                      <a:pt x="0" y="43057"/>
                    </a:lnTo>
                    <a:lnTo>
                      <a:pt x="214" y="43057"/>
                    </a:lnTo>
                    <a:lnTo>
                      <a:pt x="214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6"/>
              <p:cNvSpPr/>
              <p:nvPr/>
            </p:nvSpPr>
            <p:spPr>
              <a:xfrm>
                <a:off x="655413" y="790658"/>
                <a:ext cx="36844" cy="43270"/>
              </a:xfrm>
              <a:custGeom>
                <a:avLst/>
                <a:gdLst/>
                <a:ahLst/>
                <a:cxnLst/>
                <a:rect l="l" t="t" r="r" b="b"/>
                <a:pathLst>
                  <a:path w="36844" h="43270" extrusionOk="0">
                    <a:moveTo>
                      <a:pt x="35559" y="13281"/>
                    </a:moveTo>
                    <a:cubicBezTo>
                      <a:pt x="34488" y="10711"/>
                      <a:pt x="33203" y="8354"/>
                      <a:pt x="31489" y="6426"/>
                    </a:cubicBezTo>
                    <a:cubicBezTo>
                      <a:pt x="29561" y="4284"/>
                      <a:pt x="27419" y="2785"/>
                      <a:pt x="24634" y="1714"/>
                    </a:cubicBezTo>
                    <a:cubicBezTo>
                      <a:pt x="22064" y="643"/>
                      <a:pt x="18851" y="0"/>
                      <a:pt x="15423" y="0"/>
                    </a:cubicBezTo>
                    <a:lnTo>
                      <a:pt x="0" y="0"/>
                    </a:lnTo>
                    <a:lnTo>
                      <a:pt x="0" y="43271"/>
                    </a:lnTo>
                    <a:lnTo>
                      <a:pt x="15423" y="43271"/>
                    </a:lnTo>
                    <a:cubicBezTo>
                      <a:pt x="21850" y="43271"/>
                      <a:pt x="27205" y="41129"/>
                      <a:pt x="31061" y="37273"/>
                    </a:cubicBezTo>
                    <a:cubicBezTo>
                      <a:pt x="34917" y="33417"/>
                      <a:pt x="36845" y="28062"/>
                      <a:pt x="36845" y="21635"/>
                    </a:cubicBezTo>
                    <a:cubicBezTo>
                      <a:pt x="36845" y="18636"/>
                      <a:pt x="36416" y="15852"/>
                      <a:pt x="35559" y="13281"/>
                    </a:cubicBezTo>
                    <a:close/>
                    <a:moveTo>
                      <a:pt x="28276" y="29347"/>
                    </a:moveTo>
                    <a:cubicBezTo>
                      <a:pt x="27205" y="31703"/>
                      <a:pt x="25491" y="33631"/>
                      <a:pt x="23349" y="34917"/>
                    </a:cubicBezTo>
                    <a:cubicBezTo>
                      <a:pt x="20993" y="36416"/>
                      <a:pt x="18422" y="37059"/>
                      <a:pt x="15423" y="37059"/>
                    </a:cubicBezTo>
                    <a:lnTo>
                      <a:pt x="6641" y="37059"/>
                    </a:lnTo>
                    <a:lnTo>
                      <a:pt x="6641" y="5998"/>
                    </a:lnTo>
                    <a:lnTo>
                      <a:pt x="15637" y="5998"/>
                    </a:lnTo>
                    <a:cubicBezTo>
                      <a:pt x="20136" y="5998"/>
                      <a:pt x="23563" y="7497"/>
                      <a:pt x="26134" y="10282"/>
                    </a:cubicBezTo>
                    <a:cubicBezTo>
                      <a:pt x="28704" y="13067"/>
                      <a:pt x="29990" y="16923"/>
                      <a:pt x="29990" y="21421"/>
                    </a:cubicBezTo>
                    <a:cubicBezTo>
                      <a:pt x="29990" y="24420"/>
                      <a:pt x="29347" y="26991"/>
                      <a:pt x="28276" y="2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6"/>
              <p:cNvSpPr/>
              <p:nvPr/>
            </p:nvSpPr>
            <p:spPr>
              <a:xfrm>
                <a:off x="702111" y="790658"/>
                <a:ext cx="29989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43056" extrusionOk="0">
                    <a:moveTo>
                      <a:pt x="29990" y="37059"/>
                    </a:moveTo>
                    <a:lnTo>
                      <a:pt x="29990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29990" y="36845"/>
                    </a:lnTo>
                    <a:lnTo>
                      <a:pt x="29990" y="37059"/>
                    </a:lnTo>
                    <a:lnTo>
                      <a:pt x="29990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6"/>
              <p:cNvSpPr/>
              <p:nvPr/>
            </p:nvSpPr>
            <p:spPr>
              <a:xfrm>
                <a:off x="290395" y="306323"/>
                <a:ext cx="1229364" cy="564235"/>
              </a:xfrm>
              <a:custGeom>
                <a:avLst/>
                <a:gdLst/>
                <a:ahLst/>
                <a:cxnLst/>
                <a:rect l="l" t="t" r="r" b="b"/>
                <a:pathLst>
                  <a:path w="1229364" h="564235" extrusionOk="0">
                    <a:moveTo>
                      <a:pt x="0" y="564236"/>
                    </a:moveTo>
                    <a:lnTo>
                      <a:pt x="1229365" y="564236"/>
                    </a:lnTo>
                    <a:lnTo>
                      <a:pt x="1229365" y="0"/>
                    </a:lnTo>
                    <a:lnTo>
                      <a:pt x="0" y="0"/>
                    </a:lnTo>
                    <a:lnTo>
                      <a:pt x="0" y="564236"/>
                    </a:lnTo>
                    <a:lnTo>
                      <a:pt x="0" y="5642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6" name="Google Shape;136;p36"/>
            <p:cNvPicPr preferRelativeResize="0"/>
            <p:nvPr/>
          </p:nvPicPr>
          <p:blipFill rotWithShape="1">
            <a:blip r:embed="rId3">
              <a:alphaModFix/>
            </a:blip>
            <a:srcRect l="12843" r="3480" b="19086"/>
            <a:stretch/>
          </p:blipFill>
          <p:spPr>
            <a:xfrm>
              <a:off x="-7525" y="6476200"/>
              <a:ext cx="4496906" cy="381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azul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-5400000">
            <a:off x="-1703075" y="3014274"/>
            <a:ext cx="5276025" cy="12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142" name="Google Shape;142;p34"/>
          <p:cNvGrpSpPr/>
          <p:nvPr/>
        </p:nvGrpSpPr>
        <p:grpSpPr>
          <a:xfrm>
            <a:off x="-7527" y="0"/>
            <a:ext cx="1684441" cy="1017914"/>
            <a:chOff x="-5646" y="0"/>
            <a:chExt cx="2190321" cy="1323619"/>
          </a:xfrm>
        </p:grpSpPr>
        <p:sp>
          <p:nvSpPr>
            <p:cNvPr id="143" name="Google Shape;143;p34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911631" y="727252"/>
                  </a:lnTo>
                  <a:lnTo>
                    <a:pt x="1437365" y="954103"/>
                  </a:lnTo>
                  <a:lnTo>
                    <a:pt x="665129" y="1323620"/>
                  </a:lnTo>
                  <a:lnTo>
                    <a:pt x="470839" y="991804"/>
                  </a:lnTo>
                  <a:lnTo>
                    <a:pt x="399934" y="870560"/>
                  </a:lnTo>
                  <a:lnTo>
                    <a:pt x="371444" y="821934"/>
                  </a:lnTo>
                  <a:lnTo>
                    <a:pt x="368445" y="817007"/>
                  </a:lnTo>
                  <a:lnTo>
                    <a:pt x="366732" y="814008"/>
                  </a:lnTo>
                  <a:lnTo>
                    <a:pt x="363304" y="808010"/>
                  </a:lnTo>
                  <a:lnTo>
                    <a:pt x="342097" y="771808"/>
                  </a:lnTo>
                  <a:lnTo>
                    <a:pt x="342097" y="771594"/>
                  </a:lnTo>
                  <a:lnTo>
                    <a:pt x="338670" y="766238"/>
                  </a:lnTo>
                  <a:lnTo>
                    <a:pt x="338670" y="766024"/>
                  </a:lnTo>
                  <a:lnTo>
                    <a:pt x="323675" y="740319"/>
                  </a:lnTo>
                  <a:lnTo>
                    <a:pt x="320247" y="734535"/>
                  </a:lnTo>
                  <a:lnTo>
                    <a:pt x="296041" y="693192"/>
                  </a:lnTo>
                  <a:lnTo>
                    <a:pt x="0" y="187436"/>
                  </a:lnTo>
                  <a:lnTo>
                    <a:pt x="0" y="0"/>
                  </a:lnTo>
                  <a:lnTo>
                    <a:pt x="1295342" y="0"/>
                  </a:lnTo>
                  <a:lnTo>
                    <a:pt x="1459643" y="109034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32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4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459643" y="109034"/>
                  </a:lnTo>
                  <a:lnTo>
                    <a:pt x="1458572" y="107535"/>
                  </a:lnTo>
                  <a:lnTo>
                    <a:pt x="1296413" y="0"/>
                  </a:lnTo>
                  <a:lnTo>
                    <a:pt x="0" y="0"/>
                  </a:lnTo>
                  <a:lnTo>
                    <a:pt x="0" y="882342"/>
                  </a:lnTo>
                  <a:lnTo>
                    <a:pt x="182081" y="1002943"/>
                  </a:lnTo>
                  <a:lnTo>
                    <a:pt x="470839" y="991804"/>
                  </a:lnTo>
                  <a:lnTo>
                    <a:pt x="665129" y="1323620"/>
                  </a:lnTo>
                  <a:lnTo>
                    <a:pt x="1437365" y="954103"/>
                  </a:lnTo>
                  <a:lnTo>
                    <a:pt x="1999244" y="932253"/>
                  </a:lnTo>
                  <a:lnTo>
                    <a:pt x="2029019" y="887697"/>
                  </a:lnTo>
                  <a:lnTo>
                    <a:pt x="1911631" y="727252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E525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4"/>
            <p:cNvSpPr/>
            <p:nvPr/>
          </p:nvSpPr>
          <p:spPr>
            <a:xfrm>
              <a:off x="-5646" y="0"/>
              <a:ext cx="2059866" cy="1010012"/>
            </a:xfrm>
            <a:custGeom>
              <a:avLst/>
              <a:gdLst/>
              <a:ahLst/>
              <a:cxnLst/>
              <a:rect l="l" t="t" r="r" b="b"/>
              <a:pathLst>
                <a:path w="2059866" h="1010012" extrusionOk="0">
                  <a:moveTo>
                    <a:pt x="2059866" y="929897"/>
                  </a:moveTo>
                  <a:lnTo>
                    <a:pt x="1999244" y="932253"/>
                  </a:lnTo>
                  <a:lnTo>
                    <a:pt x="1437365" y="954103"/>
                  </a:lnTo>
                  <a:lnTo>
                    <a:pt x="470839" y="991804"/>
                  </a:lnTo>
                  <a:lnTo>
                    <a:pt x="182081" y="1002943"/>
                  </a:lnTo>
                  <a:lnTo>
                    <a:pt x="0" y="1010012"/>
                  </a:lnTo>
                  <a:lnTo>
                    <a:pt x="0" y="0"/>
                  </a:lnTo>
                  <a:lnTo>
                    <a:pt x="1379956" y="0"/>
                  </a:lnTo>
                  <a:lnTo>
                    <a:pt x="1458572" y="107535"/>
                  </a:lnTo>
                  <a:lnTo>
                    <a:pt x="1459643" y="109034"/>
                  </a:lnTo>
                  <a:lnTo>
                    <a:pt x="1911631" y="727252"/>
                  </a:lnTo>
                  <a:lnTo>
                    <a:pt x="2029019" y="887697"/>
                  </a:lnTo>
                  <a:lnTo>
                    <a:pt x="2059866" y="929897"/>
                  </a:lnTo>
                  <a:close/>
                </a:path>
              </a:pathLst>
            </a:custGeom>
            <a:solidFill>
              <a:srgbClr val="32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4"/>
            <p:cNvSpPr/>
            <p:nvPr/>
          </p:nvSpPr>
          <p:spPr>
            <a:xfrm>
              <a:off x="991512" y="306323"/>
              <a:ext cx="215711" cy="348309"/>
            </a:xfrm>
            <a:custGeom>
              <a:avLst/>
              <a:gdLst/>
              <a:ahLst/>
              <a:cxnLst/>
              <a:rect l="l" t="t" r="r" b="b"/>
              <a:pathLst>
                <a:path w="215711" h="348309" extrusionOk="0">
                  <a:moveTo>
                    <a:pt x="159588" y="348310"/>
                  </a:moveTo>
                  <a:cubicBezTo>
                    <a:pt x="154447" y="348310"/>
                    <a:pt x="150806" y="346168"/>
                    <a:pt x="148663" y="341883"/>
                  </a:cubicBezTo>
                  <a:lnTo>
                    <a:pt x="59979" y="165158"/>
                  </a:lnTo>
                  <a:lnTo>
                    <a:pt x="59979" y="336100"/>
                  </a:lnTo>
                  <a:cubicBezTo>
                    <a:pt x="59979" y="339313"/>
                    <a:pt x="58694" y="342098"/>
                    <a:pt x="56338" y="344454"/>
                  </a:cubicBezTo>
                  <a:cubicBezTo>
                    <a:pt x="53982" y="346596"/>
                    <a:pt x="50983" y="347881"/>
                    <a:pt x="47769" y="347881"/>
                  </a:cubicBezTo>
                  <a:lnTo>
                    <a:pt x="12210" y="347881"/>
                  </a:lnTo>
                  <a:cubicBezTo>
                    <a:pt x="8997" y="347881"/>
                    <a:pt x="5998" y="346810"/>
                    <a:pt x="3642" y="344454"/>
                  </a:cubicBezTo>
                  <a:cubicBezTo>
                    <a:pt x="1285" y="342098"/>
                    <a:pt x="0" y="339313"/>
                    <a:pt x="0" y="336100"/>
                  </a:cubicBezTo>
                  <a:lnTo>
                    <a:pt x="0" y="51197"/>
                  </a:lnTo>
                  <a:cubicBezTo>
                    <a:pt x="0" y="47984"/>
                    <a:pt x="1285" y="44985"/>
                    <a:pt x="3642" y="42628"/>
                  </a:cubicBezTo>
                  <a:cubicBezTo>
                    <a:pt x="5998" y="40272"/>
                    <a:pt x="8997" y="38987"/>
                    <a:pt x="12210" y="38987"/>
                  </a:cubicBezTo>
                  <a:lnTo>
                    <a:pt x="56338" y="38987"/>
                  </a:lnTo>
                  <a:cubicBezTo>
                    <a:pt x="56338" y="38987"/>
                    <a:pt x="58266" y="38987"/>
                    <a:pt x="59551" y="39415"/>
                  </a:cubicBezTo>
                  <a:cubicBezTo>
                    <a:pt x="60836" y="39415"/>
                    <a:pt x="61907" y="40272"/>
                    <a:pt x="62764" y="40700"/>
                  </a:cubicBezTo>
                  <a:cubicBezTo>
                    <a:pt x="63621" y="41129"/>
                    <a:pt x="64478" y="41986"/>
                    <a:pt x="65335" y="42628"/>
                  </a:cubicBezTo>
                  <a:cubicBezTo>
                    <a:pt x="66192" y="43485"/>
                    <a:pt x="66834" y="44342"/>
                    <a:pt x="67477" y="45627"/>
                  </a:cubicBezTo>
                  <a:lnTo>
                    <a:pt x="155732" y="221496"/>
                  </a:lnTo>
                  <a:lnTo>
                    <a:pt x="155732" y="12210"/>
                  </a:lnTo>
                  <a:cubicBezTo>
                    <a:pt x="155732" y="10711"/>
                    <a:pt x="155732" y="9211"/>
                    <a:pt x="156589" y="7712"/>
                  </a:cubicBezTo>
                  <a:cubicBezTo>
                    <a:pt x="157232" y="6212"/>
                    <a:pt x="158089" y="4927"/>
                    <a:pt x="159160" y="3856"/>
                  </a:cubicBezTo>
                  <a:cubicBezTo>
                    <a:pt x="160231" y="2785"/>
                    <a:pt x="161516" y="1928"/>
                    <a:pt x="163016" y="1071"/>
                  </a:cubicBezTo>
                  <a:cubicBezTo>
                    <a:pt x="164515" y="214"/>
                    <a:pt x="166229" y="0"/>
                    <a:pt x="167942" y="0"/>
                  </a:cubicBezTo>
                  <a:lnTo>
                    <a:pt x="203502" y="0"/>
                  </a:lnTo>
                  <a:cubicBezTo>
                    <a:pt x="206715" y="0"/>
                    <a:pt x="209714" y="1285"/>
                    <a:pt x="212070" y="3642"/>
                  </a:cubicBezTo>
                  <a:cubicBezTo>
                    <a:pt x="214427" y="5998"/>
                    <a:pt x="215712" y="8997"/>
                    <a:pt x="215712" y="12210"/>
                  </a:cubicBezTo>
                  <a:lnTo>
                    <a:pt x="215712" y="336100"/>
                  </a:lnTo>
                  <a:cubicBezTo>
                    <a:pt x="215712" y="339741"/>
                    <a:pt x="214427" y="342740"/>
                    <a:pt x="212070" y="344882"/>
                  </a:cubicBezTo>
                  <a:cubicBezTo>
                    <a:pt x="209714" y="347239"/>
                    <a:pt x="206715" y="348310"/>
                    <a:pt x="203502" y="348310"/>
                  </a:cubicBezTo>
                  <a:lnTo>
                    <a:pt x="159588" y="34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4"/>
            <p:cNvSpPr/>
            <p:nvPr/>
          </p:nvSpPr>
          <p:spPr>
            <a:xfrm>
              <a:off x="687866" y="345025"/>
              <a:ext cx="263160" cy="309393"/>
            </a:xfrm>
            <a:custGeom>
              <a:avLst/>
              <a:gdLst/>
              <a:ahLst/>
              <a:cxnLst/>
              <a:rect l="l" t="t" r="r" b="b"/>
              <a:pathLst>
                <a:path w="263160" h="309393" extrusionOk="0">
                  <a:moveTo>
                    <a:pt x="154126" y="309394"/>
                  </a:moveTo>
                  <a:cubicBezTo>
                    <a:pt x="119638" y="309394"/>
                    <a:pt x="88577" y="298897"/>
                    <a:pt x="61158" y="277904"/>
                  </a:cubicBezTo>
                  <a:cubicBezTo>
                    <a:pt x="33524" y="256912"/>
                    <a:pt x="15102" y="229707"/>
                    <a:pt x="5891" y="196289"/>
                  </a:cubicBezTo>
                  <a:cubicBezTo>
                    <a:pt x="-3320" y="162872"/>
                    <a:pt x="-1821" y="129884"/>
                    <a:pt x="11032" y="97752"/>
                  </a:cubicBezTo>
                  <a:cubicBezTo>
                    <a:pt x="23885" y="65406"/>
                    <a:pt x="44878" y="40343"/>
                    <a:pt x="74439" y="22349"/>
                  </a:cubicBezTo>
                  <a:cubicBezTo>
                    <a:pt x="104000" y="4355"/>
                    <a:pt x="135918" y="-2714"/>
                    <a:pt x="170192" y="928"/>
                  </a:cubicBezTo>
                  <a:cubicBezTo>
                    <a:pt x="204466" y="4569"/>
                    <a:pt x="234241" y="18279"/>
                    <a:pt x="259518" y="42056"/>
                  </a:cubicBezTo>
                  <a:cubicBezTo>
                    <a:pt x="261875" y="44413"/>
                    <a:pt x="263160" y="47412"/>
                    <a:pt x="263160" y="50839"/>
                  </a:cubicBezTo>
                  <a:cubicBezTo>
                    <a:pt x="263160" y="54266"/>
                    <a:pt x="261875" y="57265"/>
                    <a:pt x="259090" y="59622"/>
                  </a:cubicBezTo>
                  <a:lnTo>
                    <a:pt x="232528" y="83614"/>
                  </a:lnTo>
                  <a:cubicBezTo>
                    <a:pt x="230171" y="85756"/>
                    <a:pt x="227387" y="86827"/>
                    <a:pt x="224388" y="86827"/>
                  </a:cubicBezTo>
                  <a:cubicBezTo>
                    <a:pt x="221389" y="86827"/>
                    <a:pt x="218604" y="85970"/>
                    <a:pt x="216248" y="84042"/>
                  </a:cubicBezTo>
                  <a:cubicBezTo>
                    <a:pt x="197397" y="67119"/>
                    <a:pt x="175333" y="59193"/>
                    <a:pt x="150484" y="60264"/>
                  </a:cubicBezTo>
                  <a:cubicBezTo>
                    <a:pt x="125422" y="61336"/>
                    <a:pt x="104215" y="70975"/>
                    <a:pt x="86649" y="89183"/>
                  </a:cubicBezTo>
                  <a:cubicBezTo>
                    <a:pt x="69084" y="107391"/>
                    <a:pt x="60301" y="129241"/>
                    <a:pt x="60087" y="154518"/>
                  </a:cubicBezTo>
                  <a:cubicBezTo>
                    <a:pt x="60087" y="179795"/>
                    <a:pt x="68655" y="201645"/>
                    <a:pt x="85792" y="219853"/>
                  </a:cubicBezTo>
                  <a:cubicBezTo>
                    <a:pt x="103358" y="238061"/>
                    <a:pt x="124565" y="247915"/>
                    <a:pt x="149628" y="248986"/>
                  </a:cubicBezTo>
                  <a:cubicBezTo>
                    <a:pt x="174690" y="250057"/>
                    <a:pt x="196968" y="242559"/>
                    <a:pt x="215605" y="225851"/>
                  </a:cubicBezTo>
                  <a:cubicBezTo>
                    <a:pt x="217961" y="223709"/>
                    <a:pt x="220746" y="222638"/>
                    <a:pt x="223745" y="222638"/>
                  </a:cubicBezTo>
                  <a:cubicBezTo>
                    <a:pt x="226744" y="222638"/>
                    <a:pt x="229529" y="223709"/>
                    <a:pt x="231885" y="225851"/>
                  </a:cubicBezTo>
                  <a:lnTo>
                    <a:pt x="258447" y="250271"/>
                  </a:lnTo>
                  <a:cubicBezTo>
                    <a:pt x="261232" y="252627"/>
                    <a:pt x="262517" y="255626"/>
                    <a:pt x="262303" y="259268"/>
                  </a:cubicBezTo>
                  <a:cubicBezTo>
                    <a:pt x="262303" y="262910"/>
                    <a:pt x="260804" y="265909"/>
                    <a:pt x="258019" y="268265"/>
                  </a:cubicBezTo>
                  <a:cubicBezTo>
                    <a:pt x="228672" y="295470"/>
                    <a:pt x="193969" y="308965"/>
                    <a:pt x="154126" y="308965"/>
                  </a:cubicBezTo>
                  <a:lnTo>
                    <a:pt x="15412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4"/>
            <p:cNvSpPr/>
            <p:nvPr/>
          </p:nvSpPr>
          <p:spPr>
            <a:xfrm>
              <a:off x="1246870" y="345025"/>
              <a:ext cx="263250" cy="309393"/>
            </a:xfrm>
            <a:custGeom>
              <a:avLst/>
              <a:gdLst/>
              <a:ahLst/>
              <a:cxnLst/>
              <a:rect l="l" t="t" r="r" b="b"/>
              <a:pathLst>
                <a:path w="263250" h="309393" extrusionOk="0">
                  <a:moveTo>
                    <a:pt x="154216" y="309394"/>
                  </a:moveTo>
                  <a:cubicBezTo>
                    <a:pt x="119728" y="309394"/>
                    <a:pt x="88667" y="298897"/>
                    <a:pt x="61248" y="277904"/>
                  </a:cubicBezTo>
                  <a:cubicBezTo>
                    <a:pt x="33615" y="256912"/>
                    <a:pt x="15193" y="229707"/>
                    <a:pt x="5981" y="196289"/>
                  </a:cubicBezTo>
                  <a:cubicBezTo>
                    <a:pt x="-3444" y="162872"/>
                    <a:pt x="-1730" y="129884"/>
                    <a:pt x="11123" y="97752"/>
                  </a:cubicBezTo>
                  <a:cubicBezTo>
                    <a:pt x="23975" y="65406"/>
                    <a:pt x="44968" y="40343"/>
                    <a:pt x="74529" y="22349"/>
                  </a:cubicBezTo>
                  <a:cubicBezTo>
                    <a:pt x="104091" y="4355"/>
                    <a:pt x="136008" y="-2714"/>
                    <a:pt x="170282" y="928"/>
                  </a:cubicBezTo>
                  <a:cubicBezTo>
                    <a:pt x="204556" y="4569"/>
                    <a:pt x="234332" y="18279"/>
                    <a:pt x="259609" y="42056"/>
                  </a:cubicBezTo>
                  <a:cubicBezTo>
                    <a:pt x="261965" y="44413"/>
                    <a:pt x="263251" y="47412"/>
                    <a:pt x="263251" y="50839"/>
                  </a:cubicBezTo>
                  <a:cubicBezTo>
                    <a:pt x="263251" y="54266"/>
                    <a:pt x="261965" y="57265"/>
                    <a:pt x="259180" y="59622"/>
                  </a:cubicBezTo>
                  <a:lnTo>
                    <a:pt x="232618" y="83614"/>
                  </a:lnTo>
                  <a:cubicBezTo>
                    <a:pt x="230262" y="85756"/>
                    <a:pt x="227477" y="86827"/>
                    <a:pt x="224478" y="86827"/>
                  </a:cubicBezTo>
                  <a:cubicBezTo>
                    <a:pt x="221479" y="86827"/>
                    <a:pt x="218694" y="85970"/>
                    <a:pt x="216338" y="84042"/>
                  </a:cubicBezTo>
                  <a:cubicBezTo>
                    <a:pt x="197487" y="67119"/>
                    <a:pt x="175424" y="59193"/>
                    <a:pt x="150575" y="60264"/>
                  </a:cubicBezTo>
                  <a:cubicBezTo>
                    <a:pt x="125512" y="61336"/>
                    <a:pt x="104305" y="70975"/>
                    <a:pt x="86740" y="89183"/>
                  </a:cubicBezTo>
                  <a:cubicBezTo>
                    <a:pt x="69174" y="107391"/>
                    <a:pt x="60391" y="129241"/>
                    <a:pt x="60177" y="154518"/>
                  </a:cubicBezTo>
                  <a:cubicBezTo>
                    <a:pt x="60177" y="179795"/>
                    <a:pt x="68746" y="201645"/>
                    <a:pt x="85883" y="219853"/>
                  </a:cubicBezTo>
                  <a:cubicBezTo>
                    <a:pt x="103448" y="238061"/>
                    <a:pt x="124655" y="247915"/>
                    <a:pt x="149718" y="248986"/>
                  </a:cubicBezTo>
                  <a:cubicBezTo>
                    <a:pt x="174781" y="250057"/>
                    <a:pt x="197059" y="242559"/>
                    <a:pt x="215695" y="225851"/>
                  </a:cubicBezTo>
                  <a:cubicBezTo>
                    <a:pt x="218052" y="223709"/>
                    <a:pt x="220836" y="222638"/>
                    <a:pt x="223835" y="222638"/>
                  </a:cubicBezTo>
                  <a:cubicBezTo>
                    <a:pt x="226834" y="222638"/>
                    <a:pt x="229619" y="223709"/>
                    <a:pt x="231976" y="225851"/>
                  </a:cubicBezTo>
                  <a:lnTo>
                    <a:pt x="258538" y="250271"/>
                  </a:lnTo>
                  <a:cubicBezTo>
                    <a:pt x="261323" y="252627"/>
                    <a:pt x="262608" y="255626"/>
                    <a:pt x="262394" y="259268"/>
                  </a:cubicBezTo>
                  <a:cubicBezTo>
                    <a:pt x="262394" y="262910"/>
                    <a:pt x="260894" y="265909"/>
                    <a:pt x="258109" y="268265"/>
                  </a:cubicBezTo>
                  <a:cubicBezTo>
                    <a:pt x="228762" y="295470"/>
                    <a:pt x="194060" y="308965"/>
                    <a:pt x="154216" y="308965"/>
                  </a:cubicBezTo>
                  <a:lnTo>
                    <a:pt x="15421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4"/>
            <p:cNvSpPr/>
            <p:nvPr/>
          </p:nvSpPr>
          <p:spPr>
            <a:xfrm>
              <a:off x="300619" y="307180"/>
              <a:ext cx="254975" cy="346827"/>
            </a:xfrm>
            <a:custGeom>
              <a:avLst/>
              <a:gdLst/>
              <a:ahLst/>
              <a:cxnLst/>
              <a:rect l="l" t="t" r="r" b="b"/>
              <a:pathLst>
                <a:path w="254975" h="346827" extrusionOk="0">
                  <a:moveTo>
                    <a:pt x="241475" y="237348"/>
                  </a:moveTo>
                  <a:lnTo>
                    <a:pt x="220697" y="237348"/>
                  </a:lnTo>
                  <a:lnTo>
                    <a:pt x="220697" y="13710"/>
                  </a:lnTo>
                  <a:cubicBezTo>
                    <a:pt x="220911" y="5998"/>
                    <a:pt x="214484" y="0"/>
                    <a:pt x="207201" y="0"/>
                  </a:cubicBezTo>
                  <a:lnTo>
                    <a:pt x="160289" y="0"/>
                  </a:lnTo>
                  <a:cubicBezTo>
                    <a:pt x="154933" y="0"/>
                    <a:pt x="150863" y="2356"/>
                    <a:pt x="148079" y="7069"/>
                  </a:cubicBezTo>
                  <a:lnTo>
                    <a:pt x="1557" y="285117"/>
                  </a:lnTo>
                  <a:cubicBezTo>
                    <a:pt x="-3370" y="293471"/>
                    <a:pt x="4128" y="305253"/>
                    <a:pt x="13767" y="304825"/>
                  </a:cubicBezTo>
                  <a:lnTo>
                    <a:pt x="153648" y="304825"/>
                  </a:lnTo>
                  <a:cubicBezTo>
                    <a:pt x="155148" y="316392"/>
                    <a:pt x="147222" y="347667"/>
                    <a:pt x="167358" y="346810"/>
                  </a:cubicBezTo>
                  <a:lnTo>
                    <a:pt x="207201" y="346810"/>
                  </a:lnTo>
                  <a:cubicBezTo>
                    <a:pt x="214270" y="347024"/>
                    <a:pt x="220697" y="340384"/>
                    <a:pt x="220697" y="333101"/>
                  </a:cubicBezTo>
                  <a:lnTo>
                    <a:pt x="220697" y="304825"/>
                  </a:lnTo>
                  <a:cubicBezTo>
                    <a:pt x="232050" y="304396"/>
                    <a:pt x="254971" y="308895"/>
                    <a:pt x="254971" y="291115"/>
                  </a:cubicBezTo>
                  <a:lnTo>
                    <a:pt x="254971" y="251057"/>
                  </a:lnTo>
                  <a:cubicBezTo>
                    <a:pt x="255185" y="243774"/>
                    <a:pt x="248544" y="237348"/>
                    <a:pt x="241475" y="237348"/>
                  </a:cubicBezTo>
                  <a:close/>
                  <a:moveTo>
                    <a:pt x="153862" y="237348"/>
                  </a:moveTo>
                  <a:lnTo>
                    <a:pt x="102451" y="237348"/>
                  </a:lnTo>
                  <a:lnTo>
                    <a:pt x="153862" y="140523"/>
                  </a:lnTo>
                  <a:lnTo>
                    <a:pt x="153862" y="23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4"/>
            <p:cNvSpPr/>
            <p:nvPr/>
          </p:nvSpPr>
          <p:spPr>
            <a:xfrm>
              <a:off x="555769" y="307110"/>
              <a:ext cx="90011" cy="104600"/>
            </a:xfrm>
            <a:custGeom>
              <a:avLst/>
              <a:gdLst/>
              <a:ahLst/>
              <a:cxnLst/>
              <a:rect l="l" t="t" r="r" b="b"/>
              <a:pathLst>
                <a:path w="90011" h="104600" extrusionOk="0">
                  <a:moveTo>
                    <a:pt x="89790" y="41841"/>
                  </a:moveTo>
                  <a:cubicBezTo>
                    <a:pt x="90647" y="-23922"/>
                    <a:pt x="-11104" y="-144"/>
                    <a:pt x="8389" y="31773"/>
                  </a:cubicBezTo>
                  <a:cubicBezTo>
                    <a:pt x="13102" y="37343"/>
                    <a:pt x="21028" y="37986"/>
                    <a:pt x="26597" y="33487"/>
                  </a:cubicBezTo>
                  <a:cubicBezTo>
                    <a:pt x="34523" y="26204"/>
                    <a:pt x="61086" y="19135"/>
                    <a:pt x="63442" y="37343"/>
                  </a:cubicBezTo>
                  <a:cubicBezTo>
                    <a:pt x="-30811" y="24704"/>
                    <a:pt x="-11532" y="132239"/>
                    <a:pt x="65584" y="97537"/>
                  </a:cubicBezTo>
                  <a:cubicBezTo>
                    <a:pt x="70939" y="109747"/>
                    <a:pt x="90433" y="105034"/>
                    <a:pt x="90004" y="91753"/>
                  </a:cubicBezTo>
                  <a:cubicBezTo>
                    <a:pt x="89790" y="82113"/>
                    <a:pt x="89790" y="51909"/>
                    <a:pt x="89790" y="41841"/>
                  </a:cubicBezTo>
                  <a:close/>
                  <a:moveTo>
                    <a:pt x="45020" y="77186"/>
                  </a:moveTo>
                  <a:cubicBezTo>
                    <a:pt x="37522" y="79329"/>
                    <a:pt x="22742" y="78257"/>
                    <a:pt x="26383" y="68618"/>
                  </a:cubicBezTo>
                  <a:cubicBezTo>
                    <a:pt x="29382" y="63048"/>
                    <a:pt x="55088" y="62406"/>
                    <a:pt x="62585" y="63691"/>
                  </a:cubicBezTo>
                  <a:cubicBezTo>
                    <a:pt x="60229" y="70117"/>
                    <a:pt x="54659" y="75259"/>
                    <a:pt x="45020" y="77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4"/>
            <p:cNvSpPr/>
            <p:nvPr/>
          </p:nvSpPr>
          <p:spPr>
            <a:xfrm>
              <a:off x="776023" y="696422"/>
              <a:ext cx="133017" cy="156572"/>
            </a:xfrm>
            <a:custGeom>
              <a:avLst/>
              <a:gdLst/>
              <a:ahLst/>
              <a:cxnLst/>
              <a:rect l="l" t="t" r="r" b="b"/>
              <a:pathLst>
                <a:path w="133017" h="156572" extrusionOk="0">
                  <a:moveTo>
                    <a:pt x="77965" y="156572"/>
                  </a:moveTo>
                  <a:cubicBezTo>
                    <a:pt x="60400" y="156572"/>
                    <a:pt x="44976" y="151217"/>
                    <a:pt x="30838" y="140721"/>
                  </a:cubicBezTo>
                  <a:cubicBezTo>
                    <a:pt x="16915" y="130224"/>
                    <a:pt x="7703" y="116300"/>
                    <a:pt x="2991" y="99378"/>
                  </a:cubicBezTo>
                  <a:cubicBezTo>
                    <a:pt x="-1722" y="82455"/>
                    <a:pt x="-865" y="65960"/>
                    <a:pt x="5561" y="49466"/>
                  </a:cubicBezTo>
                  <a:cubicBezTo>
                    <a:pt x="11988" y="33186"/>
                    <a:pt x="22698" y="20547"/>
                    <a:pt x="37479" y="11336"/>
                  </a:cubicBezTo>
                  <a:cubicBezTo>
                    <a:pt x="52474" y="2339"/>
                    <a:pt x="68540" y="-1302"/>
                    <a:pt x="85891" y="411"/>
                  </a:cubicBezTo>
                  <a:cubicBezTo>
                    <a:pt x="103242" y="2339"/>
                    <a:pt x="118237" y="9194"/>
                    <a:pt x="131090" y="21190"/>
                  </a:cubicBezTo>
                  <a:cubicBezTo>
                    <a:pt x="132375" y="22475"/>
                    <a:pt x="133018" y="23975"/>
                    <a:pt x="133018" y="25688"/>
                  </a:cubicBezTo>
                  <a:cubicBezTo>
                    <a:pt x="133018" y="27402"/>
                    <a:pt x="132375" y="28902"/>
                    <a:pt x="130875" y="30187"/>
                  </a:cubicBezTo>
                  <a:lnTo>
                    <a:pt x="117380" y="42397"/>
                  </a:lnTo>
                  <a:cubicBezTo>
                    <a:pt x="116095" y="43468"/>
                    <a:pt x="114810" y="43896"/>
                    <a:pt x="113310" y="43896"/>
                  </a:cubicBezTo>
                  <a:cubicBezTo>
                    <a:pt x="111811" y="43896"/>
                    <a:pt x="110311" y="43468"/>
                    <a:pt x="109240" y="42611"/>
                  </a:cubicBezTo>
                  <a:cubicBezTo>
                    <a:pt x="99600" y="34043"/>
                    <a:pt x="88676" y="29973"/>
                    <a:pt x="76037" y="30615"/>
                  </a:cubicBezTo>
                  <a:cubicBezTo>
                    <a:pt x="63399" y="31044"/>
                    <a:pt x="52688" y="35971"/>
                    <a:pt x="43905" y="45182"/>
                  </a:cubicBezTo>
                  <a:cubicBezTo>
                    <a:pt x="34908" y="54393"/>
                    <a:pt x="30410" y="65318"/>
                    <a:pt x="30410" y="78170"/>
                  </a:cubicBezTo>
                  <a:cubicBezTo>
                    <a:pt x="30410" y="91023"/>
                    <a:pt x="34694" y="101948"/>
                    <a:pt x="43477" y="111159"/>
                  </a:cubicBezTo>
                  <a:cubicBezTo>
                    <a:pt x="52260" y="120370"/>
                    <a:pt x="62970" y="125297"/>
                    <a:pt x="75609" y="125940"/>
                  </a:cubicBezTo>
                  <a:cubicBezTo>
                    <a:pt x="88461" y="126582"/>
                    <a:pt x="99386" y="122727"/>
                    <a:pt x="109026" y="114372"/>
                  </a:cubicBezTo>
                  <a:cubicBezTo>
                    <a:pt x="110311" y="113301"/>
                    <a:pt x="111596" y="112873"/>
                    <a:pt x="113096" y="112873"/>
                  </a:cubicBezTo>
                  <a:cubicBezTo>
                    <a:pt x="114595" y="112873"/>
                    <a:pt x="116095" y="113301"/>
                    <a:pt x="117166" y="114372"/>
                  </a:cubicBezTo>
                  <a:lnTo>
                    <a:pt x="130661" y="126797"/>
                  </a:lnTo>
                  <a:cubicBezTo>
                    <a:pt x="131947" y="128082"/>
                    <a:pt x="132589" y="129582"/>
                    <a:pt x="132589" y="131295"/>
                  </a:cubicBezTo>
                  <a:cubicBezTo>
                    <a:pt x="132589" y="133223"/>
                    <a:pt x="131732" y="134723"/>
                    <a:pt x="130447" y="135794"/>
                  </a:cubicBezTo>
                  <a:cubicBezTo>
                    <a:pt x="115452" y="149503"/>
                    <a:pt x="98101" y="156358"/>
                    <a:pt x="77965" y="156358"/>
                  </a:cubicBezTo>
                  <a:lnTo>
                    <a:pt x="77965" y="156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4"/>
            <p:cNvSpPr/>
            <p:nvPr/>
          </p:nvSpPr>
          <p:spPr>
            <a:xfrm>
              <a:off x="1111685" y="696833"/>
              <a:ext cx="103892" cy="156160"/>
            </a:xfrm>
            <a:custGeom>
              <a:avLst/>
              <a:gdLst/>
              <a:ahLst/>
              <a:cxnLst/>
              <a:rect l="l" t="t" r="r" b="b"/>
              <a:pathLst>
                <a:path w="103892" h="156160" extrusionOk="0">
                  <a:moveTo>
                    <a:pt x="98538" y="0"/>
                  </a:moveTo>
                  <a:cubicBezTo>
                    <a:pt x="98538" y="0"/>
                    <a:pt x="100466" y="214"/>
                    <a:pt x="101108" y="643"/>
                  </a:cubicBezTo>
                  <a:cubicBezTo>
                    <a:pt x="101965" y="1071"/>
                    <a:pt x="102608" y="1714"/>
                    <a:pt x="103036" y="2571"/>
                  </a:cubicBezTo>
                  <a:cubicBezTo>
                    <a:pt x="103679" y="3427"/>
                    <a:pt x="103893" y="4284"/>
                    <a:pt x="103893" y="5355"/>
                  </a:cubicBezTo>
                  <a:lnTo>
                    <a:pt x="103893" y="21421"/>
                  </a:lnTo>
                  <a:cubicBezTo>
                    <a:pt x="103893" y="22921"/>
                    <a:pt x="103250" y="24206"/>
                    <a:pt x="102179" y="25277"/>
                  </a:cubicBezTo>
                  <a:cubicBezTo>
                    <a:pt x="101108" y="26348"/>
                    <a:pt x="99823" y="26991"/>
                    <a:pt x="98323" y="26991"/>
                  </a:cubicBezTo>
                  <a:lnTo>
                    <a:pt x="65335" y="26991"/>
                  </a:lnTo>
                  <a:lnTo>
                    <a:pt x="65335" y="150592"/>
                  </a:lnTo>
                  <a:cubicBezTo>
                    <a:pt x="65335" y="152091"/>
                    <a:pt x="64906" y="153376"/>
                    <a:pt x="63835" y="154447"/>
                  </a:cubicBezTo>
                  <a:cubicBezTo>
                    <a:pt x="62764" y="155518"/>
                    <a:pt x="61479" y="156161"/>
                    <a:pt x="59979" y="156161"/>
                  </a:cubicBezTo>
                  <a:lnTo>
                    <a:pt x="43914" y="156161"/>
                  </a:lnTo>
                  <a:cubicBezTo>
                    <a:pt x="42414" y="156161"/>
                    <a:pt x="41129" y="155518"/>
                    <a:pt x="40058" y="154447"/>
                  </a:cubicBezTo>
                  <a:cubicBezTo>
                    <a:pt x="38987" y="153376"/>
                    <a:pt x="38344" y="152091"/>
                    <a:pt x="38344" y="150592"/>
                  </a:cubicBezTo>
                  <a:lnTo>
                    <a:pt x="38344" y="26991"/>
                  </a:lnTo>
                  <a:lnTo>
                    <a:pt x="5569" y="26991"/>
                  </a:lnTo>
                  <a:cubicBezTo>
                    <a:pt x="4070" y="26991"/>
                    <a:pt x="2785" y="26348"/>
                    <a:pt x="1714" y="25277"/>
                  </a:cubicBezTo>
                  <a:cubicBezTo>
                    <a:pt x="643" y="24206"/>
                    <a:pt x="0" y="22921"/>
                    <a:pt x="0" y="21421"/>
                  </a:cubicBezTo>
                  <a:lnTo>
                    <a:pt x="0" y="5355"/>
                  </a:lnTo>
                  <a:cubicBezTo>
                    <a:pt x="0" y="3642"/>
                    <a:pt x="643" y="2356"/>
                    <a:pt x="1714" y="1499"/>
                  </a:cubicBezTo>
                  <a:cubicBezTo>
                    <a:pt x="2785" y="428"/>
                    <a:pt x="4070" y="0"/>
                    <a:pt x="5569" y="0"/>
                  </a:cubicBezTo>
                  <a:lnTo>
                    <a:pt x="98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4"/>
            <p:cNvSpPr/>
            <p:nvPr/>
          </p:nvSpPr>
          <p:spPr>
            <a:xfrm>
              <a:off x="1309617" y="696833"/>
              <a:ext cx="106891" cy="155732"/>
            </a:xfrm>
            <a:custGeom>
              <a:avLst/>
              <a:gdLst/>
              <a:ahLst/>
              <a:cxnLst/>
              <a:rect l="l" t="t" r="r" b="b"/>
              <a:pathLst>
                <a:path w="106891" h="155732" extrusionOk="0">
                  <a:moveTo>
                    <a:pt x="87399" y="119745"/>
                  </a:moveTo>
                  <a:lnTo>
                    <a:pt x="87184" y="119745"/>
                  </a:lnTo>
                  <a:lnTo>
                    <a:pt x="87184" y="119316"/>
                  </a:lnTo>
                  <a:lnTo>
                    <a:pt x="68762" y="94682"/>
                  </a:lnTo>
                  <a:cubicBezTo>
                    <a:pt x="77545" y="90612"/>
                    <a:pt x="84614" y="84400"/>
                    <a:pt x="89969" y="76260"/>
                  </a:cubicBezTo>
                  <a:cubicBezTo>
                    <a:pt x="95324" y="67905"/>
                    <a:pt x="97895" y="58908"/>
                    <a:pt x="97895" y="49055"/>
                  </a:cubicBezTo>
                  <a:cubicBezTo>
                    <a:pt x="97895" y="35345"/>
                    <a:pt x="92968" y="23778"/>
                    <a:pt x="83114" y="14352"/>
                  </a:cubicBezTo>
                  <a:cubicBezTo>
                    <a:pt x="73475" y="4927"/>
                    <a:pt x="61479" y="0"/>
                    <a:pt x="47769" y="0"/>
                  </a:cubicBezTo>
                  <a:lnTo>
                    <a:pt x="5355" y="0"/>
                  </a:lnTo>
                  <a:cubicBezTo>
                    <a:pt x="4070" y="0"/>
                    <a:pt x="2785" y="428"/>
                    <a:pt x="1714" y="1499"/>
                  </a:cubicBezTo>
                  <a:cubicBezTo>
                    <a:pt x="643" y="2571"/>
                    <a:pt x="0" y="3856"/>
                    <a:pt x="0" y="5355"/>
                  </a:cubicBezTo>
                  <a:lnTo>
                    <a:pt x="0" y="132812"/>
                  </a:lnTo>
                  <a:cubicBezTo>
                    <a:pt x="0" y="132812"/>
                    <a:pt x="214" y="134740"/>
                    <a:pt x="643" y="135597"/>
                  </a:cubicBezTo>
                  <a:cubicBezTo>
                    <a:pt x="1071" y="136453"/>
                    <a:pt x="1714" y="137096"/>
                    <a:pt x="2571" y="137525"/>
                  </a:cubicBezTo>
                  <a:cubicBezTo>
                    <a:pt x="3427" y="137953"/>
                    <a:pt x="4284" y="138167"/>
                    <a:pt x="5141" y="138167"/>
                  </a:cubicBezTo>
                  <a:lnTo>
                    <a:pt x="21207" y="138167"/>
                  </a:lnTo>
                  <a:cubicBezTo>
                    <a:pt x="21207" y="138167"/>
                    <a:pt x="23135" y="137953"/>
                    <a:pt x="23992" y="137525"/>
                  </a:cubicBezTo>
                  <a:cubicBezTo>
                    <a:pt x="24849" y="137096"/>
                    <a:pt x="25491" y="136453"/>
                    <a:pt x="25920" y="135597"/>
                  </a:cubicBezTo>
                  <a:cubicBezTo>
                    <a:pt x="26348" y="134740"/>
                    <a:pt x="26562" y="133883"/>
                    <a:pt x="26562" y="132812"/>
                  </a:cubicBezTo>
                  <a:lnTo>
                    <a:pt x="26562" y="98538"/>
                  </a:lnTo>
                  <a:lnTo>
                    <a:pt x="38130" y="98538"/>
                  </a:lnTo>
                  <a:lnTo>
                    <a:pt x="77116" y="150806"/>
                  </a:lnTo>
                  <a:lnTo>
                    <a:pt x="79044" y="153590"/>
                  </a:lnTo>
                  <a:cubicBezTo>
                    <a:pt x="79044" y="153590"/>
                    <a:pt x="80330" y="154876"/>
                    <a:pt x="81187" y="155090"/>
                  </a:cubicBezTo>
                  <a:cubicBezTo>
                    <a:pt x="81829" y="155518"/>
                    <a:pt x="82900" y="155733"/>
                    <a:pt x="83757" y="155733"/>
                  </a:cubicBezTo>
                  <a:lnTo>
                    <a:pt x="100037" y="155733"/>
                  </a:lnTo>
                  <a:cubicBezTo>
                    <a:pt x="100037" y="155733"/>
                    <a:pt x="100894" y="155733"/>
                    <a:pt x="101322" y="155518"/>
                  </a:cubicBezTo>
                  <a:cubicBezTo>
                    <a:pt x="101537" y="155518"/>
                    <a:pt x="101537" y="155304"/>
                    <a:pt x="101537" y="155304"/>
                  </a:cubicBezTo>
                  <a:cubicBezTo>
                    <a:pt x="102393" y="155090"/>
                    <a:pt x="102822" y="154662"/>
                    <a:pt x="103250" y="154233"/>
                  </a:cubicBezTo>
                  <a:cubicBezTo>
                    <a:pt x="104107" y="153590"/>
                    <a:pt x="104536" y="152948"/>
                    <a:pt x="104964" y="151877"/>
                  </a:cubicBezTo>
                  <a:lnTo>
                    <a:pt x="106892" y="145665"/>
                  </a:lnTo>
                  <a:lnTo>
                    <a:pt x="87399" y="119745"/>
                  </a:lnTo>
                  <a:close/>
                  <a:moveTo>
                    <a:pt x="48840" y="71975"/>
                  </a:moveTo>
                  <a:lnTo>
                    <a:pt x="26991" y="71975"/>
                  </a:lnTo>
                  <a:lnTo>
                    <a:pt x="26991" y="26991"/>
                  </a:lnTo>
                  <a:lnTo>
                    <a:pt x="48840" y="26991"/>
                  </a:lnTo>
                  <a:cubicBezTo>
                    <a:pt x="55053" y="26991"/>
                    <a:pt x="60408" y="29133"/>
                    <a:pt x="64692" y="33631"/>
                  </a:cubicBezTo>
                  <a:cubicBezTo>
                    <a:pt x="68976" y="37916"/>
                    <a:pt x="71333" y="43271"/>
                    <a:pt x="71333" y="49483"/>
                  </a:cubicBezTo>
                  <a:cubicBezTo>
                    <a:pt x="71333" y="55695"/>
                    <a:pt x="69191" y="61051"/>
                    <a:pt x="64692" y="65335"/>
                  </a:cubicBezTo>
                  <a:cubicBezTo>
                    <a:pt x="60408" y="69833"/>
                    <a:pt x="55053" y="71975"/>
                    <a:pt x="48840" y="71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4"/>
            <p:cNvSpPr/>
            <p:nvPr/>
          </p:nvSpPr>
          <p:spPr>
            <a:xfrm>
              <a:off x="921893" y="714398"/>
              <a:ext cx="95967" cy="156167"/>
            </a:xfrm>
            <a:custGeom>
              <a:avLst/>
              <a:gdLst/>
              <a:ahLst/>
              <a:cxnLst/>
              <a:rect l="l" t="t" r="r" b="b"/>
              <a:pathLst>
                <a:path w="95967" h="156167" extrusionOk="0">
                  <a:moveTo>
                    <a:pt x="95325" y="1714"/>
                  </a:moveTo>
                  <a:cubicBezTo>
                    <a:pt x="95325" y="1714"/>
                    <a:pt x="92968" y="0"/>
                    <a:pt x="91469" y="0"/>
                  </a:cubicBezTo>
                  <a:lnTo>
                    <a:pt x="75189" y="0"/>
                  </a:lnTo>
                  <a:cubicBezTo>
                    <a:pt x="73689" y="0"/>
                    <a:pt x="72404" y="643"/>
                    <a:pt x="71333" y="1714"/>
                  </a:cubicBezTo>
                  <a:cubicBezTo>
                    <a:pt x="70262" y="2785"/>
                    <a:pt x="69619" y="4070"/>
                    <a:pt x="69619" y="5570"/>
                  </a:cubicBezTo>
                  <a:lnTo>
                    <a:pt x="69619" y="107749"/>
                  </a:lnTo>
                  <a:cubicBezTo>
                    <a:pt x="69619" y="114175"/>
                    <a:pt x="67263" y="119316"/>
                    <a:pt x="62764" y="123601"/>
                  </a:cubicBezTo>
                  <a:cubicBezTo>
                    <a:pt x="58266" y="127885"/>
                    <a:pt x="52696" y="129599"/>
                    <a:pt x="46484" y="128956"/>
                  </a:cubicBezTo>
                  <a:cubicBezTo>
                    <a:pt x="40915" y="128313"/>
                    <a:pt x="36416" y="125957"/>
                    <a:pt x="32775" y="121887"/>
                  </a:cubicBezTo>
                  <a:cubicBezTo>
                    <a:pt x="29133" y="117603"/>
                    <a:pt x="27205" y="112890"/>
                    <a:pt x="27205" y="107321"/>
                  </a:cubicBezTo>
                  <a:lnTo>
                    <a:pt x="27205" y="22921"/>
                  </a:lnTo>
                  <a:cubicBezTo>
                    <a:pt x="27205" y="21421"/>
                    <a:pt x="26562" y="20136"/>
                    <a:pt x="25491" y="19279"/>
                  </a:cubicBezTo>
                  <a:cubicBezTo>
                    <a:pt x="24420" y="18208"/>
                    <a:pt x="23135" y="17780"/>
                    <a:pt x="21635" y="17780"/>
                  </a:cubicBezTo>
                  <a:lnTo>
                    <a:pt x="5570" y="17780"/>
                  </a:lnTo>
                  <a:cubicBezTo>
                    <a:pt x="4070" y="17780"/>
                    <a:pt x="2785" y="18208"/>
                    <a:pt x="1714" y="19279"/>
                  </a:cubicBezTo>
                  <a:cubicBezTo>
                    <a:pt x="643" y="20350"/>
                    <a:pt x="0" y="21636"/>
                    <a:pt x="0" y="22921"/>
                  </a:cubicBezTo>
                  <a:lnTo>
                    <a:pt x="0" y="106892"/>
                  </a:lnTo>
                  <a:cubicBezTo>
                    <a:pt x="0" y="115675"/>
                    <a:pt x="1928" y="123386"/>
                    <a:pt x="5998" y="130670"/>
                  </a:cubicBezTo>
                  <a:cubicBezTo>
                    <a:pt x="8140" y="134740"/>
                    <a:pt x="11139" y="138381"/>
                    <a:pt x="14566" y="141809"/>
                  </a:cubicBezTo>
                  <a:cubicBezTo>
                    <a:pt x="24206" y="151663"/>
                    <a:pt x="35559" y="156375"/>
                    <a:pt x="48840" y="156161"/>
                  </a:cubicBezTo>
                  <a:cubicBezTo>
                    <a:pt x="61907" y="156161"/>
                    <a:pt x="72832" y="151020"/>
                    <a:pt x="82043" y="141595"/>
                  </a:cubicBezTo>
                  <a:cubicBezTo>
                    <a:pt x="91255" y="132169"/>
                    <a:pt x="95967" y="121030"/>
                    <a:pt x="95967" y="107963"/>
                  </a:cubicBezTo>
                  <a:lnTo>
                    <a:pt x="95967" y="5784"/>
                  </a:lnTo>
                  <a:cubicBezTo>
                    <a:pt x="95967" y="4284"/>
                    <a:pt x="95325" y="2999"/>
                    <a:pt x="94253" y="1928"/>
                  </a:cubicBezTo>
                  <a:lnTo>
                    <a:pt x="94896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4"/>
            <p:cNvSpPr/>
            <p:nvPr/>
          </p:nvSpPr>
          <p:spPr>
            <a:xfrm>
              <a:off x="1042066" y="696405"/>
              <a:ext cx="88041" cy="156160"/>
            </a:xfrm>
            <a:custGeom>
              <a:avLst/>
              <a:gdLst/>
              <a:ahLst/>
              <a:cxnLst/>
              <a:rect l="l" t="t" r="r" b="b"/>
              <a:pathLst>
                <a:path w="88041" h="156160" extrusionOk="0">
                  <a:moveTo>
                    <a:pt x="82900" y="129170"/>
                  </a:moveTo>
                  <a:cubicBezTo>
                    <a:pt x="84400" y="129170"/>
                    <a:pt x="85685" y="129813"/>
                    <a:pt x="86542" y="130884"/>
                  </a:cubicBezTo>
                  <a:cubicBezTo>
                    <a:pt x="87613" y="131955"/>
                    <a:pt x="88041" y="133240"/>
                    <a:pt x="88041" y="134740"/>
                  </a:cubicBezTo>
                  <a:lnTo>
                    <a:pt x="88041" y="150806"/>
                  </a:lnTo>
                  <a:cubicBezTo>
                    <a:pt x="88041" y="150806"/>
                    <a:pt x="88041" y="152734"/>
                    <a:pt x="87399" y="153590"/>
                  </a:cubicBezTo>
                  <a:cubicBezTo>
                    <a:pt x="86970" y="154447"/>
                    <a:pt x="86328" y="155090"/>
                    <a:pt x="85471" y="155518"/>
                  </a:cubicBezTo>
                  <a:cubicBezTo>
                    <a:pt x="84614" y="155947"/>
                    <a:pt x="83757" y="156161"/>
                    <a:pt x="82900" y="156161"/>
                  </a:cubicBezTo>
                  <a:lnTo>
                    <a:pt x="5569" y="156161"/>
                  </a:lnTo>
                  <a:cubicBezTo>
                    <a:pt x="4070" y="156161"/>
                    <a:pt x="2785" y="155518"/>
                    <a:pt x="1714" y="154447"/>
                  </a:cubicBezTo>
                  <a:cubicBezTo>
                    <a:pt x="643" y="153376"/>
                    <a:pt x="0" y="152091"/>
                    <a:pt x="0" y="150592"/>
                  </a:cubicBezTo>
                  <a:lnTo>
                    <a:pt x="0" y="5570"/>
                  </a:lnTo>
                  <a:cubicBezTo>
                    <a:pt x="0" y="4070"/>
                    <a:pt x="643" y="2785"/>
                    <a:pt x="1714" y="1714"/>
                  </a:cubicBezTo>
                  <a:cubicBezTo>
                    <a:pt x="2785" y="643"/>
                    <a:pt x="4070" y="0"/>
                    <a:pt x="5569" y="0"/>
                  </a:cubicBezTo>
                  <a:lnTo>
                    <a:pt x="21635" y="0"/>
                  </a:lnTo>
                  <a:cubicBezTo>
                    <a:pt x="23135" y="0"/>
                    <a:pt x="24420" y="643"/>
                    <a:pt x="25491" y="1714"/>
                  </a:cubicBezTo>
                  <a:cubicBezTo>
                    <a:pt x="26562" y="2785"/>
                    <a:pt x="27205" y="4070"/>
                    <a:pt x="27205" y="5570"/>
                  </a:cubicBezTo>
                  <a:lnTo>
                    <a:pt x="27205" y="129170"/>
                  </a:lnTo>
                  <a:lnTo>
                    <a:pt x="83114" y="129170"/>
                  </a:lnTo>
                  <a:lnTo>
                    <a:pt x="83114" y="129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4"/>
            <p:cNvSpPr/>
            <p:nvPr/>
          </p:nvSpPr>
          <p:spPr>
            <a:xfrm>
              <a:off x="1197156" y="714184"/>
              <a:ext cx="92325" cy="156160"/>
            </a:xfrm>
            <a:custGeom>
              <a:avLst/>
              <a:gdLst/>
              <a:ahLst/>
              <a:cxnLst/>
              <a:rect l="l" t="t" r="r" b="b"/>
              <a:pathLst>
                <a:path w="92325" h="156160" extrusionOk="0">
                  <a:moveTo>
                    <a:pt x="87184" y="214"/>
                  </a:moveTo>
                  <a:cubicBezTo>
                    <a:pt x="88684" y="214"/>
                    <a:pt x="89755" y="857"/>
                    <a:pt x="90826" y="1928"/>
                  </a:cubicBezTo>
                  <a:cubicBezTo>
                    <a:pt x="91897" y="2999"/>
                    <a:pt x="92325" y="4284"/>
                    <a:pt x="92325" y="5784"/>
                  </a:cubicBezTo>
                  <a:lnTo>
                    <a:pt x="92325" y="107963"/>
                  </a:lnTo>
                  <a:cubicBezTo>
                    <a:pt x="92325" y="121030"/>
                    <a:pt x="87827" y="132383"/>
                    <a:pt x="78830" y="141595"/>
                  </a:cubicBezTo>
                  <a:cubicBezTo>
                    <a:pt x="70047" y="151020"/>
                    <a:pt x="59551" y="155733"/>
                    <a:pt x="46912" y="156161"/>
                  </a:cubicBezTo>
                  <a:cubicBezTo>
                    <a:pt x="34060" y="156161"/>
                    <a:pt x="23349" y="151662"/>
                    <a:pt x="13924" y="141809"/>
                  </a:cubicBezTo>
                  <a:cubicBezTo>
                    <a:pt x="4713" y="131955"/>
                    <a:pt x="0" y="120387"/>
                    <a:pt x="0" y="106892"/>
                  </a:cubicBezTo>
                  <a:lnTo>
                    <a:pt x="0" y="22921"/>
                  </a:lnTo>
                  <a:cubicBezTo>
                    <a:pt x="0" y="21421"/>
                    <a:pt x="428" y="20136"/>
                    <a:pt x="1499" y="19279"/>
                  </a:cubicBezTo>
                  <a:cubicBezTo>
                    <a:pt x="2571" y="18208"/>
                    <a:pt x="3856" y="17780"/>
                    <a:pt x="5141" y="17780"/>
                  </a:cubicBezTo>
                  <a:lnTo>
                    <a:pt x="20564" y="17780"/>
                  </a:lnTo>
                  <a:cubicBezTo>
                    <a:pt x="22064" y="17780"/>
                    <a:pt x="23135" y="18208"/>
                    <a:pt x="24206" y="19279"/>
                  </a:cubicBezTo>
                  <a:cubicBezTo>
                    <a:pt x="25277" y="20350"/>
                    <a:pt x="25705" y="21635"/>
                    <a:pt x="25705" y="22921"/>
                  </a:cubicBezTo>
                  <a:lnTo>
                    <a:pt x="25705" y="107320"/>
                  </a:lnTo>
                  <a:cubicBezTo>
                    <a:pt x="25705" y="112890"/>
                    <a:pt x="27419" y="117817"/>
                    <a:pt x="31061" y="121887"/>
                  </a:cubicBezTo>
                  <a:cubicBezTo>
                    <a:pt x="34488" y="126171"/>
                    <a:pt x="38987" y="128528"/>
                    <a:pt x="44342" y="128956"/>
                  </a:cubicBezTo>
                  <a:cubicBezTo>
                    <a:pt x="50340" y="129599"/>
                    <a:pt x="55481" y="127885"/>
                    <a:pt x="59979" y="123601"/>
                  </a:cubicBezTo>
                  <a:cubicBezTo>
                    <a:pt x="64478" y="119316"/>
                    <a:pt x="66620" y="114175"/>
                    <a:pt x="66620" y="107749"/>
                  </a:cubicBezTo>
                  <a:lnTo>
                    <a:pt x="66620" y="5569"/>
                  </a:lnTo>
                  <a:cubicBezTo>
                    <a:pt x="66620" y="4070"/>
                    <a:pt x="67048" y="2785"/>
                    <a:pt x="68120" y="1714"/>
                  </a:cubicBezTo>
                  <a:cubicBezTo>
                    <a:pt x="69191" y="643"/>
                    <a:pt x="70476" y="0"/>
                    <a:pt x="71761" y="0"/>
                  </a:cubicBezTo>
                  <a:lnTo>
                    <a:pt x="87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1386948" y="713970"/>
              <a:ext cx="122736" cy="155946"/>
            </a:xfrm>
            <a:custGeom>
              <a:avLst/>
              <a:gdLst/>
              <a:ahLst/>
              <a:cxnLst/>
              <a:rect l="l" t="t" r="r" b="b"/>
              <a:pathLst>
                <a:path w="122736" h="155946" extrusionOk="0">
                  <a:moveTo>
                    <a:pt x="121887" y="149092"/>
                  </a:moveTo>
                  <a:lnTo>
                    <a:pt x="73689" y="3642"/>
                  </a:lnTo>
                  <a:cubicBezTo>
                    <a:pt x="72832" y="1285"/>
                    <a:pt x="70904" y="0"/>
                    <a:pt x="68334" y="0"/>
                  </a:cubicBezTo>
                  <a:lnTo>
                    <a:pt x="47984" y="0"/>
                  </a:lnTo>
                  <a:cubicBezTo>
                    <a:pt x="45413" y="0"/>
                    <a:pt x="43699" y="1285"/>
                    <a:pt x="42842" y="3642"/>
                  </a:cubicBezTo>
                  <a:lnTo>
                    <a:pt x="9854" y="102179"/>
                  </a:lnTo>
                  <a:lnTo>
                    <a:pt x="0" y="131312"/>
                  </a:lnTo>
                  <a:cubicBezTo>
                    <a:pt x="0" y="131312"/>
                    <a:pt x="0" y="132812"/>
                    <a:pt x="0" y="133454"/>
                  </a:cubicBezTo>
                  <a:lnTo>
                    <a:pt x="2142" y="136239"/>
                  </a:lnTo>
                  <a:cubicBezTo>
                    <a:pt x="3213" y="137739"/>
                    <a:pt x="4713" y="138381"/>
                    <a:pt x="6426" y="138381"/>
                  </a:cubicBezTo>
                  <a:lnTo>
                    <a:pt x="22706" y="138381"/>
                  </a:lnTo>
                  <a:cubicBezTo>
                    <a:pt x="25277" y="138381"/>
                    <a:pt x="26991" y="137096"/>
                    <a:pt x="27848" y="134740"/>
                  </a:cubicBezTo>
                  <a:lnTo>
                    <a:pt x="29990" y="128313"/>
                  </a:lnTo>
                  <a:lnTo>
                    <a:pt x="58694" y="42200"/>
                  </a:lnTo>
                  <a:lnTo>
                    <a:pt x="95110" y="152305"/>
                  </a:lnTo>
                  <a:cubicBezTo>
                    <a:pt x="95967" y="154661"/>
                    <a:pt x="97681" y="155947"/>
                    <a:pt x="100465" y="155947"/>
                  </a:cubicBezTo>
                  <a:lnTo>
                    <a:pt x="117174" y="155947"/>
                  </a:lnTo>
                  <a:cubicBezTo>
                    <a:pt x="119102" y="155947"/>
                    <a:pt x="120601" y="155304"/>
                    <a:pt x="121673" y="153805"/>
                  </a:cubicBezTo>
                  <a:cubicBezTo>
                    <a:pt x="122744" y="152305"/>
                    <a:pt x="122958" y="150591"/>
                    <a:pt x="122529" y="148878"/>
                  </a:cubicBezTo>
                  <a:lnTo>
                    <a:pt x="122529" y="148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1387162" y="816364"/>
              <a:ext cx="29989" cy="36201"/>
            </a:xfrm>
            <a:custGeom>
              <a:avLst/>
              <a:gdLst/>
              <a:ahLst/>
              <a:cxnLst/>
              <a:rect l="l" t="t" r="r" b="b"/>
              <a:pathLst>
                <a:path w="29989" h="36201" extrusionOk="0">
                  <a:moveTo>
                    <a:pt x="9854" y="0"/>
                  </a:moveTo>
                  <a:lnTo>
                    <a:pt x="0" y="29133"/>
                  </a:lnTo>
                  <a:cubicBezTo>
                    <a:pt x="0" y="29133"/>
                    <a:pt x="0" y="30632"/>
                    <a:pt x="0" y="31275"/>
                  </a:cubicBezTo>
                  <a:lnTo>
                    <a:pt x="2142" y="34060"/>
                  </a:lnTo>
                  <a:cubicBezTo>
                    <a:pt x="3213" y="35559"/>
                    <a:pt x="4713" y="36202"/>
                    <a:pt x="6426" y="36202"/>
                  </a:cubicBezTo>
                  <a:lnTo>
                    <a:pt x="22707" y="36202"/>
                  </a:lnTo>
                  <a:cubicBezTo>
                    <a:pt x="25277" y="36202"/>
                    <a:pt x="26991" y="34917"/>
                    <a:pt x="27848" y="32560"/>
                  </a:cubicBezTo>
                  <a:lnTo>
                    <a:pt x="29990" y="26134"/>
                  </a:lnTo>
                  <a:lnTo>
                    <a:pt x="10497" y="0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301962" y="732607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069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9" y="29990"/>
                  </a:cubicBezTo>
                  <a:cubicBezTo>
                    <a:pt x="9854" y="32346"/>
                    <a:pt x="11567" y="34274"/>
                    <a:pt x="13710" y="35773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916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5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500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500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343305" y="733035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421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421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1207" y="37487"/>
                  </a:cubicBezTo>
                  <a:lnTo>
                    <a:pt x="21207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1207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392574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439487" y="733463"/>
              <a:ext cx="29347" cy="43056"/>
            </a:xfrm>
            <a:custGeom>
              <a:avLst/>
              <a:gdLst/>
              <a:ahLst/>
              <a:cxnLst/>
              <a:rect l="l" t="t" r="r" b="b"/>
              <a:pathLst>
                <a:path w="29347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851"/>
                  </a:lnTo>
                  <a:lnTo>
                    <a:pt x="25491" y="18851"/>
                  </a:lnTo>
                  <a:lnTo>
                    <a:pt x="25491" y="24420"/>
                  </a:lnTo>
                  <a:lnTo>
                    <a:pt x="6855" y="2442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475260" y="733463"/>
              <a:ext cx="30203" cy="43056"/>
            </a:xfrm>
            <a:custGeom>
              <a:avLst/>
              <a:gdLst/>
              <a:ahLst/>
              <a:cxnLst/>
              <a:rect l="l" t="t" r="r" b="b"/>
              <a:pathLst>
                <a:path w="30203" h="43056" extrusionOk="0">
                  <a:moveTo>
                    <a:pt x="30204" y="37059"/>
                  </a:moveTo>
                  <a:lnTo>
                    <a:pt x="30204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561" y="0"/>
                  </a:lnTo>
                  <a:lnTo>
                    <a:pt x="29561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30204" y="36845"/>
                  </a:lnTo>
                  <a:lnTo>
                    <a:pt x="30204" y="37059"/>
                  </a:lnTo>
                  <a:lnTo>
                    <a:pt x="30204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512319" y="733463"/>
              <a:ext cx="34488" cy="43056"/>
            </a:xfrm>
            <a:custGeom>
              <a:avLst/>
              <a:gdLst/>
              <a:ahLst/>
              <a:cxnLst/>
              <a:rect l="l" t="t" r="r" b="b"/>
              <a:pathLst>
                <a:path w="34488" h="43056" extrusionOk="0">
                  <a:moveTo>
                    <a:pt x="24206" y="26777"/>
                  </a:moveTo>
                  <a:cubicBezTo>
                    <a:pt x="26777" y="25920"/>
                    <a:pt x="28919" y="24420"/>
                    <a:pt x="30418" y="22064"/>
                  </a:cubicBezTo>
                  <a:cubicBezTo>
                    <a:pt x="31918" y="19708"/>
                    <a:pt x="32774" y="17137"/>
                    <a:pt x="32774" y="14138"/>
                  </a:cubicBezTo>
                  <a:cubicBezTo>
                    <a:pt x="32774" y="12424"/>
                    <a:pt x="32346" y="10711"/>
                    <a:pt x="31703" y="8997"/>
                  </a:cubicBezTo>
                  <a:cubicBezTo>
                    <a:pt x="31061" y="7283"/>
                    <a:pt x="29990" y="5784"/>
                    <a:pt x="28919" y="4498"/>
                  </a:cubicBezTo>
                  <a:cubicBezTo>
                    <a:pt x="27848" y="3213"/>
                    <a:pt x="26348" y="2142"/>
                    <a:pt x="24634" y="1285"/>
                  </a:cubicBezTo>
                  <a:cubicBezTo>
                    <a:pt x="22706" y="428"/>
                    <a:pt x="20993" y="0"/>
                    <a:pt x="19065" y="0"/>
                  </a:cubicBezTo>
                  <a:lnTo>
                    <a:pt x="0" y="0"/>
                  </a:lnTo>
                  <a:lnTo>
                    <a:pt x="0" y="43057"/>
                  </a:lnTo>
                  <a:lnTo>
                    <a:pt x="6855" y="43057"/>
                  </a:lnTo>
                  <a:lnTo>
                    <a:pt x="6855" y="28062"/>
                  </a:lnTo>
                  <a:lnTo>
                    <a:pt x="17137" y="28062"/>
                  </a:lnTo>
                  <a:lnTo>
                    <a:pt x="26777" y="43057"/>
                  </a:lnTo>
                  <a:lnTo>
                    <a:pt x="34488" y="43057"/>
                  </a:lnTo>
                  <a:lnTo>
                    <a:pt x="24206" y="26777"/>
                  </a:lnTo>
                  <a:close/>
                  <a:moveTo>
                    <a:pt x="19065" y="22064"/>
                  </a:moveTo>
                  <a:lnTo>
                    <a:pt x="6855" y="22064"/>
                  </a:lnTo>
                  <a:lnTo>
                    <a:pt x="6855" y="5998"/>
                  </a:lnTo>
                  <a:lnTo>
                    <a:pt x="18636" y="5998"/>
                  </a:lnTo>
                  <a:cubicBezTo>
                    <a:pt x="20564" y="5998"/>
                    <a:pt x="22064" y="6855"/>
                    <a:pt x="23563" y="8354"/>
                  </a:cubicBezTo>
                  <a:cubicBezTo>
                    <a:pt x="25063" y="9854"/>
                    <a:pt x="25705" y="11567"/>
                    <a:pt x="25705" y="13924"/>
                  </a:cubicBezTo>
                  <a:cubicBezTo>
                    <a:pt x="25705" y="16280"/>
                    <a:pt x="25063" y="18208"/>
                    <a:pt x="23778" y="19708"/>
                  </a:cubicBezTo>
                  <a:cubicBezTo>
                    <a:pt x="22492" y="21207"/>
                    <a:pt x="20993" y="22064"/>
                    <a:pt x="19065" y="220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553019" y="721039"/>
              <a:ext cx="30203" cy="55481"/>
            </a:xfrm>
            <a:custGeom>
              <a:avLst/>
              <a:gdLst/>
              <a:ahLst/>
              <a:cxnLst/>
              <a:rect l="l" t="t" r="r" b="b"/>
              <a:pathLst>
                <a:path w="30203" h="55481" extrusionOk="0">
                  <a:moveTo>
                    <a:pt x="6855" y="49269"/>
                  </a:moveTo>
                  <a:lnTo>
                    <a:pt x="6855" y="36202"/>
                  </a:lnTo>
                  <a:lnTo>
                    <a:pt x="26562" y="36202"/>
                  </a:lnTo>
                  <a:lnTo>
                    <a:pt x="26562" y="30632"/>
                  </a:lnTo>
                  <a:lnTo>
                    <a:pt x="6855" y="30632"/>
                  </a:lnTo>
                  <a:lnTo>
                    <a:pt x="6855" y="18422"/>
                  </a:lnTo>
                  <a:lnTo>
                    <a:pt x="29561" y="18422"/>
                  </a:lnTo>
                  <a:lnTo>
                    <a:pt x="29561" y="12424"/>
                  </a:lnTo>
                  <a:lnTo>
                    <a:pt x="0" y="12424"/>
                  </a:lnTo>
                  <a:lnTo>
                    <a:pt x="0" y="55481"/>
                  </a:lnTo>
                  <a:lnTo>
                    <a:pt x="30204" y="55481"/>
                  </a:lnTo>
                  <a:lnTo>
                    <a:pt x="30204" y="49269"/>
                  </a:lnTo>
                  <a:lnTo>
                    <a:pt x="6855" y="49269"/>
                  </a:lnTo>
                  <a:close/>
                  <a:moveTo>
                    <a:pt x="17994" y="0"/>
                  </a:moveTo>
                  <a:lnTo>
                    <a:pt x="13067" y="0"/>
                  </a:lnTo>
                  <a:lnTo>
                    <a:pt x="6641" y="5784"/>
                  </a:lnTo>
                  <a:lnTo>
                    <a:pt x="10068" y="7497"/>
                  </a:lnTo>
                  <a:lnTo>
                    <a:pt x="15423" y="3642"/>
                  </a:lnTo>
                  <a:lnTo>
                    <a:pt x="20779" y="7497"/>
                  </a:lnTo>
                  <a:lnTo>
                    <a:pt x="24420" y="5784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590292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634848" y="732607"/>
              <a:ext cx="38772" cy="43913"/>
            </a:xfrm>
            <a:custGeom>
              <a:avLst/>
              <a:gdLst/>
              <a:ahLst/>
              <a:cxnLst/>
              <a:rect l="l" t="t" r="r" b="b"/>
              <a:pathLst>
                <a:path w="38772" h="43913" extrusionOk="0">
                  <a:moveTo>
                    <a:pt x="21207" y="643"/>
                  </a:moveTo>
                  <a:cubicBezTo>
                    <a:pt x="25063" y="643"/>
                    <a:pt x="28490" y="1499"/>
                    <a:pt x="31275" y="3213"/>
                  </a:cubicBezTo>
                  <a:cubicBezTo>
                    <a:pt x="34274" y="4927"/>
                    <a:pt x="36416" y="7283"/>
                    <a:pt x="37916" y="10068"/>
                  </a:cubicBezTo>
                  <a:lnTo>
                    <a:pt x="32560" y="13710"/>
                  </a:lnTo>
                  <a:cubicBezTo>
                    <a:pt x="31918" y="12424"/>
                    <a:pt x="31275" y="11353"/>
                    <a:pt x="30418" y="10496"/>
                  </a:cubicBezTo>
                  <a:cubicBezTo>
                    <a:pt x="29561" y="9640"/>
                    <a:pt x="28490" y="8783"/>
                    <a:pt x="27419" y="8354"/>
                  </a:cubicBezTo>
                  <a:cubicBezTo>
                    <a:pt x="26348" y="7926"/>
                    <a:pt x="25277" y="7497"/>
                    <a:pt x="24206" y="7283"/>
                  </a:cubicBezTo>
                  <a:cubicBezTo>
                    <a:pt x="23135" y="7069"/>
                    <a:pt x="22064" y="6855"/>
                    <a:pt x="20993" y="6855"/>
                  </a:cubicBezTo>
                  <a:cubicBezTo>
                    <a:pt x="19279" y="6855"/>
                    <a:pt x="17565" y="6855"/>
                    <a:pt x="16066" y="7712"/>
                  </a:cubicBezTo>
                  <a:cubicBezTo>
                    <a:pt x="14566" y="8354"/>
                    <a:pt x="13281" y="9211"/>
                    <a:pt x="12210" y="10068"/>
                  </a:cubicBezTo>
                  <a:cubicBezTo>
                    <a:pt x="11139" y="11139"/>
                    <a:pt x="10282" y="12210"/>
                    <a:pt x="9425" y="13495"/>
                  </a:cubicBezTo>
                  <a:cubicBezTo>
                    <a:pt x="8568" y="14781"/>
                    <a:pt x="8140" y="16280"/>
                    <a:pt x="7712" y="17780"/>
                  </a:cubicBezTo>
                  <a:cubicBezTo>
                    <a:pt x="7283" y="19279"/>
                    <a:pt x="7069" y="20779"/>
                    <a:pt x="7069" y="22278"/>
                  </a:cubicBezTo>
                  <a:cubicBezTo>
                    <a:pt x="7069" y="25063"/>
                    <a:pt x="7712" y="27633"/>
                    <a:pt x="8783" y="29990"/>
                  </a:cubicBezTo>
                  <a:cubicBezTo>
                    <a:pt x="10068" y="32346"/>
                    <a:pt x="11782" y="34274"/>
                    <a:pt x="13924" y="35773"/>
                  </a:cubicBezTo>
                  <a:cubicBezTo>
                    <a:pt x="16066" y="37273"/>
                    <a:pt x="18636" y="37916"/>
                    <a:pt x="21207" y="37916"/>
                  </a:cubicBezTo>
                  <a:cubicBezTo>
                    <a:pt x="22706" y="37916"/>
                    <a:pt x="24206" y="37916"/>
                    <a:pt x="25705" y="37273"/>
                  </a:cubicBezTo>
                  <a:cubicBezTo>
                    <a:pt x="27205" y="36845"/>
                    <a:pt x="28490" y="35988"/>
                    <a:pt x="29990" y="34917"/>
                  </a:cubicBezTo>
                  <a:cubicBezTo>
                    <a:pt x="31275" y="33846"/>
                    <a:pt x="32346" y="32560"/>
                    <a:pt x="32989" y="30847"/>
                  </a:cubicBezTo>
                  <a:lnTo>
                    <a:pt x="38772" y="34060"/>
                  </a:lnTo>
                  <a:cubicBezTo>
                    <a:pt x="37916" y="36202"/>
                    <a:pt x="36416" y="37916"/>
                    <a:pt x="34488" y="39415"/>
                  </a:cubicBezTo>
                  <a:cubicBezTo>
                    <a:pt x="32560" y="40915"/>
                    <a:pt x="30418" y="42200"/>
                    <a:pt x="28062" y="42843"/>
                  </a:cubicBezTo>
                  <a:cubicBezTo>
                    <a:pt x="25705" y="43485"/>
                    <a:pt x="23349" y="43914"/>
                    <a:pt x="20993" y="43914"/>
                  </a:cubicBezTo>
                  <a:cubicBezTo>
                    <a:pt x="17994" y="43914"/>
                    <a:pt x="15209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679833" y="733463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692472" y="733463"/>
              <a:ext cx="40271" cy="43056"/>
            </a:xfrm>
            <a:custGeom>
              <a:avLst/>
              <a:gdLst/>
              <a:ahLst/>
              <a:cxnLst/>
              <a:rect l="l" t="t" r="r" b="b"/>
              <a:pathLst>
                <a:path w="40271" h="43056" extrusionOk="0">
                  <a:moveTo>
                    <a:pt x="23349" y="0"/>
                  </a:moveTo>
                  <a:lnTo>
                    <a:pt x="17137" y="0"/>
                  </a:lnTo>
                  <a:lnTo>
                    <a:pt x="0" y="43057"/>
                  </a:lnTo>
                  <a:lnTo>
                    <a:pt x="7069" y="43057"/>
                  </a:lnTo>
                  <a:lnTo>
                    <a:pt x="11567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272" y="43057"/>
                  </a:lnTo>
                  <a:lnTo>
                    <a:pt x="23349" y="0"/>
                  </a:lnTo>
                  <a:close/>
                  <a:moveTo>
                    <a:pt x="12639" y="26348"/>
                  </a:moveTo>
                  <a:lnTo>
                    <a:pt x="19922" y="7497"/>
                  </a:lnTo>
                  <a:lnTo>
                    <a:pt x="26991" y="26348"/>
                  </a:lnTo>
                  <a:lnTo>
                    <a:pt x="12639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4"/>
            <p:cNvSpPr/>
            <p:nvPr/>
          </p:nvSpPr>
          <p:spPr>
            <a:xfrm>
              <a:off x="301320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7069" y="12639"/>
                  </a:moveTo>
                  <a:lnTo>
                    <a:pt x="7069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7069" y="12639"/>
                  </a:lnTo>
                  <a:lnTo>
                    <a:pt x="7069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4"/>
            <p:cNvSpPr/>
            <p:nvPr/>
          </p:nvSpPr>
          <p:spPr>
            <a:xfrm>
              <a:off x="347161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349" y="0"/>
                  </a:moveTo>
                  <a:lnTo>
                    <a:pt x="17351" y="0"/>
                  </a:lnTo>
                  <a:lnTo>
                    <a:pt x="10496" y="17351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349" y="0"/>
                  </a:lnTo>
                  <a:close/>
                  <a:moveTo>
                    <a:pt x="12853" y="26348"/>
                  </a:moveTo>
                  <a:lnTo>
                    <a:pt x="13924" y="23349"/>
                  </a:lnTo>
                  <a:lnTo>
                    <a:pt x="19922" y="7497"/>
                  </a:lnTo>
                  <a:lnTo>
                    <a:pt x="26991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4"/>
            <p:cNvSpPr/>
            <p:nvPr/>
          </p:nvSpPr>
          <p:spPr>
            <a:xfrm>
              <a:off x="391075" y="789801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283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8" y="29990"/>
                  </a:cubicBezTo>
                  <a:cubicBezTo>
                    <a:pt x="9854" y="32346"/>
                    <a:pt x="11567" y="34274"/>
                    <a:pt x="13710" y="35774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701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4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6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4"/>
            <p:cNvSpPr/>
            <p:nvPr/>
          </p:nvSpPr>
          <p:spPr>
            <a:xfrm>
              <a:off x="438416" y="790658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4"/>
            <p:cNvSpPr/>
            <p:nvPr/>
          </p:nvSpPr>
          <p:spPr>
            <a:xfrm>
              <a:off x="455124" y="790444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207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207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0993" y="37487"/>
                  </a:cubicBezTo>
                  <a:lnTo>
                    <a:pt x="20993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0993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>
              <a:off x="506964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641" y="12639"/>
                  </a:moveTo>
                  <a:lnTo>
                    <a:pt x="6641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570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6855" y="12639"/>
                  </a:lnTo>
                  <a:lnTo>
                    <a:pt x="6641" y="12639"/>
                  </a:lnTo>
                  <a:lnTo>
                    <a:pt x="6641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4"/>
            <p:cNvSpPr/>
            <p:nvPr/>
          </p:nvSpPr>
          <p:spPr>
            <a:xfrm>
              <a:off x="552377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563" y="0"/>
                  </a:moveTo>
                  <a:lnTo>
                    <a:pt x="17351" y="0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704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563" y="0"/>
                  </a:lnTo>
                  <a:close/>
                  <a:moveTo>
                    <a:pt x="12853" y="26348"/>
                  </a:moveTo>
                  <a:lnTo>
                    <a:pt x="20136" y="7497"/>
                  </a:lnTo>
                  <a:lnTo>
                    <a:pt x="27205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4"/>
            <p:cNvSpPr/>
            <p:nvPr/>
          </p:nvSpPr>
          <p:spPr>
            <a:xfrm>
              <a:off x="600574" y="790658"/>
              <a:ext cx="30418" cy="43056"/>
            </a:xfrm>
            <a:custGeom>
              <a:avLst/>
              <a:gdLst/>
              <a:ahLst/>
              <a:cxnLst/>
              <a:rect l="l" t="t" r="r" b="b"/>
              <a:pathLst>
                <a:path w="30418" h="43056" extrusionOk="0">
                  <a:moveTo>
                    <a:pt x="214" y="43057"/>
                  </a:moveTo>
                  <a:lnTo>
                    <a:pt x="214" y="0"/>
                  </a:lnTo>
                  <a:lnTo>
                    <a:pt x="7069" y="0"/>
                  </a:lnTo>
                  <a:lnTo>
                    <a:pt x="7069" y="37059"/>
                  </a:lnTo>
                  <a:lnTo>
                    <a:pt x="30418" y="37059"/>
                  </a:lnTo>
                  <a:lnTo>
                    <a:pt x="30418" y="43057"/>
                  </a:lnTo>
                  <a:lnTo>
                    <a:pt x="0" y="43057"/>
                  </a:lnTo>
                  <a:lnTo>
                    <a:pt x="214" y="43057"/>
                  </a:lnTo>
                  <a:lnTo>
                    <a:pt x="214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4"/>
            <p:cNvSpPr/>
            <p:nvPr/>
          </p:nvSpPr>
          <p:spPr>
            <a:xfrm>
              <a:off x="655413" y="790658"/>
              <a:ext cx="36844" cy="43270"/>
            </a:xfrm>
            <a:custGeom>
              <a:avLst/>
              <a:gdLst/>
              <a:ahLst/>
              <a:cxnLst/>
              <a:rect l="l" t="t" r="r" b="b"/>
              <a:pathLst>
                <a:path w="36844" h="43270" extrusionOk="0">
                  <a:moveTo>
                    <a:pt x="35559" y="13281"/>
                  </a:moveTo>
                  <a:cubicBezTo>
                    <a:pt x="34488" y="10711"/>
                    <a:pt x="33203" y="8354"/>
                    <a:pt x="31489" y="6426"/>
                  </a:cubicBezTo>
                  <a:cubicBezTo>
                    <a:pt x="29561" y="4284"/>
                    <a:pt x="27419" y="2785"/>
                    <a:pt x="24634" y="1714"/>
                  </a:cubicBezTo>
                  <a:cubicBezTo>
                    <a:pt x="22064" y="643"/>
                    <a:pt x="18851" y="0"/>
                    <a:pt x="15423" y="0"/>
                  </a:cubicBezTo>
                  <a:lnTo>
                    <a:pt x="0" y="0"/>
                  </a:lnTo>
                  <a:lnTo>
                    <a:pt x="0" y="43271"/>
                  </a:lnTo>
                  <a:lnTo>
                    <a:pt x="15423" y="43271"/>
                  </a:lnTo>
                  <a:cubicBezTo>
                    <a:pt x="21850" y="43271"/>
                    <a:pt x="27205" y="41129"/>
                    <a:pt x="31061" y="37273"/>
                  </a:cubicBezTo>
                  <a:cubicBezTo>
                    <a:pt x="34917" y="33417"/>
                    <a:pt x="36845" y="28062"/>
                    <a:pt x="36845" y="21635"/>
                  </a:cubicBezTo>
                  <a:cubicBezTo>
                    <a:pt x="36845" y="18636"/>
                    <a:pt x="36416" y="15852"/>
                    <a:pt x="35559" y="13281"/>
                  </a:cubicBezTo>
                  <a:close/>
                  <a:moveTo>
                    <a:pt x="28276" y="29347"/>
                  </a:moveTo>
                  <a:cubicBezTo>
                    <a:pt x="27205" y="31703"/>
                    <a:pt x="25491" y="33631"/>
                    <a:pt x="23349" y="34917"/>
                  </a:cubicBezTo>
                  <a:cubicBezTo>
                    <a:pt x="20993" y="36416"/>
                    <a:pt x="18422" y="37059"/>
                    <a:pt x="15423" y="37059"/>
                  </a:cubicBezTo>
                  <a:lnTo>
                    <a:pt x="6641" y="37059"/>
                  </a:lnTo>
                  <a:lnTo>
                    <a:pt x="6641" y="5998"/>
                  </a:lnTo>
                  <a:lnTo>
                    <a:pt x="15637" y="5998"/>
                  </a:lnTo>
                  <a:cubicBezTo>
                    <a:pt x="20136" y="5998"/>
                    <a:pt x="23563" y="7497"/>
                    <a:pt x="26134" y="10282"/>
                  </a:cubicBezTo>
                  <a:cubicBezTo>
                    <a:pt x="28704" y="13067"/>
                    <a:pt x="29990" y="16923"/>
                    <a:pt x="29990" y="21421"/>
                  </a:cubicBezTo>
                  <a:cubicBezTo>
                    <a:pt x="29990" y="24420"/>
                    <a:pt x="29347" y="26991"/>
                    <a:pt x="28276" y="29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>
              <a:off x="702111" y="790658"/>
              <a:ext cx="29989" cy="43056"/>
            </a:xfrm>
            <a:custGeom>
              <a:avLst/>
              <a:gdLst/>
              <a:ahLst/>
              <a:cxnLst/>
              <a:rect l="l" t="t" r="r" b="b"/>
              <a:pathLst>
                <a:path w="29989" h="43056" extrusionOk="0">
                  <a:moveTo>
                    <a:pt x="29990" y="37059"/>
                  </a:moveTo>
                  <a:lnTo>
                    <a:pt x="29990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29990" y="36845"/>
                  </a:lnTo>
                  <a:lnTo>
                    <a:pt x="29990" y="37059"/>
                  </a:lnTo>
                  <a:lnTo>
                    <a:pt x="29990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4"/>
            <p:cNvSpPr/>
            <p:nvPr/>
          </p:nvSpPr>
          <p:spPr>
            <a:xfrm>
              <a:off x="290395" y="306323"/>
              <a:ext cx="1229364" cy="564235"/>
            </a:xfrm>
            <a:custGeom>
              <a:avLst/>
              <a:gdLst/>
              <a:ahLst/>
              <a:cxnLst/>
              <a:rect l="l" t="t" r="r" b="b"/>
              <a:pathLst>
                <a:path w="1229364" h="564235" extrusionOk="0">
                  <a:moveTo>
                    <a:pt x="0" y="564236"/>
                  </a:moveTo>
                  <a:lnTo>
                    <a:pt x="1229365" y="564236"/>
                  </a:lnTo>
                  <a:lnTo>
                    <a:pt x="1229365" y="0"/>
                  </a:lnTo>
                  <a:lnTo>
                    <a:pt x="0" y="0"/>
                  </a:lnTo>
                  <a:lnTo>
                    <a:pt x="0" y="564236"/>
                  </a:lnTo>
                  <a:lnTo>
                    <a:pt x="0" y="56423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1364" y="133535"/>
            <a:ext cx="1233569" cy="58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F7A30C4-6642-4E9E-BFF4-60DF3A35D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498683"/>
            <a:ext cx="1636459" cy="1359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Diagrama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/>
          <p:nvPr/>
        </p:nvPicPr>
        <p:blipFill rotWithShape="1">
          <a:blip r:embed="rId2">
            <a:alphaModFix/>
          </a:blip>
          <a:srcRect l="12841" r="3484" b="19090"/>
          <a:stretch/>
        </p:blipFill>
        <p:spPr>
          <a:xfrm>
            <a:off x="-7528" y="6356350"/>
            <a:ext cx="5908493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t="28290" r="24019"/>
          <a:stretch/>
        </p:blipFill>
        <p:spPr>
          <a:xfrm>
            <a:off x="11460431" y="0"/>
            <a:ext cx="731570" cy="69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/>
          <p:cNvPicPr preferRelativeResize="0"/>
          <p:nvPr/>
        </p:nvPicPr>
        <p:blipFill rotWithShape="1">
          <a:blip r:embed="rId2">
            <a:alphaModFix/>
          </a:blip>
          <a:srcRect l="12841" r="3484" b="19090"/>
          <a:stretch/>
        </p:blipFill>
        <p:spPr>
          <a:xfrm>
            <a:off x="-7528" y="6406700"/>
            <a:ext cx="5315469" cy="45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5"/>
          <p:cNvGrpSpPr/>
          <p:nvPr/>
        </p:nvGrpSpPr>
        <p:grpSpPr>
          <a:xfrm>
            <a:off x="-7527" y="0"/>
            <a:ext cx="1684441" cy="1017914"/>
            <a:chOff x="-5646" y="0"/>
            <a:chExt cx="2190321" cy="1323619"/>
          </a:xfrm>
        </p:grpSpPr>
        <p:sp>
          <p:nvSpPr>
            <p:cNvPr id="198" name="Google Shape;198;p5"/>
            <p:cNvSpPr/>
            <p:nvPr/>
          </p:nvSpPr>
          <p:spPr>
            <a:xfrm>
              <a:off x="-5646" y="0"/>
              <a:ext cx="2190321" cy="1323619"/>
            </a:xfrm>
            <a:custGeom>
              <a:avLst/>
              <a:gdLst/>
              <a:ahLst/>
              <a:cxnLst/>
              <a:rect l="l" t="t" r="r" b="b"/>
              <a:pathLst>
                <a:path w="2190321" h="1323619" extrusionOk="0">
                  <a:moveTo>
                    <a:pt x="2190321" y="593797"/>
                  </a:moveTo>
                  <a:lnTo>
                    <a:pt x="1911631" y="727252"/>
                  </a:lnTo>
                  <a:lnTo>
                    <a:pt x="1437365" y="954103"/>
                  </a:lnTo>
                  <a:lnTo>
                    <a:pt x="665129" y="1323620"/>
                  </a:lnTo>
                  <a:lnTo>
                    <a:pt x="470839" y="991804"/>
                  </a:lnTo>
                  <a:lnTo>
                    <a:pt x="399934" y="870560"/>
                  </a:lnTo>
                  <a:lnTo>
                    <a:pt x="371444" y="821934"/>
                  </a:lnTo>
                  <a:lnTo>
                    <a:pt x="368445" y="817007"/>
                  </a:lnTo>
                  <a:lnTo>
                    <a:pt x="366732" y="814008"/>
                  </a:lnTo>
                  <a:lnTo>
                    <a:pt x="363304" y="808010"/>
                  </a:lnTo>
                  <a:lnTo>
                    <a:pt x="342097" y="771808"/>
                  </a:lnTo>
                  <a:lnTo>
                    <a:pt x="342097" y="771594"/>
                  </a:lnTo>
                  <a:lnTo>
                    <a:pt x="338670" y="766238"/>
                  </a:lnTo>
                  <a:lnTo>
                    <a:pt x="338670" y="766024"/>
                  </a:lnTo>
                  <a:lnTo>
                    <a:pt x="323675" y="740319"/>
                  </a:lnTo>
                  <a:lnTo>
                    <a:pt x="320247" y="734535"/>
                  </a:lnTo>
                  <a:lnTo>
                    <a:pt x="296041" y="693192"/>
                  </a:lnTo>
                  <a:lnTo>
                    <a:pt x="0" y="187436"/>
                  </a:lnTo>
                  <a:lnTo>
                    <a:pt x="0" y="0"/>
                  </a:lnTo>
                  <a:lnTo>
                    <a:pt x="1295342" y="0"/>
                  </a:lnTo>
                  <a:lnTo>
                    <a:pt x="1459643" y="109034"/>
                  </a:lnTo>
                  <a:lnTo>
                    <a:pt x="2190321" y="593797"/>
                  </a:lnTo>
                  <a:close/>
                </a:path>
              </a:pathLst>
            </a:custGeom>
            <a:solidFill>
              <a:srgbClr val="32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-5646" y="0"/>
              <a:ext cx="2059866" cy="1010012"/>
            </a:xfrm>
            <a:custGeom>
              <a:avLst/>
              <a:gdLst/>
              <a:ahLst/>
              <a:cxnLst/>
              <a:rect l="l" t="t" r="r" b="b"/>
              <a:pathLst>
                <a:path w="2059866" h="1010012" extrusionOk="0">
                  <a:moveTo>
                    <a:pt x="2059866" y="929897"/>
                  </a:moveTo>
                  <a:lnTo>
                    <a:pt x="1999244" y="932253"/>
                  </a:lnTo>
                  <a:lnTo>
                    <a:pt x="1437365" y="954103"/>
                  </a:lnTo>
                  <a:lnTo>
                    <a:pt x="470839" y="991804"/>
                  </a:lnTo>
                  <a:lnTo>
                    <a:pt x="182081" y="1002943"/>
                  </a:lnTo>
                  <a:lnTo>
                    <a:pt x="0" y="1010012"/>
                  </a:lnTo>
                  <a:lnTo>
                    <a:pt x="0" y="0"/>
                  </a:lnTo>
                  <a:lnTo>
                    <a:pt x="1379956" y="0"/>
                  </a:lnTo>
                  <a:lnTo>
                    <a:pt x="1458572" y="107535"/>
                  </a:lnTo>
                  <a:lnTo>
                    <a:pt x="1459643" y="109034"/>
                  </a:lnTo>
                  <a:lnTo>
                    <a:pt x="1911631" y="727252"/>
                  </a:lnTo>
                  <a:lnTo>
                    <a:pt x="2029019" y="887697"/>
                  </a:lnTo>
                  <a:lnTo>
                    <a:pt x="2059866" y="929897"/>
                  </a:ln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991512" y="306323"/>
              <a:ext cx="215711" cy="348309"/>
            </a:xfrm>
            <a:custGeom>
              <a:avLst/>
              <a:gdLst/>
              <a:ahLst/>
              <a:cxnLst/>
              <a:rect l="l" t="t" r="r" b="b"/>
              <a:pathLst>
                <a:path w="215711" h="348309" extrusionOk="0">
                  <a:moveTo>
                    <a:pt x="159588" y="348310"/>
                  </a:moveTo>
                  <a:cubicBezTo>
                    <a:pt x="154447" y="348310"/>
                    <a:pt x="150806" y="346168"/>
                    <a:pt x="148663" y="341883"/>
                  </a:cubicBezTo>
                  <a:lnTo>
                    <a:pt x="59979" y="165158"/>
                  </a:lnTo>
                  <a:lnTo>
                    <a:pt x="59979" y="336100"/>
                  </a:lnTo>
                  <a:cubicBezTo>
                    <a:pt x="59979" y="339313"/>
                    <a:pt x="58694" y="342098"/>
                    <a:pt x="56338" y="344454"/>
                  </a:cubicBezTo>
                  <a:cubicBezTo>
                    <a:pt x="53982" y="346596"/>
                    <a:pt x="50983" y="347881"/>
                    <a:pt x="47769" y="347881"/>
                  </a:cubicBezTo>
                  <a:lnTo>
                    <a:pt x="12210" y="347881"/>
                  </a:lnTo>
                  <a:cubicBezTo>
                    <a:pt x="8997" y="347881"/>
                    <a:pt x="5998" y="346810"/>
                    <a:pt x="3642" y="344454"/>
                  </a:cubicBezTo>
                  <a:cubicBezTo>
                    <a:pt x="1285" y="342098"/>
                    <a:pt x="0" y="339313"/>
                    <a:pt x="0" y="336100"/>
                  </a:cubicBezTo>
                  <a:lnTo>
                    <a:pt x="0" y="51197"/>
                  </a:lnTo>
                  <a:cubicBezTo>
                    <a:pt x="0" y="47984"/>
                    <a:pt x="1285" y="44985"/>
                    <a:pt x="3642" y="42628"/>
                  </a:cubicBezTo>
                  <a:cubicBezTo>
                    <a:pt x="5998" y="40272"/>
                    <a:pt x="8997" y="38987"/>
                    <a:pt x="12210" y="38987"/>
                  </a:cubicBezTo>
                  <a:lnTo>
                    <a:pt x="56338" y="38987"/>
                  </a:lnTo>
                  <a:cubicBezTo>
                    <a:pt x="56338" y="38987"/>
                    <a:pt x="58266" y="38987"/>
                    <a:pt x="59551" y="39415"/>
                  </a:cubicBezTo>
                  <a:cubicBezTo>
                    <a:pt x="60836" y="39415"/>
                    <a:pt x="61907" y="40272"/>
                    <a:pt x="62764" y="40700"/>
                  </a:cubicBezTo>
                  <a:cubicBezTo>
                    <a:pt x="63621" y="41129"/>
                    <a:pt x="64478" y="41986"/>
                    <a:pt x="65335" y="42628"/>
                  </a:cubicBezTo>
                  <a:cubicBezTo>
                    <a:pt x="66192" y="43485"/>
                    <a:pt x="66834" y="44342"/>
                    <a:pt x="67477" y="45627"/>
                  </a:cubicBezTo>
                  <a:lnTo>
                    <a:pt x="155732" y="221496"/>
                  </a:lnTo>
                  <a:lnTo>
                    <a:pt x="155732" y="12210"/>
                  </a:lnTo>
                  <a:cubicBezTo>
                    <a:pt x="155732" y="10711"/>
                    <a:pt x="155732" y="9211"/>
                    <a:pt x="156589" y="7712"/>
                  </a:cubicBezTo>
                  <a:cubicBezTo>
                    <a:pt x="157232" y="6212"/>
                    <a:pt x="158089" y="4927"/>
                    <a:pt x="159160" y="3856"/>
                  </a:cubicBezTo>
                  <a:cubicBezTo>
                    <a:pt x="160231" y="2785"/>
                    <a:pt x="161516" y="1928"/>
                    <a:pt x="163016" y="1071"/>
                  </a:cubicBezTo>
                  <a:cubicBezTo>
                    <a:pt x="164515" y="214"/>
                    <a:pt x="166229" y="0"/>
                    <a:pt x="167942" y="0"/>
                  </a:cubicBezTo>
                  <a:lnTo>
                    <a:pt x="203502" y="0"/>
                  </a:lnTo>
                  <a:cubicBezTo>
                    <a:pt x="206715" y="0"/>
                    <a:pt x="209714" y="1285"/>
                    <a:pt x="212070" y="3642"/>
                  </a:cubicBezTo>
                  <a:cubicBezTo>
                    <a:pt x="214427" y="5998"/>
                    <a:pt x="215712" y="8997"/>
                    <a:pt x="215712" y="12210"/>
                  </a:cubicBezTo>
                  <a:lnTo>
                    <a:pt x="215712" y="336100"/>
                  </a:lnTo>
                  <a:cubicBezTo>
                    <a:pt x="215712" y="339741"/>
                    <a:pt x="214427" y="342740"/>
                    <a:pt x="212070" y="344882"/>
                  </a:cubicBezTo>
                  <a:cubicBezTo>
                    <a:pt x="209714" y="347239"/>
                    <a:pt x="206715" y="348310"/>
                    <a:pt x="203502" y="348310"/>
                  </a:cubicBezTo>
                  <a:lnTo>
                    <a:pt x="159588" y="348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87866" y="345025"/>
              <a:ext cx="263160" cy="309393"/>
            </a:xfrm>
            <a:custGeom>
              <a:avLst/>
              <a:gdLst/>
              <a:ahLst/>
              <a:cxnLst/>
              <a:rect l="l" t="t" r="r" b="b"/>
              <a:pathLst>
                <a:path w="263160" h="309393" extrusionOk="0">
                  <a:moveTo>
                    <a:pt x="154126" y="309394"/>
                  </a:moveTo>
                  <a:cubicBezTo>
                    <a:pt x="119638" y="309394"/>
                    <a:pt x="88577" y="298897"/>
                    <a:pt x="61158" y="277904"/>
                  </a:cubicBezTo>
                  <a:cubicBezTo>
                    <a:pt x="33524" y="256912"/>
                    <a:pt x="15102" y="229707"/>
                    <a:pt x="5891" y="196289"/>
                  </a:cubicBezTo>
                  <a:cubicBezTo>
                    <a:pt x="-3320" y="162872"/>
                    <a:pt x="-1821" y="129884"/>
                    <a:pt x="11032" y="97752"/>
                  </a:cubicBezTo>
                  <a:cubicBezTo>
                    <a:pt x="23885" y="65406"/>
                    <a:pt x="44878" y="40343"/>
                    <a:pt x="74439" y="22349"/>
                  </a:cubicBezTo>
                  <a:cubicBezTo>
                    <a:pt x="104000" y="4355"/>
                    <a:pt x="135918" y="-2714"/>
                    <a:pt x="170192" y="928"/>
                  </a:cubicBezTo>
                  <a:cubicBezTo>
                    <a:pt x="204466" y="4569"/>
                    <a:pt x="234241" y="18279"/>
                    <a:pt x="259518" y="42056"/>
                  </a:cubicBezTo>
                  <a:cubicBezTo>
                    <a:pt x="261875" y="44413"/>
                    <a:pt x="263160" y="47412"/>
                    <a:pt x="263160" y="50839"/>
                  </a:cubicBezTo>
                  <a:cubicBezTo>
                    <a:pt x="263160" y="54266"/>
                    <a:pt x="261875" y="57265"/>
                    <a:pt x="259090" y="59622"/>
                  </a:cubicBezTo>
                  <a:lnTo>
                    <a:pt x="232528" y="83614"/>
                  </a:lnTo>
                  <a:cubicBezTo>
                    <a:pt x="230171" y="85756"/>
                    <a:pt x="227387" y="86827"/>
                    <a:pt x="224388" y="86827"/>
                  </a:cubicBezTo>
                  <a:cubicBezTo>
                    <a:pt x="221389" y="86827"/>
                    <a:pt x="218604" y="85970"/>
                    <a:pt x="216248" y="84042"/>
                  </a:cubicBezTo>
                  <a:cubicBezTo>
                    <a:pt x="197397" y="67119"/>
                    <a:pt x="175333" y="59193"/>
                    <a:pt x="150484" y="60264"/>
                  </a:cubicBezTo>
                  <a:cubicBezTo>
                    <a:pt x="125422" y="61336"/>
                    <a:pt x="104215" y="70975"/>
                    <a:pt x="86649" y="89183"/>
                  </a:cubicBezTo>
                  <a:cubicBezTo>
                    <a:pt x="69084" y="107391"/>
                    <a:pt x="60301" y="129241"/>
                    <a:pt x="60087" y="154518"/>
                  </a:cubicBezTo>
                  <a:cubicBezTo>
                    <a:pt x="60087" y="179795"/>
                    <a:pt x="68655" y="201645"/>
                    <a:pt x="85792" y="219853"/>
                  </a:cubicBezTo>
                  <a:cubicBezTo>
                    <a:pt x="103358" y="238061"/>
                    <a:pt x="124565" y="247915"/>
                    <a:pt x="149628" y="248986"/>
                  </a:cubicBezTo>
                  <a:cubicBezTo>
                    <a:pt x="174690" y="250057"/>
                    <a:pt x="196968" y="242559"/>
                    <a:pt x="215605" y="225851"/>
                  </a:cubicBezTo>
                  <a:cubicBezTo>
                    <a:pt x="217961" y="223709"/>
                    <a:pt x="220746" y="222638"/>
                    <a:pt x="223745" y="222638"/>
                  </a:cubicBezTo>
                  <a:cubicBezTo>
                    <a:pt x="226744" y="222638"/>
                    <a:pt x="229529" y="223709"/>
                    <a:pt x="231885" y="225851"/>
                  </a:cubicBezTo>
                  <a:lnTo>
                    <a:pt x="258447" y="250271"/>
                  </a:lnTo>
                  <a:cubicBezTo>
                    <a:pt x="261232" y="252627"/>
                    <a:pt x="262517" y="255626"/>
                    <a:pt x="262303" y="259268"/>
                  </a:cubicBezTo>
                  <a:cubicBezTo>
                    <a:pt x="262303" y="262910"/>
                    <a:pt x="260804" y="265909"/>
                    <a:pt x="258019" y="268265"/>
                  </a:cubicBezTo>
                  <a:cubicBezTo>
                    <a:pt x="228672" y="295470"/>
                    <a:pt x="193969" y="308965"/>
                    <a:pt x="154126" y="308965"/>
                  </a:cubicBezTo>
                  <a:lnTo>
                    <a:pt x="15412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246870" y="345025"/>
              <a:ext cx="263250" cy="309393"/>
            </a:xfrm>
            <a:custGeom>
              <a:avLst/>
              <a:gdLst/>
              <a:ahLst/>
              <a:cxnLst/>
              <a:rect l="l" t="t" r="r" b="b"/>
              <a:pathLst>
                <a:path w="263250" h="309393" extrusionOk="0">
                  <a:moveTo>
                    <a:pt x="154216" y="309394"/>
                  </a:moveTo>
                  <a:cubicBezTo>
                    <a:pt x="119728" y="309394"/>
                    <a:pt x="88667" y="298897"/>
                    <a:pt x="61248" y="277904"/>
                  </a:cubicBezTo>
                  <a:cubicBezTo>
                    <a:pt x="33615" y="256912"/>
                    <a:pt x="15193" y="229707"/>
                    <a:pt x="5981" y="196289"/>
                  </a:cubicBezTo>
                  <a:cubicBezTo>
                    <a:pt x="-3444" y="162872"/>
                    <a:pt x="-1730" y="129884"/>
                    <a:pt x="11123" y="97752"/>
                  </a:cubicBezTo>
                  <a:cubicBezTo>
                    <a:pt x="23975" y="65406"/>
                    <a:pt x="44968" y="40343"/>
                    <a:pt x="74529" y="22349"/>
                  </a:cubicBezTo>
                  <a:cubicBezTo>
                    <a:pt x="104091" y="4355"/>
                    <a:pt x="136008" y="-2714"/>
                    <a:pt x="170282" y="928"/>
                  </a:cubicBezTo>
                  <a:cubicBezTo>
                    <a:pt x="204556" y="4569"/>
                    <a:pt x="234332" y="18279"/>
                    <a:pt x="259609" y="42056"/>
                  </a:cubicBezTo>
                  <a:cubicBezTo>
                    <a:pt x="261965" y="44413"/>
                    <a:pt x="263251" y="47412"/>
                    <a:pt x="263251" y="50839"/>
                  </a:cubicBezTo>
                  <a:cubicBezTo>
                    <a:pt x="263251" y="54266"/>
                    <a:pt x="261965" y="57265"/>
                    <a:pt x="259180" y="59622"/>
                  </a:cubicBezTo>
                  <a:lnTo>
                    <a:pt x="232618" y="83614"/>
                  </a:lnTo>
                  <a:cubicBezTo>
                    <a:pt x="230262" y="85756"/>
                    <a:pt x="227477" y="86827"/>
                    <a:pt x="224478" y="86827"/>
                  </a:cubicBezTo>
                  <a:cubicBezTo>
                    <a:pt x="221479" y="86827"/>
                    <a:pt x="218694" y="85970"/>
                    <a:pt x="216338" y="84042"/>
                  </a:cubicBezTo>
                  <a:cubicBezTo>
                    <a:pt x="197487" y="67119"/>
                    <a:pt x="175424" y="59193"/>
                    <a:pt x="150575" y="60264"/>
                  </a:cubicBezTo>
                  <a:cubicBezTo>
                    <a:pt x="125512" y="61336"/>
                    <a:pt x="104305" y="70975"/>
                    <a:pt x="86740" y="89183"/>
                  </a:cubicBezTo>
                  <a:cubicBezTo>
                    <a:pt x="69174" y="107391"/>
                    <a:pt x="60391" y="129241"/>
                    <a:pt x="60177" y="154518"/>
                  </a:cubicBezTo>
                  <a:cubicBezTo>
                    <a:pt x="60177" y="179795"/>
                    <a:pt x="68746" y="201645"/>
                    <a:pt x="85883" y="219853"/>
                  </a:cubicBezTo>
                  <a:cubicBezTo>
                    <a:pt x="103448" y="238061"/>
                    <a:pt x="124655" y="247915"/>
                    <a:pt x="149718" y="248986"/>
                  </a:cubicBezTo>
                  <a:cubicBezTo>
                    <a:pt x="174781" y="250057"/>
                    <a:pt x="197059" y="242559"/>
                    <a:pt x="215695" y="225851"/>
                  </a:cubicBezTo>
                  <a:cubicBezTo>
                    <a:pt x="218052" y="223709"/>
                    <a:pt x="220836" y="222638"/>
                    <a:pt x="223835" y="222638"/>
                  </a:cubicBezTo>
                  <a:cubicBezTo>
                    <a:pt x="226834" y="222638"/>
                    <a:pt x="229619" y="223709"/>
                    <a:pt x="231976" y="225851"/>
                  </a:cubicBezTo>
                  <a:lnTo>
                    <a:pt x="258538" y="250271"/>
                  </a:lnTo>
                  <a:cubicBezTo>
                    <a:pt x="261323" y="252627"/>
                    <a:pt x="262608" y="255626"/>
                    <a:pt x="262394" y="259268"/>
                  </a:cubicBezTo>
                  <a:cubicBezTo>
                    <a:pt x="262394" y="262910"/>
                    <a:pt x="260894" y="265909"/>
                    <a:pt x="258109" y="268265"/>
                  </a:cubicBezTo>
                  <a:cubicBezTo>
                    <a:pt x="228762" y="295470"/>
                    <a:pt x="194060" y="308965"/>
                    <a:pt x="154216" y="308965"/>
                  </a:cubicBezTo>
                  <a:lnTo>
                    <a:pt x="154216" y="309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00619" y="307180"/>
              <a:ext cx="254975" cy="346827"/>
            </a:xfrm>
            <a:custGeom>
              <a:avLst/>
              <a:gdLst/>
              <a:ahLst/>
              <a:cxnLst/>
              <a:rect l="l" t="t" r="r" b="b"/>
              <a:pathLst>
                <a:path w="254975" h="346827" extrusionOk="0">
                  <a:moveTo>
                    <a:pt x="241475" y="237348"/>
                  </a:moveTo>
                  <a:lnTo>
                    <a:pt x="220697" y="237348"/>
                  </a:lnTo>
                  <a:lnTo>
                    <a:pt x="220697" y="13710"/>
                  </a:lnTo>
                  <a:cubicBezTo>
                    <a:pt x="220911" y="5998"/>
                    <a:pt x="214484" y="0"/>
                    <a:pt x="207201" y="0"/>
                  </a:cubicBezTo>
                  <a:lnTo>
                    <a:pt x="160289" y="0"/>
                  </a:lnTo>
                  <a:cubicBezTo>
                    <a:pt x="154933" y="0"/>
                    <a:pt x="150863" y="2356"/>
                    <a:pt x="148079" y="7069"/>
                  </a:cubicBezTo>
                  <a:lnTo>
                    <a:pt x="1557" y="285117"/>
                  </a:lnTo>
                  <a:cubicBezTo>
                    <a:pt x="-3370" y="293471"/>
                    <a:pt x="4128" y="305253"/>
                    <a:pt x="13767" y="304825"/>
                  </a:cubicBezTo>
                  <a:lnTo>
                    <a:pt x="153648" y="304825"/>
                  </a:lnTo>
                  <a:cubicBezTo>
                    <a:pt x="155148" y="316392"/>
                    <a:pt x="147222" y="347667"/>
                    <a:pt x="167358" y="346810"/>
                  </a:cubicBezTo>
                  <a:lnTo>
                    <a:pt x="207201" y="346810"/>
                  </a:lnTo>
                  <a:cubicBezTo>
                    <a:pt x="214270" y="347024"/>
                    <a:pt x="220697" y="340384"/>
                    <a:pt x="220697" y="333101"/>
                  </a:cubicBezTo>
                  <a:lnTo>
                    <a:pt x="220697" y="304825"/>
                  </a:lnTo>
                  <a:cubicBezTo>
                    <a:pt x="232050" y="304396"/>
                    <a:pt x="254971" y="308895"/>
                    <a:pt x="254971" y="291115"/>
                  </a:cubicBezTo>
                  <a:lnTo>
                    <a:pt x="254971" y="251057"/>
                  </a:lnTo>
                  <a:cubicBezTo>
                    <a:pt x="255185" y="243774"/>
                    <a:pt x="248544" y="237348"/>
                    <a:pt x="241475" y="237348"/>
                  </a:cubicBezTo>
                  <a:close/>
                  <a:moveTo>
                    <a:pt x="153862" y="237348"/>
                  </a:moveTo>
                  <a:lnTo>
                    <a:pt x="102451" y="237348"/>
                  </a:lnTo>
                  <a:lnTo>
                    <a:pt x="153862" y="140523"/>
                  </a:lnTo>
                  <a:lnTo>
                    <a:pt x="153862" y="237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55769" y="307110"/>
              <a:ext cx="90011" cy="104600"/>
            </a:xfrm>
            <a:custGeom>
              <a:avLst/>
              <a:gdLst/>
              <a:ahLst/>
              <a:cxnLst/>
              <a:rect l="l" t="t" r="r" b="b"/>
              <a:pathLst>
                <a:path w="90011" h="104600" extrusionOk="0">
                  <a:moveTo>
                    <a:pt x="89790" y="41841"/>
                  </a:moveTo>
                  <a:cubicBezTo>
                    <a:pt x="90647" y="-23922"/>
                    <a:pt x="-11104" y="-144"/>
                    <a:pt x="8389" y="31773"/>
                  </a:cubicBezTo>
                  <a:cubicBezTo>
                    <a:pt x="13102" y="37343"/>
                    <a:pt x="21028" y="37986"/>
                    <a:pt x="26597" y="33487"/>
                  </a:cubicBezTo>
                  <a:cubicBezTo>
                    <a:pt x="34523" y="26204"/>
                    <a:pt x="61086" y="19135"/>
                    <a:pt x="63442" y="37343"/>
                  </a:cubicBezTo>
                  <a:cubicBezTo>
                    <a:pt x="-30811" y="24704"/>
                    <a:pt x="-11532" y="132239"/>
                    <a:pt x="65584" y="97537"/>
                  </a:cubicBezTo>
                  <a:cubicBezTo>
                    <a:pt x="70939" y="109747"/>
                    <a:pt x="90433" y="105034"/>
                    <a:pt x="90004" y="91753"/>
                  </a:cubicBezTo>
                  <a:cubicBezTo>
                    <a:pt x="89790" y="82113"/>
                    <a:pt x="89790" y="51909"/>
                    <a:pt x="89790" y="41841"/>
                  </a:cubicBezTo>
                  <a:close/>
                  <a:moveTo>
                    <a:pt x="45020" y="77186"/>
                  </a:moveTo>
                  <a:cubicBezTo>
                    <a:pt x="37522" y="79329"/>
                    <a:pt x="22742" y="78257"/>
                    <a:pt x="26383" y="68618"/>
                  </a:cubicBezTo>
                  <a:cubicBezTo>
                    <a:pt x="29382" y="63048"/>
                    <a:pt x="55088" y="62406"/>
                    <a:pt x="62585" y="63691"/>
                  </a:cubicBezTo>
                  <a:cubicBezTo>
                    <a:pt x="60229" y="70117"/>
                    <a:pt x="54659" y="75259"/>
                    <a:pt x="45020" y="77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76023" y="696422"/>
              <a:ext cx="133017" cy="156572"/>
            </a:xfrm>
            <a:custGeom>
              <a:avLst/>
              <a:gdLst/>
              <a:ahLst/>
              <a:cxnLst/>
              <a:rect l="l" t="t" r="r" b="b"/>
              <a:pathLst>
                <a:path w="133017" h="156572" extrusionOk="0">
                  <a:moveTo>
                    <a:pt x="77965" y="156572"/>
                  </a:moveTo>
                  <a:cubicBezTo>
                    <a:pt x="60400" y="156572"/>
                    <a:pt x="44976" y="151217"/>
                    <a:pt x="30838" y="140721"/>
                  </a:cubicBezTo>
                  <a:cubicBezTo>
                    <a:pt x="16915" y="130224"/>
                    <a:pt x="7703" y="116300"/>
                    <a:pt x="2991" y="99378"/>
                  </a:cubicBezTo>
                  <a:cubicBezTo>
                    <a:pt x="-1722" y="82455"/>
                    <a:pt x="-865" y="65960"/>
                    <a:pt x="5561" y="49466"/>
                  </a:cubicBezTo>
                  <a:cubicBezTo>
                    <a:pt x="11988" y="33186"/>
                    <a:pt x="22698" y="20547"/>
                    <a:pt x="37479" y="11336"/>
                  </a:cubicBezTo>
                  <a:cubicBezTo>
                    <a:pt x="52474" y="2339"/>
                    <a:pt x="68540" y="-1302"/>
                    <a:pt x="85891" y="411"/>
                  </a:cubicBezTo>
                  <a:cubicBezTo>
                    <a:pt x="103242" y="2339"/>
                    <a:pt x="118237" y="9194"/>
                    <a:pt x="131090" y="21190"/>
                  </a:cubicBezTo>
                  <a:cubicBezTo>
                    <a:pt x="132375" y="22475"/>
                    <a:pt x="133018" y="23975"/>
                    <a:pt x="133018" y="25688"/>
                  </a:cubicBezTo>
                  <a:cubicBezTo>
                    <a:pt x="133018" y="27402"/>
                    <a:pt x="132375" y="28902"/>
                    <a:pt x="130875" y="30187"/>
                  </a:cubicBezTo>
                  <a:lnTo>
                    <a:pt x="117380" y="42397"/>
                  </a:lnTo>
                  <a:cubicBezTo>
                    <a:pt x="116095" y="43468"/>
                    <a:pt x="114810" y="43896"/>
                    <a:pt x="113310" y="43896"/>
                  </a:cubicBezTo>
                  <a:cubicBezTo>
                    <a:pt x="111811" y="43896"/>
                    <a:pt x="110311" y="43468"/>
                    <a:pt x="109240" y="42611"/>
                  </a:cubicBezTo>
                  <a:cubicBezTo>
                    <a:pt x="99600" y="34043"/>
                    <a:pt x="88676" y="29973"/>
                    <a:pt x="76037" y="30615"/>
                  </a:cubicBezTo>
                  <a:cubicBezTo>
                    <a:pt x="63399" y="31044"/>
                    <a:pt x="52688" y="35971"/>
                    <a:pt x="43905" y="45182"/>
                  </a:cubicBezTo>
                  <a:cubicBezTo>
                    <a:pt x="34908" y="54393"/>
                    <a:pt x="30410" y="65318"/>
                    <a:pt x="30410" y="78170"/>
                  </a:cubicBezTo>
                  <a:cubicBezTo>
                    <a:pt x="30410" y="91023"/>
                    <a:pt x="34694" y="101948"/>
                    <a:pt x="43477" y="111159"/>
                  </a:cubicBezTo>
                  <a:cubicBezTo>
                    <a:pt x="52260" y="120370"/>
                    <a:pt x="62970" y="125297"/>
                    <a:pt x="75609" y="125940"/>
                  </a:cubicBezTo>
                  <a:cubicBezTo>
                    <a:pt x="88461" y="126582"/>
                    <a:pt x="99386" y="122727"/>
                    <a:pt x="109026" y="114372"/>
                  </a:cubicBezTo>
                  <a:cubicBezTo>
                    <a:pt x="110311" y="113301"/>
                    <a:pt x="111596" y="112873"/>
                    <a:pt x="113096" y="112873"/>
                  </a:cubicBezTo>
                  <a:cubicBezTo>
                    <a:pt x="114595" y="112873"/>
                    <a:pt x="116095" y="113301"/>
                    <a:pt x="117166" y="114372"/>
                  </a:cubicBezTo>
                  <a:lnTo>
                    <a:pt x="130661" y="126797"/>
                  </a:lnTo>
                  <a:cubicBezTo>
                    <a:pt x="131947" y="128082"/>
                    <a:pt x="132589" y="129582"/>
                    <a:pt x="132589" y="131295"/>
                  </a:cubicBezTo>
                  <a:cubicBezTo>
                    <a:pt x="132589" y="133223"/>
                    <a:pt x="131732" y="134723"/>
                    <a:pt x="130447" y="135794"/>
                  </a:cubicBezTo>
                  <a:cubicBezTo>
                    <a:pt x="115452" y="149503"/>
                    <a:pt x="98101" y="156358"/>
                    <a:pt x="77965" y="156358"/>
                  </a:cubicBezTo>
                  <a:lnTo>
                    <a:pt x="77965" y="1563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11685" y="696833"/>
              <a:ext cx="103892" cy="156160"/>
            </a:xfrm>
            <a:custGeom>
              <a:avLst/>
              <a:gdLst/>
              <a:ahLst/>
              <a:cxnLst/>
              <a:rect l="l" t="t" r="r" b="b"/>
              <a:pathLst>
                <a:path w="103892" h="156160" extrusionOk="0">
                  <a:moveTo>
                    <a:pt x="98538" y="0"/>
                  </a:moveTo>
                  <a:cubicBezTo>
                    <a:pt x="98538" y="0"/>
                    <a:pt x="100466" y="214"/>
                    <a:pt x="101108" y="643"/>
                  </a:cubicBezTo>
                  <a:cubicBezTo>
                    <a:pt x="101965" y="1071"/>
                    <a:pt x="102608" y="1714"/>
                    <a:pt x="103036" y="2571"/>
                  </a:cubicBezTo>
                  <a:cubicBezTo>
                    <a:pt x="103679" y="3427"/>
                    <a:pt x="103893" y="4284"/>
                    <a:pt x="103893" y="5355"/>
                  </a:cubicBezTo>
                  <a:lnTo>
                    <a:pt x="103893" y="21421"/>
                  </a:lnTo>
                  <a:cubicBezTo>
                    <a:pt x="103893" y="22921"/>
                    <a:pt x="103250" y="24206"/>
                    <a:pt x="102179" y="25277"/>
                  </a:cubicBezTo>
                  <a:cubicBezTo>
                    <a:pt x="101108" y="26348"/>
                    <a:pt x="99823" y="26991"/>
                    <a:pt x="98323" y="26991"/>
                  </a:cubicBezTo>
                  <a:lnTo>
                    <a:pt x="65335" y="26991"/>
                  </a:lnTo>
                  <a:lnTo>
                    <a:pt x="65335" y="150592"/>
                  </a:lnTo>
                  <a:cubicBezTo>
                    <a:pt x="65335" y="152091"/>
                    <a:pt x="64906" y="153376"/>
                    <a:pt x="63835" y="154447"/>
                  </a:cubicBezTo>
                  <a:cubicBezTo>
                    <a:pt x="62764" y="155518"/>
                    <a:pt x="61479" y="156161"/>
                    <a:pt x="59979" y="156161"/>
                  </a:cubicBezTo>
                  <a:lnTo>
                    <a:pt x="43914" y="156161"/>
                  </a:lnTo>
                  <a:cubicBezTo>
                    <a:pt x="42414" y="156161"/>
                    <a:pt x="41129" y="155518"/>
                    <a:pt x="40058" y="154447"/>
                  </a:cubicBezTo>
                  <a:cubicBezTo>
                    <a:pt x="38987" y="153376"/>
                    <a:pt x="38344" y="152091"/>
                    <a:pt x="38344" y="150592"/>
                  </a:cubicBezTo>
                  <a:lnTo>
                    <a:pt x="38344" y="26991"/>
                  </a:lnTo>
                  <a:lnTo>
                    <a:pt x="5569" y="26991"/>
                  </a:lnTo>
                  <a:cubicBezTo>
                    <a:pt x="4070" y="26991"/>
                    <a:pt x="2785" y="26348"/>
                    <a:pt x="1714" y="25277"/>
                  </a:cubicBezTo>
                  <a:cubicBezTo>
                    <a:pt x="643" y="24206"/>
                    <a:pt x="0" y="22921"/>
                    <a:pt x="0" y="21421"/>
                  </a:cubicBezTo>
                  <a:lnTo>
                    <a:pt x="0" y="5355"/>
                  </a:lnTo>
                  <a:cubicBezTo>
                    <a:pt x="0" y="3642"/>
                    <a:pt x="643" y="2356"/>
                    <a:pt x="1714" y="1499"/>
                  </a:cubicBezTo>
                  <a:cubicBezTo>
                    <a:pt x="2785" y="428"/>
                    <a:pt x="4070" y="0"/>
                    <a:pt x="5569" y="0"/>
                  </a:cubicBezTo>
                  <a:lnTo>
                    <a:pt x="98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309617" y="696833"/>
              <a:ext cx="106891" cy="155732"/>
            </a:xfrm>
            <a:custGeom>
              <a:avLst/>
              <a:gdLst/>
              <a:ahLst/>
              <a:cxnLst/>
              <a:rect l="l" t="t" r="r" b="b"/>
              <a:pathLst>
                <a:path w="106891" h="155732" extrusionOk="0">
                  <a:moveTo>
                    <a:pt x="87399" y="119745"/>
                  </a:moveTo>
                  <a:lnTo>
                    <a:pt x="87184" y="119745"/>
                  </a:lnTo>
                  <a:lnTo>
                    <a:pt x="87184" y="119316"/>
                  </a:lnTo>
                  <a:lnTo>
                    <a:pt x="68762" y="94682"/>
                  </a:lnTo>
                  <a:cubicBezTo>
                    <a:pt x="77545" y="90612"/>
                    <a:pt x="84614" y="84400"/>
                    <a:pt x="89969" y="76260"/>
                  </a:cubicBezTo>
                  <a:cubicBezTo>
                    <a:pt x="95324" y="67905"/>
                    <a:pt x="97895" y="58908"/>
                    <a:pt x="97895" y="49055"/>
                  </a:cubicBezTo>
                  <a:cubicBezTo>
                    <a:pt x="97895" y="35345"/>
                    <a:pt x="92968" y="23778"/>
                    <a:pt x="83114" y="14352"/>
                  </a:cubicBezTo>
                  <a:cubicBezTo>
                    <a:pt x="73475" y="4927"/>
                    <a:pt x="61479" y="0"/>
                    <a:pt x="47769" y="0"/>
                  </a:cubicBezTo>
                  <a:lnTo>
                    <a:pt x="5355" y="0"/>
                  </a:lnTo>
                  <a:cubicBezTo>
                    <a:pt x="4070" y="0"/>
                    <a:pt x="2785" y="428"/>
                    <a:pt x="1714" y="1499"/>
                  </a:cubicBezTo>
                  <a:cubicBezTo>
                    <a:pt x="643" y="2571"/>
                    <a:pt x="0" y="3856"/>
                    <a:pt x="0" y="5355"/>
                  </a:cubicBezTo>
                  <a:lnTo>
                    <a:pt x="0" y="132812"/>
                  </a:lnTo>
                  <a:cubicBezTo>
                    <a:pt x="0" y="132812"/>
                    <a:pt x="214" y="134740"/>
                    <a:pt x="643" y="135597"/>
                  </a:cubicBezTo>
                  <a:cubicBezTo>
                    <a:pt x="1071" y="136453"/>
                    <a:pt x="1714" y="137096"/>
                    <a:pt x="2571" y="137525"/>
                  </a:cubicBezTo>
                  <a:cubicBezTo>
                    <a:pt x="3427" y="137953"/>
                    <a:pt x="4284" y="138167"/>
                    <a:pt x="5141" y="138167"/>
                  </a:cubicBezTo>
                  <a:lnTo>
                    <a:pt x="21207" y="138167"/>
                  </a:lnTo>
                  <a:cubicBezTo>
                    <a:pt x="21207" y="138167"/>
                    <a:pt x="23135" y="137953"/>
                    <a:pt x="23992" y="137525"/>
                  </a:cubicBezTo>
                  <a:cubicBezTo>
                    <a:pt x="24849" y="137096"/>
                    <a:pt x="25491" y="136453"/>
                    <a:pt x="25920" y="135597"/>
                  </a:cubicBezTo>
                  <a:cubicBezTo>
                    <a:pt x="26348" y="134740"/>
                    <a:pt x="26562" y="133883"/>
                    <a:pt x="26562" y="132812"/>
                  </a:cubicBezTo>
                  <a:lnTo>
                    <a:pt x="26562" y="98538"/>
                  </a:lnTo>
                  <a:lnTo>
                    <a:pt x="38130" y="98538"/>
                  </a:lnTo>
                  <a:lnTo>
                    <a:pt x="77116" y="150806"/>
                  </a:lnTo>
                  <a:lnTo>
                    <a:pt x="79044" y="153590"/>
                  </a:lnTo>
                  <a:cubicBezTo>
                    <a:pt x="79044" y="153590"/>
                    <a:pt x="80330" y="154876"/>
                    <a:pt x="81187" y="155090"/>
                  </a:cubicBezTo>
                  <a:cubicBezTo>
                    <a:pt x="81829" y="155518"/>
                    <a:pt x="82900" y="155733"/>
                    <a:pt x="83757" y="155733"/>
                  </a:cubicBezTo>
                  <a:lnTo>
                    <a:pt x="100037" y="155733"/>
                  </a:lnTo>
                  <a:cubicBezTo>
                    <a:pt x="100037" y="155733"/>
                    <a:pt x="100894" y="155733"/>
                    <a:pt x="101322" y="155518"/>
                  </a:cubicBezTo>
                  <a:cubicBezTo>
                    <a:pt x="101537" y="155518"/>
                    <a:pt x="101537" y="155304"/>
                    <a:pt x="101537" y="155304"/>
                  </a:cubicBezTo>
                  <a:cubicBezTo>
                    <a:pt x="102393" y="155090"/>
                    <a:pt x="102822" y="154662"/>
                    <a:pt x="103250" y="154233"/>
                  </a:cubicBezTo>
                  <a:cubicBezTo>
                    <a:pt x="104107" y="153590"/>
                    <a:pt x="104536" y="152948"/>
                    <a:pt x="104964" y="151877"/>
                  </a:cubicBezTo>
                  <a:lnTo>
                    <a:pt x="106892" y="145665"/>
                  </a:lnTo>
                  <a:lnTo>
                    <a:pt x="87399" y="119745"/>
                  </a:lnTo>
                  <a:close/>
                  <a:moveTo>
                    <a:pt x="48840" y="71975"/>
                  </a:moveTo>
                  <a:lnTo>
                    <a:pt x="26991" y="71975"/>
                  </a:lnTo>
                  <a:lnTo>
                    <a:pt x="26991" y="26991"/>
                  </a:lnTo>
                  <a:lnTo>
                    <a:pt x="48840" y="26991"/>
                  </a:lnTo>
                  <a:cubicBezTo>
                    <a:pt x="55053" y="26991"/>
                    <a:pt x="60408" y="29133"/>
                    <a:pt x="64692" y="33631"/>
                  </a:cubicBezTo>
                  <a:cubicBezTo>
                    <a:pt x="68976" y="37916"/>
                    <a:pt x="71333" y="43271"/>
                    <a:pt x="71333" y="49483"/>
                  </a:cubicBezTo>
                  <a:cubicBezTo>
                    <a:pt x="71333" y="55695"/>
                    <a:pt x="69191" y="61051"/>
                    <a:pt x="64692" y="65335"/>
                  </a:cubicBezTo>
                  <a:cubicBezTo>
                    <a:pt x="60408" y="69833"/>
                    <a:pt x="55053" y="71975"/>
                    <a:pt x="48840" y="71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921893" y="714398"/>
              <a:ext cx="95967" cy="156167"/>
            </a:xfrm>
            <a:custGeom>
              <a:avLst/>
              <a:gdLst/>
              <a:ahLst/>
              <a:cxnLst/>
              <a:rect l="l" t="t" r="r" b="b"/>
              <a:pathLst>
                <a:path w="95967" h="156167" extrusionOk="0">
                  <a:moveTo>
                    <a:pt x="95325" y="1714"/>
                  </a:moveTo>
                  <a:cubicBezTo>
                    <a:pt x="95325" y="1714"/>
                    <a:pt x="92968" y="0"/>
                    <a:pt x="91469" y="0"/>
                  </a:cubicBezTo>
                  <a:lnTo>
                    <a:pt x="75189" y="0"/>
                  </a:lnTo>
                  <a:cubicBezTo>
                    <a:pt x="73689" y="0"/>
                    <a:pt x="72404" y="643"/>
                    <a:pt x="71333" y="1714"/>
                  </a:cubicBezTo>
                  <a:cubicBezTo>
                    <a:pt x="70262" y="2785"/>
                    <a:pt x="69619" y="4070"/>
                    <a:pt x="69619" y="5570"/>
                  </a:cubicBezTo>
                  <a:lnTo>
                    <a:pt x="69619" y="107749"/>
                  </a:lnTo>
                  <a:cubicBezTo>
                    <a:pt x="69619" y="114175"/>
                    <a:pt x="67263" y="119316"/>
                    <a:pt x="62764" y="123601"/>
                  </a:cubicBezTo>
                  <a:cubicBezTo>
                    <a:pt x="58266" y="127885"/>
                    <a:pt x="52696" y="129599"/>
                    <a:pt x="46484" y="128956"/>
                  </a:cubicBezTo>
                  <a:cubicBezTo>
                    <a:pt x="40915" y="128313"/>
                    <a:pt x="36416" y="125957"/>
                    <a:pt x="32775" y="121887"/>
                  </a:cubicBezTo>
                  <a:cubicBezTo>
                    <a:pt x="29133" y="117603"/>
                    <a:pt x="27205" y="112890"/>
                    <a:pt x="27205" y="107321"/>
                  </a:cubicBezTo>
                  <a:lnTo>
                    <a:pt x="27205" y="22921"/>
                  </a:lnTo>
                  <a:cubicBezTo>
                    <a:pt x="27205" y="21421"/>
                    <a:pt x="26562" y="20136"/>
                    <a:pt x="25491" y="19279"/>
                  </a:cubicBezTo>
                  <a:cubicBezTo>
                    <a:pt x="24420" y="18208"/>
                    <a:pt x="23135" y="17780"/>
                    <a:pt x="21635" y="17780"/>
                  </a:cubicBezTo>
                  <a:lnTo>
                    <a:pt x="5570" y="17780"/>
                  </a:lnTo>
                  <a:cubicBezTo>
                    <a:pt x="4070" y="17780"/>
                    <a:pt x="2785" y="18208"/>
                    <a:pt x="1714" y="19279"/>
                  </a:cubicBezTo>
                  <a:cubicBezTo>
                    <a:pt x="643" y="20350"/>
                    <a:pt x="0" y="21636"/>
                    <a:pt x="0" y="22921"/>
                  </a:cubicBezTo>
                  <a:lnTo>
                    <a:pt x="0" y="106892"/>
                  </a:lnTo>
                  <a:cubicBezTo>
                    <a:pt x="0" y="115675"/>
                    <a:pt x="1928" y="123386"/>
                    <a:pt x="5998" y="130670"/>
                  </a:cubicBezTo>
                  <a:cubicBezTo>
                    <a:pt x="8140" y="134740"/>
                    <a:pt x="11139" y="138381"/>
                    <a:pt x="14566" y="141809"/>
                  </a:cubicBezTo>
                  <a:cubicBezTo>
                    <a:pt x="24206" y="151663"/>
                    <a:pt x="35559" y="156375"/>
                    <a:pt x="48840" y="156161"/>
                  </a:cubicBezTo>
                  <a:cubicBezTo>
                    <a:pt x="61907" y="156161"/>
                    <a:pt x="72832" y="151020"/>
                    <a:pt x="82043" y="141595"/>
                  </a:cubicBezTo>
                  <a:cubicBezTo>
                    <a:pt x="91255" y="132169"/>
                    <a:pt x="95967" y="121030"/>
                    <a:pt x="95967" y="107963"/>
                  </a:cubicBezTo>
                  <a:lnTo>
                    <a:pt x="95967" y="5784"/>
                  </a:lnTo>
                  <a:cubicBezTo>
                    <a:pt x="95967" y="4284"/>
                    <a:pt x="95325" y="2999"/>
                    <a:pt x="94253" y="1928"/>
                  </a:cubicBezTo>
                  <a:lnTo>
                    <a:pt x="94896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042066" y="696405"/>
              <a:ext cx="88041" cy="156160"/>
            </a:xfrm>
            <a:custGeom>
              <a:avLst/>
              <a:gdLst/>
              <a:ahLst/>
              <a:cxnLst/>
              <a:rect l="l" t="t" r="r" b="b"/>
              <a:pathLst>
                <a:path w="88041" h="156160" extrusionOk="0">
                  <a:moveTo>
                    <a:pt x="82900" y="129170"/>
                  </a:moveTo>
                  <a:cubicBezTo>
                    <a:pt x="84400" y="129170"/>
                    <a:pt x="85685" y="129813"/>
                    <a:pt x="86542" y="130884"/>
                  </a:cubicBezTo>
                  <a:cubicBezTo>
                    <a:pt x="87613" y="131955"/>
                    <a:pt x="88041" y="133240"/>
                    <a:pt x="88041" y="134740"/>
                  </a:cubicBezTo>
                  <a:lnTo>
                    <a:pt x="88041" y="150806"/>
                  </a:lnTo>
                  <a:cubicBezTo>
                    <a:pt x="88041" y="150806"/>
                    <a:pt x="88041" y="152734"/>
                    <a:pt x="87399" y="153590"/>
                  </a:cubicBezTo>
                  <a:cubicBezTo>
                    <a:pt x="86970" y="154447"/>
                    <a:pt x="86328" y="155090"/>
                    <a:pt x="85471" y="155518"/>
                  </a:cubicBezTo>
                  <a:cubicBezTo>
                    <a:pt x="84614" y="155947"/>
                    <a:pt x="83757" y="156161"/>
                    <a:pt x="82900" y="156161"/>
                  </a:cubicBezTo>
                  <a:lnTo>
                    <a:pt x="5569" y="156161"/>
                  </a:lnTo>
                  <a:cubicBezTo>
                    <a:pt x="4070" y="156161"/>
                    <a:pt x="2785" y="155518"/>
                    <a:pt x="1714" y="154447"/>
                  </a:cubicBezTo>
                  <a:cubicBezTo>
                    <a:pt x="643" y="153376"/>
                    <a:pt x="0" y="152091"/>
                    <a:pt x="0" y="150592"/>
                  </a:cubicBezTo>
                  <a:lnTo>
                    <a:pt x="0" y="5570"/>
                  </a:lnTo>
                  <a:cubicBezTo>
                    <a:pt x="0" y="4070"/>
                    <a:pt x="643" y="2785"/>
                    <a:pt x="1714" y="1714"/>
                  </a:cubicBezTo>
                  <a:cubicBezTo>
                    <a:pt x="2785" y="643"/>
                    <a:pt x="4070" y="0"/>
                    <a:pt x="5569" y="0"/>
                  </a:cubicBezTo>
                  <a:lnTo>
                    <a:pt x="21635" y="0"/>
                  </a:lnTo>
                  <a:cubicBezTo>
                    <a:pt x="23135" y="0"/>
                    <a:pt x="24420" y="643"/>
                    <a:pt x="25491" y="1714"/>
                  </a:cubicBezTo>
                  <a:cubicBezTo>
                    <a:pt x="26562" y="2785"/>
                    <a:pt x="27205" y="4070"/>
                    <a:pt x="27205" y="5570"/>
                  </a:cubicBezTo>
                  <a:lnTo>
                    <a:pt x="27205" y="129170"/>
                  </a:lnTo>
                  <a:lnTo>
                    <a:pt x="83114" y="129170"/>
                  </a:lnTo>
                  <a:lnTo>
                    <a:pt x="83114" y="129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197156" y="714184"/>
              <a:ext cx="92325" cy="156160"/>
            </a:xfrm>
            <a:custGeom>
              <a:avLst/>
              <a:gdLst/>
              <a:ahLst/>
              <a:cxnLst/>
              <a:rect l="l" t="t" r="r" b="b"/>
              <a:pathLst>
                <a:path w="92325" h="156160" extrusionOk="0">
                  <a:moveTo>
                    <a:pt x="87184" y="214"/>
                  </a:moveTo>
                  <a:cubicBezTo>
                    <a:pt x="88684" y="214"/>
                    <a:pt x="89755" y="857"/>
                    <a:pt x="90826" y="1928"/>
                  </a:cubicBezTo>
                  <a:cubicBezTo>
                    <a:pt x="91897" y="2999"/>
                    <a:pt x="92325" y="4284"/>
                    <a:pt x="92325" y="5784"/>
                  </a:cubicBezTo>
                  <a:lnTo>
                    <a:pt x="92325" y="107963"/>
                  </a:lnTo>
                  <a:cubicBezTo>
                    <a:pt x="92325" y="121030"/>
                    <a:pt x="87827" y="132383"/>
                    <a:pt x="78830" y="141595"/>
                  </a:cubicBezTo>
                  <a:cubicBezTo>
                    <a:pt x="70047" y="151020"/>
                    <a:pt x="59551" y="155733"/>
                    <a:pt x="46912" y="156161"/>
                  </a:cubicBezTo>
                  <a:cubicBezTo>
                    <a:pt x="34060" y="156161"/>
                    <a:pt x="23349" y="151662"/>
                    <a:pt x="13924" y="141809"/>
                  </a:cubicBezTo>
                  <a:cubicBezTo>
                    <a:pt x="4713" y="131955"/>
                    <a:pt x="0" y="120387"/>
                    <a:pt x="0" y="106892"/>
                  </a:cubicBezTo>
                  <a:lnTo>
                    <a:pt x="0" y="22921"/>
                  </a:lnTo>
                  <a:cubicBezTo>
                    <a:pt x="0" y="21421"/>
                    <a:pt x="428" y="20136"/>
                    <a:pt x="1499" y="19279"/>
                  </a:cubicBezTo>
                  <a:cubicBezTo>
                    <a:pt x="2571" y="18208"/>
                    <a:pt x="3856" y="17780"/>
                    <a:pt x="5141" y="17780"/>
                  </a:cubicBezTo>
                  <a:lnTo>
                    <a:pt x="20564" y="17780"/>
                  </a:lnTo>
                  <a:cubicBezTo>
                    <a:pt x="22064" y="17780"/>
                    <a:pt x="23135" y="18208"/>
                    <a:pt x="24206" y="19279"/>
                  </a:cubicBezTo>
                  <a:cubicBezTo>
                    <a:pt x="25277" y="20350"/>
                    <a:pt x="25705" y="21635"/>
                    <a:pt x="25705" y="22921"/>
                  </a:cubicBezTo>
                  <a:lnTo>
                    <a:pt x="25705" y="107320"/>
                  </a:lnTo>
                  <a:cubicBezTo>
                    <a:pt x="25705" y="112890"/>
                    <a:pt x="27419" y="117817"/>
                    <a:pt x="31061" y="121887"/>
                  </a:cubicBezTo>
                  <a:cubicBezTo>
                    <a:pt x="34488" y="126171"/>
                    <a:pt x="38987" y="128528"/>
                    <a:pt x="44342" y="128956"/>
                  </a:cubicBezTo>
                  <a:cubicBezTo>
                    <a:pt x="50340" y="129599"/>
                    <a:pt x="55481" y="127885"/>
                    <a:pt x="59979" y="123601"/>
                  </a:cubicBezTo>
                  <a:cubicBezTo>
                    <a:pt x="64478" y="119316"/>
                    <a:pt x="66620" y="114175"/>
                    <a:pt x="66620" y="107749"/>
                  </a:cubicBezTo>
                  <a:lnTo>
                    <a:pt x="66620" y="5569"/>
                  </a:lnTo>
                  <a:cubicBezTo>
                    <a:pt x="66620" y="4070"/>
                    <a:pt x="67048" y="2785"/>
                    <a:pt x="68120" y="1714"/>
                  </a:cubicBezTo>
                  <a:cubicBezTo>
                    <a:pt x="69191" y="643"/>
                    <a:pt x="70476" y="0"/>
                    <a:pt x="71761" y="0"/>
                  </a:cubicBezTo>
                  <a:lnTo>
                    <a:pt x="876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386948" y="713970"/>
              <a:ext cx="122736" cy="155946"/>
            </a:xfrm>
            <a:custGeom>
              <a:avLst/>
              <a:gdLst/>
              <a:ahLst/>
              <a:cxnLst/>
              <a:rect l="l" t="t" r="r" b="b"/>
              <a:pathLst>
                <a:path w="122736" h="155946" extrusionOk="0">
                  <a:moveTo>
                    <a:pt x="121887" y="149092"/>
                  </a:moveTo>
                  <a:lnTo>
                    <a:pt x="73689" y="3642"/>
                  </a:lnTo>
                  <a:cubicBezTo>
                    <a:pt x="72832" y="1285"/>
                    <a:pt x="70904" y="0"/>
                    <a:pt x="68334" y="0"/>
                  </a:cubicBezTo>
                  <a:lnTo>
                    <a:pt x="47984" y="0"/>
                  </a:lnTo>
                  <a:cubicBezTo>
                    <a:pt x="45413" y="0"/>
                    <a:pt x="43699" y="1285"/>
                    <a:pt x="42842" y="3642"/>
                  </a:cubicBezTo>
                  <a:lnTo>
                    <a:pt x="9854" y="102179"/>
                  </a:lnTo>
                  <a:lnTo>
                    <a:pt x="0" y="131312"/>
                  </a:lnTo>
                  <a:cubicBezTo>
                    <a:pt x="0" y="131312"/>
                    <a:pt x="0" y="132812"/>
                    <a:pt x="0" y="133454"/>
                  </a:cubicBezTo>
                  <a:lnTo>
                    <a:pt x="2142" y="136239"/>
                  </a:lnTo>
                  <a:cubicBezTo>
                    <a:pt x="3213" y="137739"/>
                    <a:pt x="4713" y="138381"/>
                    <a:pt x="6426" y="138381"/>
                  </a:cubicBezTo>
                  <a:lnTo>
                    <a:pt x="22706" y="138381"/>
                  </a:lnTo>
                  <a:cubicBezTo>
                    <a:pt x="25277" y="138381"/>
                    <a:pt x="26991" y="137096"/>
                    <a:pt x="27848" y="134740"/>
                  </a:cubicBezTo>
                  <a:lnTo>
                    <a:pt x="29990" y="128313"/>
                  </a:lnTo>
                  <a:lnTo>
                    <a:pt x="58694" y="42200"/>
                  </a:lnTo>
                  <a:lnTo>
                    <a:pt x="95110" y="152305"/>
                  </a:lnTo>
                  <a:cubicBezTo>
                    <a:pt x="95967" y="154661"/>
                    <a:pt x="97681" y="155947"/>
                    <a:pt x="100465" y="155947"/>
                  </a:cubicBezTo>
                  <a:lnTo>
                    <a:pt x="117174" y="155947"/>
                  </a:lnTo>
                  <a:cubicBezTo>
                    <a:pt x="119102" y="155947"/>
                    <a:pt x="120601" y="155304"/>
                    <a:pt x="121673" y="153805"/>
                  </a:cubicBezTo>
                  <a:cubicBezTo>
                    <a:pt x="122744" y="152305"/>
                    <a:pt x="122958" y="150591"/>
                    <a:pt x="122529" y="148878"/>
                  </a:cubicBezTo>
                  <a:lnTo>
                    <a:pt x="122529" y="1488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387162" y="816364"/>
              <a:ext cx="29989" cy="36201"/>
            </a:xfrm>
            <a:custGeom>
              <a:avLst/>
              <a:gdLst/>
              <a:ahLst/>
              <a:cxnLst/>
              <a:rect l="l" t="t" r="r" b="b"/>
              <a:pathLst>
                <a:path w="29989" h="36201" extrusionOk="0">
                  <a:moveTo>
                    <a:pt x="9854" y="0"/>
                  </a:moveTo>
                  <a:lnTo>
                    <a:pt x="0" y="29133"/>
                  </a:lnTo>
                  <a:cubicBezTo>
                    <a:pt x="0" y="29133"/>
                    <a:pt x="0" y="30632"/>
                    <a:pt x="0" y="31275"/>
                  </a:cubicBezTo>
                  <a:lnTo>
                    <a:pt x="2142" y="34060"/>
                  </a:lnTo>
                  <a:cubicBezTo>
                    <a:pt x="3213" y="35559"/>
                    <a:pt x="4713" y="36202"/>
                    <a:pt x="6426" y="36202"/>
                  </a:cubicBezTo>
                  <a:lnTo>
                    <a:pt x="22707" y="36202"/>
                  </a:lnTo>
                  <a:cubicBezTo>
                    <a:pt x="25277" y="36202"/>
                    <a:pt x="26991" y="34917"/>
                    <a:pt x="27848" y="32560"/>
                  </a:cubicBezTo>
                  <a:lnTo>
                    <a:pt x="29990" y="26134"/>
                  </a:lnTo>
                  <a:lnTo>
                    <a:pt x="10497" y="0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01962" y="732607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069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9" y="29990"/>
                  </a:cubicBezTo>
                  <a:cubicBezTo>
                    <a:pt x="9854" y="32346"/>
                    <a:pt x="11567" y="34274"/>
                    <a:pt x="13710" y="35773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916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5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500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500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43305" y="733035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421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421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1207" y="37487"/>
                  </a:cubicBezTo>
                  <a:lnTo>
                    <a:pt x="21207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1207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92574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39487" y="733463"/>
              <a:ext cx="29347" cy="43056"/>
            </a:xfrm>
            <a:custGeom>
              <a:avLst/>
              <a:gdLst/>
              <a:ahLst/>
              <a:cxnLst/>
              <a:rect l="l" t="t" r="r" b="b"/>
              <a:pathLst>
                <a:path w="29347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851"/>
                  </a:lnTo>
                  <a:lnTo>
                    <a:pt x="25491" y="18851"/>
                  </a:lnTo>
                  <a:lnTo>
                    <a:pt x="25491" y="24420"/>
                  </a:lnTo>
                  <a:lnTo>
                    <a:pt x="6855" y="2442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75260" y="733463"/>
              <a:ext cx="30203" cy="43056"/>
            </a:xfrm>
            <a:custGeom>
              <a:avLst/>
              <a:gdLst/>
              <a:ahLst/>
              <a:cxnLst/>
              <a:rect l="l" t="t" r="r" b="b"/>
              <a:pathLst>
                <a:path w="30203" h="43056" extrusionOk="0">
                  <a:moveTo>
                    <a:pt x="30204" y="37059"/>
                  </a:moveTo>
                  <a:lnTo>
                    <a:pt x="30204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561" y="0"/>
                  </a:lnTo>
                  <a:lnTo>
                    <a:pt x="29561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30204" y="36845"/>
                  </a:lnTo>
                  <a:lnTo>
                    <a:pt x="30204" y="37059"/>
                  </a:lnTo>
                  <a:lnTo>
                    <a:pt x="30204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2319" y="733463"/>
              <a:ext cx="34488" cy="43056"/>
            </a:xfrm>
            <a:custGeom>
              <a:avLst/>
              <a:gdLst/>
              <a:ahLst/>
              <a:cxnLst/>
              <a:rect l="l" t="t" r="r" b="b"/>
              <a:pathLst>
                <a:path w="34488" h="43056" extrusionOk="0">
                  <a:moveTo>
                    <a:pt x="24206" y="26777"/>
                  </a:moveTo>
                  <a:cubicBezTo>
                    <a:pt x="26777" y="25920"/>
                    <a:pt x="28919" y="24420"/>
                    <a:pt x="30418" y="22064"/>
                  </a:cubicBezTo>
                  <a:cubicBezTo>
                    <a:pt x="31918" y="19708"/>
                    <a:pt x="32774" y="17137"/>
                    <a:pt x="32774" y="14138"/>
                  </a:cubicBezTo>
                  <a:cubicBezTo>
                    <a:pt x="32774" y="12424"/>
                    <a:pt x="32346" y="10711"/>
                    <a:pt x="31703" y="8997"/>
                  </a:cubicBezTo>
                  <a:cubicBezTo>
                    <a:pt x="31061" y="7283"/>
                    <a:pt x="29990" y="5784"/>
                    <a:pt x="28919" y="4498"/>
                  </a:cubicBezTo>
                  <a:cubicBezTo>
                    <a:pt x="27848" y="3213"/>
                    <a:pt x="26348" y="2142"/>
                    <a:pt x="24634" y="1285"/>
                  </a:cubicBezTo>
                  <a:cubicBezTo>
                    <a:pt x="22706" y="428"/>
                    <a:pt x="20993" y="0"/>
                    <a:pt x="19065" y="0"/>
                  </a:cubicBezTo>
                  <a:lnTo>
                    <a:pt x="0" y="0"/>
                  </a:lnTo>
                  <a:lnTo>
                    <a:pt x="0" y="43057"/>
                  </a:lnTo>
                  <a:lnTo>
                    <a:pt x="6855" y="43057"/>
                  </a:lnTo>
                  <a:lnTo>
                    <a:pt x="6855" y="28062"/>
                  </a:lnTo>
                  <a:lnTo>
                    <a:pt x="17137" y="28062"/>
                  </a:lnTo>
                  <a:lnTo>
                    <a:pt x="26777" y="43057"/>
                  </a:lnTo>
                  <a:lnTo>
                    <a:pt x="34488" y="43057"/>
                  </a:lnTo>
                  <a:lnTo>
                    <a:pt x="24206" y="26777"/>
                  </a:lnTo>
                  <a:close/>
                  <a:moveTo>
                    <a:pt x="19065" y="22064"/>
                  </a:moveTo>
                  <a:lnTo>
                    <a:pt x="6855" y="22064"/>
                  </a:lnTo>
                  <a:lnTo>
                    <a:pt x="6855" y="5998"/>
                  </a:lnTo>
                  <a:lnTo>
                    <a:pt x="18636" y="5998"/>
                  </a:lnTo>
                  <a:cubicBezTo>
                    <a:pt x="20564" y="5998"/>
                    <a:pt x="22064" y="6855"/>
                    <a:pt x="23563" y="8354"/>
                  </a:cubicBezTo>
                  <a:cubicBezTo>
                    <a:pt x="25063" y="9854"/>
                    <a:pt x="25705" y="11567"/>
                    <a:pt x="25705" y="13924"/>
                  </a:cubicBezTo>
                  <a:cubicBezTo>
                    <a:pt x="25705" y="16280"/>
                    <a:pt x="25063" y="18208"/>
                    <a:pt x="23778" y="19708"/>
                  </a:cubicBezTo>
                  <a:cubicBezTo>
                    <a:pt x="22492" y="21207"/>
                    <a:pt x="20993" y="22064"/>
                    <a:pt x="19065" y="220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53019" y="721039"/>
              <a:ext cx="30203" cy="55481"/>
            </a:xfrm>
            <a:custGeom>
              <a:avLst/>
              <a:gdLst/>
              <a:ahLst/>
              <a:cxnLst/>
              <a:rect l="l" t="t" r="r" b="b"/>
              <a:pathLst>
                <a:path w="30203" h="55481" extrusionOk="0">
                  <a:moveTo>
                    <a:pt x="6855" y="49269"/>
                  </a:moveTo>
                  <a:lnTo>
                    <a:pt x="6855" y="36202"/>
                  </a:lnTo>
                  <a:lnTo>
                    <a:pt x="26562" y="36202"/>
                  </a:lnTo>
                  <a:lnTo>
                    <a:pt x="26562" y="30632"/>
                  </a:lnTo>
                  <a:lnTo>
                    <a:pt x="6855" y="30632"/>
                  </a:lnTo>
                  <a:lnTo>
                    <a:pt x="6855" y="18422"/>
                  </a:lnTo>
                  <a:lnTo>
                    <a:pt x="29561" y="18422"/>
                  </a:lnTo>
                  <a:lnTo>
                    <a:pt x="29561" y="12424"/>
                  </a:lnTo>
                  <a:lnTo>
                    <a:pt x="0" y="12424"/>
                  </a:lnTo>
                  <a:lnTo>
                    <a:pt x="0" y="55481"/>
                  </a:lnTo>
                  <a:lnTo>
                    <a:pt x="30204" y="55481"/>
                  </a:lnTo>
                  <a:lnTo>
                    <a:pt x="30204" y="49269"/>
                  </a:lnTo>
                  <a:lnTo>
                    <a:pt x="6855" y="49269"/>
                  </a:lnTo>
                  <a:close/>
                  <a:moveTo>
                    <a:pt x="17994" y="0"/>
                  </a:moveTo>
                  <a:lnTo>
                    <a:pt x="13067" y="0"/>
                  </a:lnTo>
                  <a:lnTo>
                    <a:pt x="6641" y="5784"/>
                  </a:lnTo>
                  <a:lnTo>
                    <a:pt x="10068" y="7497"/>
                  </a:lnTo>
                  <a:lnTo>
                    <a:pt x="15423" y="3642"/>
                  </a:lnTo>
                  <a:lnTo>
                    <a:pt x="20779" y="7497"/>
                  </a:lnTo>
                  <a:lnTo>
                    <a:pt x="24420" y="5784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90292" y="733463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855" y="12639"/>
                  </a:moveTo>
                  <a:lnTo>
                    <a:pt x="6855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6855" y="12639"/>
                  </a:lnTo>
                  <a:lnTo>
                    <a:pt x="6855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34848" y="732607"/>
              <a:ext cx="38772" cy="43913"/>
            </a:xfrm>
            <a:custGeom>
              <a:avLst/>
              <a:gdLst/>
              <a:ahLst/>
              <a:cxnLst/>
              <a:rect l="l" t="t" r="r" b="b"/>
              <a:pathLst>
                <a:path w="38772" h="43913" extrusionOk="0">
                  <a:moveTo>
                    <a:pt x="21207" y="643"/>
                  </a:moveTo>
                  <a:cubicBezTo>
                    <a:pt x="25063" y="643"/>
                    <a:pt x="28490" y="1499"/>
                    <a:pt x="31275" y="3213"/>
                  </a:cubicBezTo>
                  <a:cubicBezTo>
                    <a:pt x="34274" y="4927"/>
                    <a:pt x="36416" y="7283"/>
                    <a:pt x="37916" y="10068"/>
                  </a:cubicBezTo>
                  <a:lnTo>
                    <a:pt x="32560" y="13710"/>
                  </a:lnTo>
                  <a:cubicBezTo>
                    <a:pt x="31918" y="12424"/>
                    <a:pt x="31275" y="11353"/>
                    <a:pt x="30418" y="10496"/>
                  </a:cubicBezTo>
                  <a:cubicBezTo>
                    <a:pt x="29561" y="9640"/>
                    <a:pt x="28490" y="8783"/>
                    <a:pt x="27419" y="8354"/>
                  </a:cubicBezTo>
                  <a:cubicBezTo>
                    <a:pt x="26348" y="7926"/>
                    <a:pt x="25277" y="7497"/>
                    <a:pt x="24206" y="7283"/>
                  </a:cubicBezTo>
                  <a:cubicBezTo>
                    <a:pt x="23135" y="7069"/>
                    <a:pt x="22064" y="6855"/>
                    <a:pt x="20993" y="6855"/>
                  </a:cubicBezTo>
                  <a:cubicBezTo>
                    <a:pt x="19279" y="6855"/>
                    <a:pt x="17565" y="6855"/>
                    <a:pt x="16066" y="7712"/>
                  </a:cubicBezTo>
                  <a:cubicBezTo>
                    <a:pt x="14566" y="8354"/>
                    <a:pt x="13281" y="9211"/>
                    <a:pt x="12210" y="10068"/>
                  </a:cubicBezTo>
                  <a:cubicBezTo>
                    <a:pt x="11139" y="11139"/>
                    <a:pt x="10282" y="12210"/>
                    <a:pt x="9425" y="13495"/>
                  </a:cubicBezTo>
                  <a:cubicBezTo>
                    <a:pt x="8568" y="14781"/>
                    <a:pt x="8140" y="16280"/>
                    <a:pt x="7712" y="17780"/>
                  </a:cubicBezTo>
                  <a:cubicBezTo>
                    <a:pt x="7283" y="19279"/>
                    <a:pt x="7069" y="20779"/>
                    <a:pt x="7069" y="22278"/>
                  </a:cubicBezTo>
                  <a:cubicBezTo>
                    <a:pt x="7069" y="25063"/>
                    <a:pt x="7712" y="27633"/>
                    <a:pt x="8783" y="29990"/>
                  </a:cubicBezTo>
                  <a:cubicBezTo>
                    <a:pt x="10068" y="32346"/>
                    <a:pt x="11782" y="34274"/>
                    <a:pt x="13924" y="35773"/>
                  </a:cubicBezTo>
                  <a:cubicBezTo>
                    <a:pt x="16066" y="37273"/>
                    <a:pt x="18636" y="37916"/>
                    <a:pt x="21207" y="37916"/>
                  </a:cubicBezTo>
                  <a:cubicBezTo>
                    <a:pt x="22706" y="37916"/>
                    <a:pt x="24206" y="37916"/>
                    <a:pt x="25705" y="37273"/>
                  </a:cubicBezTo>
                  <a:cubicBezTo>
                    <a:pt x="27205" y="36845"/>
                    <a:pt x="28490" y="35988"/>
                    <a:pt x="29990" y="34917"/>
                  </a:cubicBezTo>
                  <a:cubicBezTo>
                    <a:pt x="31275" y="33846"/>
                    <a:pt x="32346" y="32560"/>
                    <a:pt x="32989" y="30847"/>
                  </a:cubicBezTo>
                  <a:lnTo>
                    <a:pt x="38772" y="34060"/>
                  </a:lnTo>
                  <a:cubicBezTo>
                    <a:pt x="37916" y="36202"/>
                    <a:pt x="36416" y="37916"/>
                    <a:pt x="34488" y="39415"/>
                  </a:cubicBezTo>
                  <a:cubicBezTo>
                    <a:pt x="32560" y="40915"/>
                    <a:pt x="30418" y="42200"/>
                    <a:pt x="28062" y="42843"/>
                  </a:cubicBezTo>
                  <a:cubicBezTo>
                    <a:pt x="25705" y="43485"/>
                    <a:pt x="23349" y="43914"/>
                    <a:pt x="20993" y="43914"/>
                  </a:cubicBezTo>
                  <a:cubicBezTo>
                    <a:pt x="17994" y="43914"/>
                    <a:pt x="15209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5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79833" y="733463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92472" y="733463"/>
              <a:ext cx="40271" cy="43056"/>
            </a:xfrm>
            <a:custGeom>
              <a:avLst/>
              <a:gdLst/>
              <a:ahLst/>
              <a:cxnLst/>
              <a:rect l="l" t="t" r="r" b="b"/>
              <a:pathLst>
                <a:path w="40271" h="43056" extrusionOk="0">
                  <a:moveTo>
                    <a:pt x="23349" y="0"/>
                  </a:moveTo>
                  <a:lnTo>
                    <a:pt x="17137" y="0"/>
                  </a:lnTo>
                  <a:lnTo>
                    <a:pt x="0" y="43057"/>
                  </a:lnTo>
                  <a:lnTo>
                    <a:pt x="7069" y="43057"/>
                  </a:lnTo>
                  <a:lnTo>
                    <a:pt x="11567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272" y="43057"/>
                  </a:lnTo>
                  <a:lnTo>
                    <a:pt x="23349" y="0"/>
                  </a:lnTo>
                  <a:close/>
                  <a:moveTo>
                    <a:pt x="12639" y="26348"/>
                  </a:moveTo>
                  <a:lnTo>
                    <a:pt x="19922" y="7497"/>
                  </a:lnTo>
                  <a:lnTo>
                    <a:pt x="26991" y="26348"/>
                  </a:lnTo>
                  <a:lnTo>
                    <a:pt x="12639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01320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7069" y="12639"/>
                  </a:moveTo>
                  <a:lnTo>
                    <a:pt x="7069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784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7069" y="12639"/>
                  </a:lnTo>
                  <a:lnTo>
                    <a:pt x="7069" y="12639"/>
                  </a:lnTo>
                  <a:lnTo>
                    <a:pt x="7069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47161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349" y="0"/>
                  </a:moveTo>
                  <a:lnTo>
                    <a:pt x="17351" y="0"/>
                  </a:lnTo>
                  <a:lnTo>
                    <a:pt x="10496" y="17351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490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349" y="0"/>
                  </a:lnTo>
                  <a:close/>
                  <a:moveTo>
                    <a:pt x="12853" y="26348"/>
                  </a:moveTo>
                  <a:lnTo>
                    <a:pt x="13924" y="23349"/>
                  </a:lnTo>
                  <a:lnTo>
                    <a:pt x="19922" y="7497"/>
                  </a:lnTo>
                  <a:lnTo>
                    <a:pt x="26991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91075" y="789801"/>
              <a:ext cx="38558" cy="43913"/>
            </a:xfrm>
            <a:custGeom>
              <a:avLst/>
              <a:gdLst/>
              <a:ahLst/>
              <a:cxnLst/>
              <a:rect l="l" t="t" r="r" b="b"/>
              <a:pathLst>
                <a:path w="38558" h="43913" extrusionOk="0">
                  <a:moveTo>
                    <a:pt x="20993" y="643"/>
                  </a:moveTo>
                  <a:cubicBezTo>
                    <a:pt x="24849" y="643"/>
                    <a:pt x="28276" y="1499"/>
                    <a:pt x="31061" y="3213"/>
                  </a:cubicBezTo>
                  <a:cubicBezTo>
                    <a:pt x="34060" y="4927"/>
                    <a:pt x="36202" y="7283"/>
                    <a:pt x="37701" y="10068"/>
                  </a:cubicBezTo>
                  <a:lnTo>
                    <a:pt x="32346" y="13710"/>
                  </a:lnTo>
                  <a:cubicBezTo>
                    <a:pt x="31703" y="12424"/>
                    <a:pt x="31061" y="11353"/>
                    <a:pt x="30204" y="10496"/>
                  </a:cubicBezTo>
                  <a:cubicBezTo>
                    <a:pt x="29347" y="9640"/>
                    <a:pt x="28276" y="8783"/>
                    <a:pt x="27205" y="8354"/>
                  </a:cubicBezTo>
                  <a:cubicBezTo>
                    <a:pt x="26134" y="7926"/>
                    <a:pt x="25063" y="7497"/>
                    <a:pt x="23992" y="7283"/>
                  </a:cubicBezTo>
                  <a:cubicBezTo>
                    <a:pt x="22921" y="7283"/>
                    <a:pt x="21850" y="6855"/>
                    <a:pt x="20779" y="6855"/>
                  </a:cubicBezTo>
                  <a:cubicBezTo>
                    <a:pt x="19065" y="6855"/>
                    <a:pt x="17351" y="6855"/>
                    <a:pt x="15852" y="7712"/>
                  </a:cubicBezTo>
                  <a:cubicBezTo>
                    <a:pt x="14352" y="8354"/>
                    <a:pt x="13067" y="9211"/>
                    <a:pt x="11996" y="10068"/>
                  </a:cubicBezTo>
                  <a:cubicBezTo>
                    <a:pt x="10925" y="11139"/>
                    <a:pt x="10068" y="12210"/>
                    <a:pt x="9211" y="13495"/>
                  </a:cubicBezTo>
                  <a:cubicBezTo>
                    <a:pt x="8354" y="14781"/>
                    <a:pt x="7926" y="16280"/>
                    <a:pt x="7497" y="17780"/>
                  </a:cubicBezTo>
                  <a:cubicBezTo>
                    <a:pt x="7069" y="19279"/>
                    <a:pt x="6855" y="20779"/>
                    <a:pt x="6855" y="22278"/>
                  </a:cubicBezTo>
                  <a:cubicBezTo>
                    <a:pt x="6855" y="25063"/>
                    <a:pt x="7497" y="27633"/>
                    <a:pt x="8568" y="29990"/>
                  </a:cubicBezTo>
                  <a:cubicBezTo>
                    <a:pt x="9854" y="32346"/>
                    <a:pt x="11567" y="34274"/>
                    <a:pt x="13710" y="35774"/>
                  </a:cubicBezTo>
                  <a:cubicBezTo>
                    <a:pt x="15852" y="37273"/>
                    <a:pt x="18422" y="37916"/>
                    <a:pt x="20993" y="37916"/>
                  </a:cubicBezTo>
                  <a:cubicBezTo>
                    <a:pt x="22492" y="37916"/>
                    <a:pt x="23992" y="37701"/>
                    <a:pt x="25491" y="37273"/>
                  </a:cubicBezTo>
                  <a:cubicBezTo>
                    <a:pt x="26991" y="36845"/>
                    <a:pt x="28276" y="35988"/>
                    <a:pt x="29776" y="34917"/>
                  </a:cubicBezTo>
                  <a:cubicBezTo>
                    <a:pt x="31275" y="33846"/>
                    <a:pt x="32132" y="32560"/>
                    <a:pt x="32774" y="30847"/>
                  </a:cubicBezTo>
                  <a:lnTo>
                    <a:pt x="38558" y="34060"/>
                  </a:lnTo>
                  <a:cubicBezTo>
                    <a:pt x="37701" y="36202"/>
                    <a:pt x="36202" y="37916"/>
                    <a:pt x="34274" y="39415"/>
                  </a:cubicBezTo>
                  <a:cubicBezTo>
                    <a:pt x="32346" y="40915"/>
                    <a:pt x="30204" y="42200"/>
                    <a:pt x="27848" y="42843"/>
                  </a:cubicBezTo>
                  <a:cubicBezTo>
                    <a:pt x="25491" y="43485"/>
                    <a:pt x="23135" y="43914"/>
                    <a:pt x="20779" y="43914"/>
                  </a:cubicBezTo>
                  <a:cubicBezTo>
                    <a:pt x="17780" y="43914"/>
                    <a:pt x="14995" y="43271"/>
                    <a:pt x="12424" y="41986"/>
                  </a:cubicBezTo>
                  <a:cubicBezTo>
                    <a:pt x="9854" y="40700"/>
                    <a:pt x="7497" y="38987"/>
                    <a:pt x="5784" y="36845"/>
                  </a:cubicBezTo>
                  <a:cubicBezTo>
                    <a:pt x="4070" y="34702"/>
                    <a:pt x="2571" y="32346"/>
                    <a:pt x="1499" y="29776"/>
                  </a:cubicBezTo>
                  <a:cubicBezTo>
                    <a:pt x="428" y="27205"/>
                    <a:pt x="0" y="24420"/>
                    <a:pt x="0" y="21636"/>
                  </a:cubicBezTo>
                  <a:cubicBezTo>
                    <a:pt x="0" y="19493"/>
                    <a:pt x="0" y="17565"/>
                    <a:pt x="857" y="15423"/>
                  </a:cubicBezTo>
                  <a:cubicBezTo>
                    <a:pt x="1499" y="13281"/>
                    <a:pt x="2356" y="11353"/>
                    <a:pt x="3642" y="9640"/>
                  </a:cubicBezTo>
                  <a:cubicBezTo>
                    <a:pt x="4927" y="7712"/>
                    <a:pt x="6212" y="6212"/>
                    <a:pt x="7926" y="4713"/>
                  </a:cubicBezTo>
                  <a:cubicBezTo>
                    <a:pt x="9640" y="3213"/>
                    <a:pt x="11567" y="2142"/>
                    <a:pt x="13924" y="1285"/>
                  </a:cubicBezTo>
                  <a:cubicBezTo>
                    <a:pt x="16280" y="428"/>
                    <a:pt x="18636" y="0"/>
                    <a:pt x="21207" y="0"/>
                  </a:cubicBezTo>
                  <a:lnTo>
                    <a:pt x="21207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38416" y="790658"/>
              <a:ext cx="6854" cy="43056"/>
            </a:xfrm>
            <a:custGeom>
              <a:avLst/>
              <a:gdLst/>
              <a:ahLst/>
              <a:cxnLst/>
              <a:rect l="l" t="t" r="r" b="b"/>
              <a:pathLst>
                <a:path w="6854" h="43056" extrusionOk="0">
                  <a:moveTo>
                    <a:pt x="0" y="43057"/>
                  </a:moveTo>
                  <a:lnTo>
                    <a:pt x="0" y="0"/>
                  </a:lnTo>
                  <a:lnTo>
                    <a:pt x="6855" y="0"/>
                  </a:lnTo>
                  <a:lnTo>
                    <a:pt x="6855" y="43057"/>
                  </a:lnTo>
                  <a:lnTo>
                    <a:pt x="0" y="43057"/>
                  </a:lnTo>
                  <a:lnTo>
                    <a:pt x="0" y="43057"/>
                  </a:lnTo>
                  <a:lnTo>
                    <a:pt x="0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55124" y="790444"/>
              <a:ext cx="42199" cy="43485"/>
            </a:xfrm>
            <a:custGeom>
              <a:avLst/>
              <a:gdLst/>
              <a:ahLst/>
              <a:cxnLst/>
              <a:rect l="l" t="t" r="r" b="b"/>
              <a:pathLst>
                <a:path w="42199" h="43485" extrusionOk="0">
                  <a:moveTo>
                    <a:pt x="40700" y="13924"/>
                  </a:moveTo>
                  <a:cubicBezTo>
                    <a:pt x="39629" y="11353"/>
                    <a:pt x="38130" y="8783"/>
                    <a:pt x="36416" y="6855"/>
                  </a:cubicBezTo>
                  <a:cubicBezTo>
                    <a:pt x="34702" y="4927"/>
                    <a:pt x="32346" y="3213"/>
                    <a:pt x="29776" y="1928"/>
                  </a:cubicBezTo>
                  <a:cubicBezTo>
                    <a:pt x="27205" y="643"/>
                    <a:pt x="24206" y="0"/>
                    <a:pt x="21207" y="0"/>
                  </a:cubicBezTo>
                  <a:cubicBezTo>
                    <a:pt x="18422" y="0"/>
                    <a:pt x="15637" y="428"/>
                    <a:pt x="13067" y="1714"/>
                  </a:cubicBezTo>
                  <a:cubicBezTo>
                    <a:pt x="10282" y="2785"/>
                    <a:pt x="8140" y="4498"/>
                    <a:pt x="6212" y="6426"/>
                  </a:cubicBezTo>
                  <a:cubicBezTo>
                    <a:pt x="4284" y="8568"/>
                    <a:pt x="2785" y="10711"/>
                    <a:pt x="1714" y="13495"/>
                  </a:cubicBezTo>
                  <a:cubicBezTo>
                    <a:pt x="643" y="16280"/>
                    <a:pt x="0" y="19065"/>
                    <a:pt x="0" y="21850"/>
                  </a:cubicBezTo>
                  <a:lnTo>
                    <a:pt x="428" y="21850"/>
                  </a:lnTo>
                  <a:cubicBezTo>
                    <a:pt x="428" y="23778"/>
                    <a:pt x="857" y="25920"/>
                    <a:pt x="1499" y="28062"/>
                  </a:cubicBezTo>
                  <a:cubicBezTo>
                    <a:pt x="2142" y="30204"/>
                    <a:pt x="2999" y="32132"/>
                    <a:pt x="4284" y="34060"/>
                  </a:cubicBezTo>
                  <a:cubicBezTo>
                    <a:pt x="5355" y="35988"/>
                    <a:pt x="6855" y="37487"/>
                    <a:pt x="8568" y="38987"/>
                  </a:cubicBezTo>
                  <a:cubicBezTo>
                    <a:pt x="10068" y="40272"/>
                    <a:pt x="12210" y="41343"/>
                    <a:pt x="14352" y="42200"/>
                  </a:cubicBezTo>
                  <a:cubicBezTo>
                    <a:pt x="16709" y="43057"/>
                    <a:pt x="19065" y="43485"/>
                    <a:pt x="21207" y="43485"/>
                  </a:cubicBezTo>
                  <a:cubicBezTo>
                    <a:pt x="24206" y="43485"/>
                    <a:pt x="26991" y="43057"/>
                    <a:pt x="29561" y="41771"/>
                  </a:cubicBezTo>
                  <a:cubicBezTo>
                    <a:pt x="32132" y="40700"/>
                    <a:pt x="34274" y="38987"/>
                    <a:pt x="36202" y="37059"/>
                  </a:cubicBezTo>
                  <a:cubicBezTo>
                    <a:pt x="37916" y="34917"/>
                    <a:pt x="39415" y="32560"/>
                    <a:pt x="40486" y="29990"/>
                  </a:cubicBezTo>
                  <a:cubicBezTo>
                    <a:pt x="41557" y="27419"/>
                    <a:pt x="42200" y="24634"/>
                    <a:pt x="42200" y="21850"/>
                  </a:cubicBezTo>
                  <a:cubicBezTo>
                    <a:pt x="42200" y="19279"/>
                    <a:pt x="41771" y="16494"/>
                    <a:pt x="40700" y="13924"/>
                  </a:cubicBezTo>
                  <a:close/>
                  <a:moveTo>
                    <a:pt x="34274" y="27633"/>
                  </a:moveTo>
                  <a:cubicBezTo>
                    <a:pt x="33631" y="29347"/>
                    <a:pt x="32560" y="31061"/>
                    <a:pt x="31489" y="32560"/>
                  </a:cubicBezTo>
                  <a:cubicBezTo>
                    <a:pt x="30204" y="34060"/>
                    <a:pt x="28704" y="35345"/>
                    <a:pt x="26991" y="36202"/>
                  </a:cubicBezTo>
                  <a:cubicBezTo>
                    <a:pt x="25063" y="37059"/>
                    <a:pt x="23135" y="37487"/>
                    <a:pt x="20993" y="37487"/>
                  </a:cubicBezTo>
                  <a:lnTo>
                    <a:pt x="20993" y="37916"/>
                  </a:lnTo>
                  <a:cubicBezTo>
                    <a:pt x="18208" y="37916"/>
                    <a:pt x="15637" y="37059"/>
                    <a:pt x="13495" y="35559"/>
                  </a:cubicBezTo>
                  <a:cubicBezTo>
                    <a:pt x="11353" y="34060"/>
                    <a:pt x="9640" y="32132"/>
                    <a:pt x="8568" y="29776"/>
                  </a:cubicBezTo>
                  <a:cubicBezTo>
                    <a:pt x="7497" y="27419"/>
                    <a:pt x="6855" y="24849"/>
                    <a:pt x="6855" y="22064"/>
                  </a:cubicBezTo>
                  <a:cubicBezTo>
                    <a:pt x="6855" y="20136"/>
                    <a:pt x="7283" y="18208"/>
                    <a:pt x="7926" y="16280"/>
                  </a:cubicBezTo>
                  <a:cubicBezTo>
                    <a:pt x="8568" y="14566"/>
                    <a:pt x="9640" y="12853"/>
                    <a:pt x="10711" y="11353"/>
                  </a:cubicBezTo>
                  <a:cubicBezTo>
                    <a:pt x="11996" y="9854"/>
                    <a:pt x="13495" y="8568"/>
                    <a:pt x="15209" y="7712"/>
                  </a:cubicBezTo>
                  <a:cubicBezTo>
                    <a:pt x="17137" y="6855"/>
                    <a:pt x="19065" y="6426"/>
                    <a:pt x="20993" y="6426"/>
                  </a:cubicBezTo>
                  <a:cubicBezTo>
                    <a:pt x="23135" y="6426"/>
                    <a:pt x="25063" y="6855"/>
                    <a:pt x="26777" y="7712"/>
                  </a:cubicBezTo>
                  <a:cubicBezTo>
                    <a:pt x="28704" y="8568"/>
                    <a:pt x="29990" y="9640"/>
                    <a:pt x="31275" y="11139"/>
                  </a:cubicBezTo>
                  <a:cubicBezTo>
                    <a:pt x="32560" y="12424"/>
                    <a:pt x="33417" y="14138"/>
                    <a:pt x="34060" y="16066"/>
                  </a:cubicBezTo>
                  <a:cubicBezTo>
                    <a:pt x="34702" y="17780"/>
                    <a:pt x="35131" y="19922"/>
                    <a:pt x="35131" y="21850"/>
                  </a:cubicBezTo>
                  <a:cubicBezTo>
                    <a:pt x="35131" y="23778"/>
                    <a:pt x="34917" y="25920"/>
                    <a:pt x="34274" y="27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06964" y="790658"/>
              <a:ext cx="37487" cy="43056"/>
            </a:xfrm>
            <a:custGeom>
              <a:avLst/>
              <a:gdLst/>
              <a:ahLst/>
              <a:cxnLst/>
              <a:rect l="l" t="t" r="r" b="b"/>
              <a:pathLst>
                <a:path w="37487" h="43056" extrusionOk="0">
                  <a:moveTo>
                    <a:pt x="6641" y="12639"/>
                  </a:moveTo>
                  <a:lnTo>
                    <a:pt x="6641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5570" y="0"/>
                  </a:lnTo>
                  <a:lnTo>
                    <a:pt x="30418" y="31061"/>
                  </a:lnTo>
                  <a:lnTo>
                    <a:pt x="30418" y="0"/>
                  </a:lnTo>
                  <a:lnTo>
                    <a:pt x="37487" y="0"/>
                  </a:lnTo>
                  <a:lnTo>
                    <a:pt x="37487" y="43057"/>
                  </a:lnTo>
                  <a:lnTo>
                    <a:pt x="31489" y="43057"/>
                  </a:lnTo>
                  <a:lnTo>
                    <a:pt x="6855" y="12639"/>
                  </a:lnTo>
                  <a:lnTo>
                    <a:pt x="6641" y="12639"/>
                  </a:lnTo>
                  <a:lnTo>
                    <a:pt x="6641" y="12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52377" y="790658"/>
              <a:ext cx="40486" cy="43056"/>
            </a:xfrm>
            <a:custGeom>
              <a:avLst/>
              <a:gdLst/>
              <a:ahLst/>
              <a:cxnLst/>
              <a:rect l="l" t="t" r="r" b="b"/>
              <a:pathLst>
                <a:path w="40486" h="43056" extrusionOk="0">
                  <a:moveTo>
                    <a:pt x="23563" y="0"/>
                  </a:moveTo>
                  <a:lnTo>
                    <a:pt x="17351" y="0"/>
                  </a:lnTo>
                  <a:lnTo>
                    <a:pt x="0" y="43057"/>
                  </a:lnTo>
                  <a:lnTo>
                    <a:pt x="7283" y="43057"/>
                  </a:lnTo>
                  <a:lnTo>
                    <a:pt x="11782" y="31275"/>
                  </a:lnTo>
                  <a:lnTo>
                    <a:pt x="28704" y="31275"/>
                  </a:lnTo>
                  <a:lnTo>
                    <a:pt x="33203" y="43057"/>
                  </a:lnTo>
                  <a:lnTo>
                    <a:pt x="40486" y="43057"/>
                  </a:lnTo>
                  <a:lnTo>
                    <a:pt x="23563" y="0"/>
                  </a:lnTo>
                  <a:close/>
                  <a:moveTo>
                    <a:pt x="12853" y="26348"/>
                  </a:moveTo>
                  <a:lnTo>
                    <a:pt x="20136" y="7497"/>
                  </a:lnTo>
                  <a:lnTo>
                    <a:pt x="27205" y="26348"/>
                  </a:lnTo>
                  <a:lnTo>
                    <a:pt x="12853" y="26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00574" y="790658"/>
              <a:ext cx="30418" cy="43056"/>
            </a:xfrm>
            <a:custGeom>
              <a:avLst/>
              <a:gdLst/>
              <a:ahLst/>
              <a:cxnLst/>
              <a:rect l="l" t="t" r="r" b="b"/>
              <a:pathLst>
                <a:path w="30418" h="43056" extrusionOk="0">
                  <a:moveTo>
                    <a:pt x="214" y="43057"/>
                  </a:moveTo>
                  <a:lnTo>
                    <a:pt x="214" y="0"/>
                  </a:lnTo>
                  <a:lnTo>
                    <a:pt x="7069" y="0"/>
                  </a:lnTo>
                  <a:lnTo>
                    <a:pt x="7069" y="37059"/>
                  </a:lnTo>
                  <a:lnTo>
                    <a:pt x="30418" y="37059"/>
                  </a:lnTo>
                  <a:lnTo>
                    <a:pt x="30418" y="43057"/>
                  </a:lnTo>
                  <a:lnTo>
                    <a:pt x="0" y="43057"/>
                  </a:lnTo>
                  <a:lnTo>
                    <a:pt x="214" y="43057"/>
                  </a:lnTo>
                  <a:lnTo>
                    <a:pt x="214" y="430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55413" y="790658"/>
              <a:ext cx="36844" cy="43270"/>
            </a:xfrm>
            <a:custGeom>
              <a:avLst/>
              <a:gdLst/>
              <a:ahLst/>
              <a:cxnLst/>
              <a:rect l="l" t="t" r="r" b="b"/>
              <a:pathLst>
                <a:path w="36844" h="43270" extrusionOk="0">
                  <a:moveTo>
                    <a:pt x="35559" y="13281"/>
                  </a:moveTo>
                  <a:cubicBezTo>
                    <a:pt x="34488" y="10711"/>
                    <a:pt x="33203" y="8354"/>
                    <a:pt x="31489" y="6426"/>
                  </a:cubicBezTo>
                  <a:cubicBezTo>
                    <a:pt x="29561" y="4284"/>
                    <a:pt x="27419" y="2785"/>
                    <a:pt x="24634" y="1714"/>
                  </a:cubicBezTo>
                  <a:cubicBezTo>
                    <a:pt x="22064" y="643"/>
                    <a:pt x="18851" y="0"/>
                    <a:pt x="15423" y="0"/>
                  </a:cubicBezTo>
                  <a:lnTo>
                    <a:pt x="0" y="0"/>
                  </a:lnTo>
                  <a:lnTo>
                    <a:pt x="0" y="43271"/>
                  </a:lnTo>
                  <a:lnTo>
                    <a:pt x="15423" y="43271"/>
                  </a:lnTo>
                  <a:cubicBezTo>
                    <a:pt x="21850" y="43271"/>
                    <a:pt x="27205" y="41129"/>
                    <a:pt x="31061" y="37273"/>
                  </a:cubicBezTo>
                  <a:cubicBezTo>
                    <a:pt x="34917" y="33417"/>
                    <a:pt x="36845" y="28062"/>
                    <a:pt x="36845" y="21635"/>
                  </a:cubicBezTo>
                  <a:cubicBezTo>
                    <a:pt x="36845" y="18636"/>
                    <a:pt x="36416" y="15852"/>
                    <a:pt x="35559" y="13281"/>
                  </a:cubicBezTo>
                  <a:close/>
                  <a:moveTo>
                    <a:pt x="28276" y="29347"/>
                  </a:moveTo>
                  <a:cubicBezTo>
                    <a:pt x="27205" y="31703"/>
                    <a:pt x="25491" y="33631"/>
                    <a:pt x="23349" y="34917"/>
                  </a:cubicBezTo>
                  <a:cubicBezTo>
                    <a:pt x="20993" y="36416"/>
                    <a:pt x="18422" y="37059"/>
                    <a:pt x="15423" y="37059"/>
                  </a:cubicBezTo>
                  <a:lnTo>
                    <a:pt x="6641" y="37059"/>
                  </a:lnTo>
                  <a:lnTo>
                    <a:pt x="6641" y="5998"/>
                  </a:lnTo>
                  <a:lnTo>
                    <a:pt x="15637" y="5998"/>
                  </a:lnTo>
                  <a:cubicBezTo>
                    <a:pt x="20136" y="5998"/>
                    <a:pt x="23563" y="7497"/>
                    <a:pt x="26134" y="10282"/>
                  </a:cubicBezTo>
                  <a:cubicBezTo>
                    <a:pt x="28704" y="13067"/>
                    <a:pt x="29990" y="16923"/>
                    <a:pt x="29990" y="21421"/>
                  </a:cubicBezTo>
                  <a:cubicBezTo>
                    <a:pt x="29990" y="24420"/>
                    <a:pt x="29347" y="26991"/>
                    <a:pt x="28276" y="29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02111" y="790658"/>
              <a:ext cx="29989" cy="43056"/>
            </a:xfrm>
            <a:custGeom>
              <a:avLst/>
              <a:gdLst/>
              <a:ahLst/>
              <a:cxnLst/>
              <a:rect l="l" t="t" r="r" b="b"/>
              <a:pathLst>
                <a:path w="29989" h="43056" extrusionOk="0">
                  <a:moveTo>
                    <a:pt x="29990" y="37059"/>
                  </a:moveTo>
                  <a:lnTo>
                    <a:pt x="29990" y="43057"/>
                  </a:lnTo>
                  <a:lnTo>
                    <a:pt x="0" y="43057"/>
                  </a:lnTo>
                  <a:lnTo>
                    <a:pt x="0" y="0"/>
                  </a:lnTo>
                  <a:lnTo>
                    <a:pt x="29347" y="0"/>
                  </a:lnTo>
                  <a:lnTo>
                    <a:pt x="29347" y="5998"/>
                  </a:lnTo>
                  <a:lnTo>
                    <a:pt x="6855" y="5998"/>
                  </a:lnTo>
                  <a:lnTo>
                    <a:pt x="6855" y="18208"/>
                  </a:lnTo>
                  <a:lnTo>
                    <a:pt x="26562" y="18208"/>
                  </a:lnTo>
                  <a:lnTo>
                    <a:pt x="26562" y="23778"/>
                  </a:lnTo>
                  <a:lnTo>
                    <a:pt x="6855" y="23778"/>
                  </a:lnTo>
                  <a:lnTo>
                    <a:pt x="6855" y="36845"/>
                  </a:lnTo>
                  <a:lnTo>
                    <a:pt x="29990" y="36845"/>
                  </a:lnTo>
                  <a:lnTo>
                    <a:pt x="29990" y="37059"/>
                  </a:lnTo>
                  <a:lnTo>
                    <a:pt x="29990" y="370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90395" y="306323"/>
              <a:ext cx="1229364" cy="564235"/>
            </a:xfrm>
            <a:custGeom>
              <a:avLst/>
              <a:gdLst/>
              <a:ahLst/>
              <a:cxnLst/>
              <a:rect l="l" t="t" r="r" b="b"/>
              <a:pathLst>
                <a:path w="1229364" h="564235" extrusionOk="0">
                  <a:moveTo>
                    <a:pt x="0" y="564236"/>
                  </a:moveTo>
                  <a:lnTo>
                    <a:pt x="1229365" y="564236"/>
                  </a:lnTo>
                  <a:lnTo>
                    <a:pt x="1229365" y="0"/>
                  </a:lnTo>
                  <a:lnTo>
                    <a:pt x="0" y="0"/>
                  </a:lnTo>
                  <a:lnTo>
                    <a:pt x="0" y="564236"/>
                  </a:lnTo>
                  <a:lnTo>
                    <a:pt x="0" y="56423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5"/>
          <p:cNvSpPr txBox="1">
            <a:spLocks noGrp="1"/>
          </p:cNvSpPr>
          <p:nvPr>
            <p:ph type="title"/>
          </p:nvPr>
        </p:nvSpPr>
        <p:spPr>
          <a:xfrm rot="-5400000">
            <a:off x="-1703075" y="3014274"/>
            <a:ext cx="5276025" cy="12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4_Título e Conteúdo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6"/>
          <p:cNvGrpSpPr/>
          <p:nvPr/>
        </p:nvGrpSpPr>
        <p:grpSpPr>
          <a:xfrm>
            <a:off x="0" y="0"/>
            <a:ext cx="12199777" cy="6853458"/>
            <a:chOff x="-121232" y="0"/>
            <a:chExt cx="16636059" cy="9345625"/>
          </a:xfrm>
        </p:grpSpPr>
        <p:pic>
          <p:nvPicPr>
            <p:cNvPr id="241" name="Google Shape;241;p6"/>
            <p:cNvPicPr preferRelativeResize="0"/>
            <p:nvPr/>
          </p:nvPicPr>
          <p:blipFill rotWithShape="1">
            <a:blip r:embed="rId2">
              <a:alphaModFix/>
            </a:blip>
            <a:srcRect l="12841" r="3484" b="19090"/>
            <a:stretch/>
          </p:blipFill>
          <p:spPr>
            <a:xfrm>
              <a:off x="-117389" y="8755970"/>
              <a:ext cx="6945041" cy="589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6"/>
            <p:cNvPicPr preferRelativeResize="0"/>
            <p:nvPr/>
          </p:nvPicPr>
          <p:blipFill rotWithShape="1">
            <a:blip r:embed="rId3">
              <a:alphaModFix/>
            </a:blip>
            <a:srcRect t="28290" r="24019"/>
            <a:stretch/>
          </p:blipFill>
          <p:spPr>
            <a:xfrm>
              <a:off x="15492723" y="0"/>
              <a:ext cx="1022104" cy="964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6"/>
            <p:cNvGrpSpPr/>
            <p:nvPr/>
          </p:nvGrpSpPr>
          <p:grpSpPr>
            <a:xfrm>
              <a:off x="-121232" y="0"/>
              <a:ext cx="2400998" cy="1450932"/>
              <a:chOff x="-109373" y="0"/>
              <a:chExt cx="2190321" cy="1323619"/>
            </a:xfrm>
          </p:grpSpPr>
          <p:sp>
            <p:nvSpPr>
              <p:cNvPr id="244" name="Google Shape;244;p6"/>
              <p:cNvSpPr/>
              <p:nvPr/>
            </p:nvSpPr>
            <p:spPr>
              <a:xfrm>
                <a:off x="-109373" y="0"/>
                <a:ext cx="2059866" cy="1010012"/>
              </a:xfrm>
              <a:custGeom>
                <a:avLst/>
                <a:gdLst/>
                <a:ahLst/>
                <a:cxnLst/>
                <a:rect l="l" t="t" r="r" b="b"/>
                <a:pathLst>
                  <a:path w="2059866" h="1010012" extrusionOk="0">
                    <a:moveTo>
                      <a:pt x="2059866" y="929897"/>
                    </a:moveTo>
                    <a:lnTo>
                      <a:pt x="1999244" y="932253"/>
                    </a:lnTo>
                    <a:lnTo>
                      <a:pt x="1437365" y="954103"/>
                    </a:lnTo>
                    <a:lnTo>
                      <a:pt x="470839" y="991804"/>
                    </a:lnTo>
                    <a:lnTo>
                      <a:pt x="182081" y="1002943"/>
                    </a:lnTo>
                    <a:lnTo>
                      <a:pt x="0" y="1010012"/>
                    </a:lnTo>
                    <a:lnTo>
                      <a:pt x="0" y="0"/>
                    </a:lnTo>
                    <a:lnTo>
                      <a:pt x="1379956" y="0"/>
                    </a:lnTo>
                    <a:lnTo>
                      <a:pt x="1458572" y="107535"/>
                    </a:lnTo>
                    <a:lnTo>
                      <a:pt x="1459643" y="109034"/>
                    </a:lnTo>
                    <a:lnTo>
                      <a:pt x="1911631" y="727252"/>
                    </a:lnTo>
                    <a:lnTo>
                      <a:pt x="2029019" y="887697"/>
                    </a:lnTo>
                    <a:lnTo>
                      <a:pt x="2059866" y="929897"/>
                    </a:lnTo>
                    <a:close/>
                  </a:path>
                </a:pathLst>
              </a:custGeom>
              <a:solidFill>
                <a:srgbClr val="FFD0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-109373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911631" y="727252"/>
                    </a:lnTo>
                    <a:lnTo>
                      <a:pt x="1437365" y="954103"/>
                    </a:lnTo>
                    <a:lnTo>
                      <a:pt x="665129" y="1323620"/>
                    </a:lnTo>
                    <a:lnTo>
                      <a:pt x="470839" y="991804"/>
                    </a:lnTo>
                    <a:lnTo>
                      <a:pt x="399934" y="870560"/>
                    </a:lnTo>
                    <a:lnTo>
                      <a:pt x="371444" y="821934"/>
                    </a:lnTo>
                    <a:lnTo>
                      <a:pt x="368445" y="817007"/>
                    </a:lnTo>
                    <a:lnTo>
                      <a:pt x="366732" y="814008"/>
                    </a:lnTo>
                    <a:lnTo>
                      <a:pt x="363304" y="808010"/>
                    </a:lnTo>
                    <a:lnTo>
                      <a:pt x="342097" y="771808"/>
                    </a:lnTo>
                    <a:lnTo>
                      <a:pt x="342097" y="771594"/>
                    </a:lnTo>
                    <a:lnTo>
                      <a:pt x="338670" y="766238"/>
                    </a:lnTo>
                    <a:lnTo>
                      <a:pt x="338670" y="766024"/>
                    </a:lnTo>
                    <a:lnTo>
                      <a:pt x="323675" y="740319"/>
                    </a:lnTo>
                    <a:lnTo>
                      <a:pt x="320247" y="734535"/>
                    </a:lnTo>
                    <a:lnTo>
                      <a:pt x="296041" y="693192"/>
                    </a:lnTo>
                    <a:lnTo>
                      <a:pt x="0" y="187436"/>
                    </a:lnTo>
                    <a:lnTo>
                      <a:pt x="0" y="0"/>
                    </a:lnTo>
                    <a:lnTo>
                      <a:pt x="1295342" y="0"/>
                    </a:lnTo>
                    <a:lnTo>
                      <a:pt x="1459643" y="109034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7648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991512" y="306323"/>
                <a:ext cx="215711" cy="348309"/>
              </a:xfrm>
              <a:custGeom>
                <a:avLst/>
                <a:gdLst/>
                <a:ahLst/>
                <a:cxnLst/>
                <a:rect l="l" t="t" r="r" b="b"/>
                <a:pathLst>
                  <a:path w="215711" h="348309" extrusionOk="0">
                    <a:moveTo>
                      <a:pt x="159588" y="348310"/>
                    </a:moveTo>
                    <a:cubicBezTo>
                      <a:pt x="154447" y="348310"/>
                      <a:pt x="150806" y="346168"/>
                      <a:pt x="148663" y="341883"/>
                    </a:cubicBezTo>
                    <a:lnTo>
                      <a:pt x="59979" y="165158"/>
                    </a:lnTo>
                    <a:lnTo>
                      <a:pt x="59979" y="336100"/>
                    </a:lnTo>
                    <a:cubicBezTo>
                      <a:pt x="59979" y="339313"/>
                      <a:pt x="58694" y="342098"/>
                      <a:pt x="56338" y="344454"/>
                    </a:cubicBezTo>
                    <a:cubicBezTo>
                      <a:pt x="53982" y="346596"/>
                      <a:pt x="50983" y="347881"/>
                      <a:pt x="47769" y="347881"/>
                    </a:cubicBezTo>
                    <a:lnTo>
                      <a:pt x="12210" y="347881"/>
                    </a:lnTo>
                    <a:cubicBezTo>
                      <a:pt x="8997" y="347881"/>
                      <a:pt x="5998" y="346810"/>
                      <a:pt x="3642" y="344454"/>
                    </a:cubicBezTo>
                    <a:cubicBezTo>
                      <a:pt x="1285" y="342098"/>
                      <a:pt x="0" y="339313"/>
                      <a:pt x="0" y="336100"/>
                    </a:cubicBezTo>
                    <a:lnTo>
                      <a:pt x="0" y="51197"/>
                    </a:lnTo>
                    <a:cubicBezTo>
                      <a:pt x="0" y="47984"/>
                      <a:pt x="1285" y="44985"/>
                      <a:pt x="3642" y="42628"/>
                    </a:cubicBezTo>
                    <a:cubicBezTo>
                      <a:pt x="5998" y="40272"/>
                      <a:pt x="8997" y="38987"/>
                      <a:pt x="12210" y="38987"/>
                    </a:cubicBezTo>
                    <a:lnTo>
                      <a:pt x="56338" y="38987"/>
                    </a:lnTo>
                    <a:cubicBezTo>
                      <a:pt x="56338" y="38987"/>
                      <a:pt x="58266" y="38987"/>
                      <a:pt x="59551" y="39415"/>
                    </a:cubicBezTo>
                    <a:cubicBezTo>
                      <a:pt x="60836" y="39415"/>
                      <a:pt x="61907" y="40272"/>
                      <a:pt x="62764" y="40700"/>
                    </a:cubicBezTo>
                    <a:cubicBezTo>
                      <a:pt x="63621" y="41129"/>
                      <a:pt x="64478" y="41986"/>
                      <a:pt x="65335" y="42628"/>
                    </a:cubicBezTo>
                    <a:cubicBezTo>
                      <a:pt x="66192" y="43485"/>
                      <a:pt x="66834" y="44342"/>
                      <a:pt x="67477" y="45627"/>
                    </a:cubicBezTo>
                    <a:lnTo>
                      <a:pt x="155732" y="221496"/>
                    </a:lnTo>
                    <a:lnTo>
                      <a:pt x="155732" y="12210"/>
                    </a:lnTo>
                    <a:cubicBezTo>
                      <a:pt x="155732" y="10711"/>
                      <a:pt x="155732" y="9211"/>
                      <a:pt x="156589" y="7712"/>
                    </a:cubicBezTo>
                    <a:cubicBezTo>
                      <a:pt x="157232" y="6212"/>
                      <a:pt x="158089" y="4927"/>
                      <a:pt x="159160" y="3856"/>
                    </a:cubicBezTo>
                    <a:cubicBezTo>
                      <a:pt x="160231" y="2785"/>
                      <a:pt x="161516" y="1928"/>
                      <a:pt x="163016" y="1071"/>
                    </a:cubicBezTo>
                    <a:cubicBezTo>
                      <a:pt x="164515" y="214"/>
                      <a:pt x="166229" y="0"/>
                      <a:pt x="167942" y="0"/>
                    </a:cubicBezTo>
                    <a:lnTo>
                      <a:pt x="203502" y="0"/>
                    </a:lnTo>
                    <a:cubicBezTo>
                      <a:pt x="206715" y="0"/>
                      <a:pt x="209714" y="1285"/>
                      <a:pt x="212070" y="3642"/>
                    </a:cubicBezTo>
                    <a:cubicBezTo>
                      <a:pt x="214427" y="5998"/>
                      <a:pt x="215712" y="8997"/>
                      <a:pt x="215712" y="12210"/>
                    </a:cubicBezTo>
                    <a:lnTo>
                      <a:pt x="215712" y="336100"/>
                    </a:lnTo>
                    <a:cubicBezTo>
                      <a:pt x="215712" y="339741"/>
                      <a:pt x="214427" y="342740"/>
                      <a:pt x="212070" y="344882"/>
                    </a:cubicBezTo>
                    <a:cubicBezTo>
                      <a:pt x="209714" y="347239"/>
                      <a:pt x="206715" y="348310"/>
                      <a:pt x="203502" y="348310"/>
                    </a:cubicBezTo>
                    <a:lnTo>
                      <a:pt x="159588" y="348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687866" y="345025"/>
                <a:ext cx="26316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160" h="309393" extrusionOk="0">
                    <a:moveTo>
                      <a:pt x="154126" y="309394"/>
                    </a:moveTo>
                    <a:cubicBezTo>
                      <a:pt x="119638" y="309394"/>
                      <a:pt x="88577" y="298897"/>
                      <a:pt x="61158" y="277904"/>
                    </a:cubicBezTo>
                    <a:cubicBezTo>
                      <a:pt x="33524" y="256912"/>
                      <a:pt x="15102" y="229707"/>
                      <a:pt x="5891" y="196289"/>
                    </a:cubicBezTo>
                    <a:cubicBezTo>
                      <a:pt x="-3320" y="162872"/>
                      <a:pt x="-1821" y="129884"/>
                      <a:pt x="11032" y="97752"/>
                    </a:cubicBezTo>
                    <a:cubicBezTo>
                      <a:pt x="23885" y="65406"/>
                      <a:pt x="44878" y="40343"/>
                      <a:pt x="74439" y="22349"/>
                    </a:cubicBezTo>
                    <a:cubicBezTo>
                      <a:pt x="104000" y="4355"/>
                      <a:pt x="135918" y="-2714"/>
                      <a:pt x="170192" y="928"/>
                    </a:cubicBezTo>
                    <a:cubicBezTo>
                      <a:pt x="204466" y="4569"/>
                      <a:pt x="234241" y="18279"/>
                      <a:pt x="259518" y="42056"/>
                    </a:cubicBezTo>
                    <a:cubicBezTo>
                      <a:pt x="261875" y="44413"/>
                      <a:pt x="263160" y="47412"/>
                      <a:pt x="263160" y="50839"/>
                    </a:cubicBezTo>
                    <a:cubicBezTo>
                      <a:pt x="263160" y="54266"/>
                      <a:pt x="261875" y="57265"/>
                      <a:pt x="259090" y="59622"/>
                    </a:cubicBezTo>
                    <a:lnTo>
                      <a:pt x="232528" y="83614"/>
                    </a:lnTo>
                    <a:cubicBezTo>
                      <a:pt x="230171" y="85756"/>
                      <a:pt x="227387" y="86827"/>
                      <a:pt x="224388" y="86827"/>
                    </a:cubicBezTo>
                    <a:cubicBezTo>
                      <a:pt x="221389" y="86827"/>
                      <a:pt x="218604" y="85970"/>
                      <a:pt x="216248" y="84042"/>
                    </a:cubicBezTo>
                    <a:cubicBezTo>
                      <a:pt x="197397" y="67119"/>
                      <a:pt x="175333" y="59193"/>
                      <a:pt x="150484" y="60264"/>
                    </a:cubicBezTo>
                    <a:cubicBezTo>
                      <a:pt x="125422" y="61336"/>
                      <a:pt x="104215" y="70975"/>
                      <a:pt x="86649" y="89183"/>
                    </a:cubicBezTo>
                    <a:cubicBezTo>
                      <a:pt x="69084" y="107391"/>
                      <a:pt x="60301" y="129241"/>
                      <a:pt x="60087" y="154518"/>
                    </a:cubicBezTo>
                    <a:cubicBezTo>
                      <a:pt x="60087" y="179795"/>
                      <a:pt x="68655" y="201645"/>
                      <a:pt x="85792" y="219853"/>
                    </a:cubicBezTo>
                    <a:cubicBezTo>
                      <a:pt x="103358" y="238061"/>
                      <a:pt x="124565" y="247915"/>
                      <a:pt x="149628" y="248986"/>
                    </a:cubicBezTo>
                    <a:cubicBezTo>
                      <a:pt x="174690" y="250057"/>
                      <a:pt x="196968" y="242559"/>
                      <a:pt x="215605" y="225851"/>
                    </a:cubicBezTo>
                    <a:cubicBezTo>
                      <a:pt x="217961" y="223709"/>
                      <a:pt x="220746" y="222638"/>
                      <a:pt x="223745" y="222638"/>
                    </a:cubicBezTo>
                    <a:cubicBezTo>
                      <a:pt x="226744" y="222638"/>
                      <a:pt x="229529" y="223709"/>
                      <a:pt x="231885" y="225851"/>
                    </a:cubicBezTo>
                    <a:lnTo>
                      <a:pt x="258447" y="250271"/>
                    </a:lnTo>
                    <a:cubicBezTo>
                      <a:pt x="261232" y="252627"/>
                      <a:pt x="262517" y="255626"/>
                      <a:pt x="262303" y="259268"/>
                    </a:cubicBezTo>
                    <a:cubicBezTo>
                      <a:pt x="262303" y="262910"/>
                      <a:pt x="260804" y="265909"/>
                      <a:pt x="258019" y="268265"/>
                    </a:cubicBezTo>
                    <a:cubicBezTo>
                      <a:pt x="228672" y="295470"/>
                      <a:pt x="193969" y="308965"/>
                      <a:pt x="154126" y="308965"/>
                    </a:cubicBezTo>
                    <a:lnTo>
                      <a:pt x="15412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1246870" y="345025"/>
                <a:ext cx="26325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250" h="309393" extrusionOk="0">
                    <a:moveTo>
                      <a:pt x="154216" y="309394"/>
                    </a:moveTo>
                    <a:cubicBezTo>
                      <a:pt x="119728" y="309394"/>
                      <a:pt x="88667" y="298897"/>
                      <a:pt x="61248" y="277904"/>
                    </a:cubicBezTo>
                    <a:cubicBezTo>
                      <a:pt x="33615" y="256912"/>
                      <a:pt x="15193" y="229707"/>
                      <a:pt x="5981" y="196289"/>
                    </a:cubicBezTo>
                    <a:cubicBezTo>
                      <a:pt x="-3444" y="162872"/>
                      <a:pt x="-1730" y="129884"/>
                      <a:pt x="11123" y="97752"/>
                    </a:cubicBezTo>
                    <a:cubicBezTo>
                      <a:pt x="23975" y="65406"/>
                      <a:pt x="44968" y="40343"/>
                      <a:pt x="74529" y="22349"/>
                    </a:cubicBezTo>
                    <a:cubicBezTo>
                      <a:pt x="104091" y="4355"/>
                      <a:pt x="136008" y="-2714"/>
                      <a:pt x="170282" y="928"/>
                    </a:cubicBezTo>
                    <a:cubicBezTo>
                      <a:pt x="204556" y="4569"/>
                      <a:pt x="234332" y="18279"/>
                      <a:pt x="259609" y="42056"/>
                    </a:cubicBezTo>
                    <a:cubicBezTo>
                      <a:pt x="261965" y="44413"/>
                      <a:pt x="263251" y="47412"/>
                      <a:pt x="263251" y="50839"/>
                    </a:cubicBezTo>
                    <a:cubicBezTo>
                      <a:pt x="263251" y="54266"/>
                      <a:pt x="261965" y="57265"/>
                      <a:pt x="259180" y="59622"/>
                    </a:cubicBezTo>
                    <a:lnTo>
                      <a:pt x="232618" y="83614"/>
                    </a:lnTo>
                    <a:cubicBezTo>
                      <a:pt x="230262" y="85756"/>
                      <a:pt x="227477" y="86827"/>
                      <a:pt x="224478" y="86827"/>
                    </a:cubicBezTo>
                    <a:cubicBezTo>
                      <a:pt x="221479" y="86827"/>
                      <a:pt x="218694" y="85970"/>
                      <a:pt x="216338" y="84042"/>
                    </a:cubicBezTo>
                    <a:cubicBezTo>
                      <a:pt x="197487" y="67119"/>
                      <a:pt x="175424" y="59193"/>
                      <a:pt x="150575" y="60264"/>
                    </a:cubicBezTo>
                    <a:cubicBezTo>
                      <a:pt x="125512" y="61336"/>
                      <a:pt x="104305" y="70975"/>
                      <a:pt x="86740" y="89183"/>
                    </a:cubicBezTo>
                    <a:cubicBezTo>
                      <a:pt x="69174" y="107391"/>
                      <a:pt x="60391" y="129241"/>
                      <a:pt x="60177" y="154518"/>
                    </a:cubicBezTo>
                    <a:cubicBezTo>
                      <a:pt x="60177" y="179795"/>
                      <a:pt x="68746" y="201645"/>
                      <a:pt x="85883" y="219853"/>
                    </a:cubicBezTo>
                    <a:cubicBezTo>
                      <a:pt x="103448" y="238061"/>
                      <a:pt x="124655" y="247915"/>
                      <a:pt x="149718" y="248986"/>
                    </a:cubicBezTo>
                    <a:cubicBezTo>
                      <a:pt x="174781" y="250057"/>
                      <a:pt x="197059" y="242559"/>
                      <a:pt x="215695" y="225851"/>
                    </a:cubicBezTo>
                    <a:cubicBezTo>
                      <a:pt x="218052" y="223709"/>
                      <a:pt x="220836" y="222638"/>
                      <a:pt x="223835" y="222638"/>
                    </a:cubicBezTo>
                    <a:cubicBezTo>
                      <a:pt x="226834" y="222638"/>
                      <a:pt x="229619" y="223709"/>
                      <a:pt x="231976" y="225851"/>
                    </a:cubicBezTo>
                    <a:lnTo>
                      <a:pt x="258538" y="250271"/>
                    </a:lnTo>
                    <a:cubicBezTo>
                      <a:pt x="261323" y="252627"/>
                      <a:pt x="262608" y="255626"/>
                      <a:pt x="262394" y="259268"/>
                    </a:cubicBezTo>
                    <a:cubicBezTo>
                      <a:pt x="262394" y="262910"/>
                      <a:pt x="260894" y="265909"/>
                      <a:pt x="258109" y="268265"/>
                    </a:cubicBezTo>
                    <a:cubicBezTo>
                      <a:pt x="228762" y="295470"/>
                      <a:pt x="194060" y="308965"/>
                      <a:pt x="154216" y="308965"/>
                    </a:cubicBezTo>
                    <a:lnTo>
                      <a:pt x="15421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300619" y="307180"/>
                <a:ext cx="254975" cy="346827"/>
              </a:xfrm>
              <a:custGeom>
                <a:avLst/>
                <a:gdLst/>
                <a:ahLst/>
                <a:cxnLst/>
                <a:rect l="l" t="t" r="r" b="b"/>
                <a:pathLst>
                  <a:path w="254975" h="346827" extrusionOk="0">
                    <a:moveTo>
                      <a:pt x="241475" y="237348"/>
                    </a:moveTo>
                    <a:lnTo>
                      <a:pt x="220697" y="237348"/>
                    </a:lnTo>
                    <a:lnTo>
                      <a:pt x="220697" y="13710"/>
                    </a:lnTo>
                    <a:cubicBezTo>
                      <a:pt x="220911" y="5998"/>
                      <a:pt x="214484" y="0"/>
                      <a:pt x="207201" y="0"/>
                    </a:cubicBezTo>
                    <a:lnTo>
                      <a:pt x="160289" y="0"/>
                    </a:lnTo>
                    <a:cubicBezTo>
                      <a:pt x="154933" y="0"/>
                      <a:pt x="150863" y="2356"/>
                      <a:pt x="148079" y="7069"/>
                    </a:cubicBezTo>
                    <a:lnTo>
                      <a:pt x="1557" y="285117"/>
                    </a:lnTo>
                    <a:cubicBezTo>
                      <a:pt x="-3370" y="293471"/>
                      <a:pt x="4128" y="305253"/>
                      <a:pt x="13767" y="304825"/>
                    </a:cubicBezTo>
                    <a:lnTo>
                      <a:pt x="153648" y="304825"/>
                    </a:lnTo>
                    <a:cubicBezTo>
                      <a:pt x="155148" y="316392"/>
                      <a:pt x="147222" y="347667"/>
                      <a:pt x="167358" y="346810"/>
                    </a:cubicBezTo>
                    <a:lnTo>
                      <a:pt x="207201" y="346810"/>
                    </a:lnTo>
                    <a:cubicBezTo>
                      <a:pt x="214270" y="347024"/>
                      <a:pt x="220697" y="340384"/>
                      <a:pt x="220697" y="333101"/>
                    </a:cubicBezTo>
                    <a:lnTo>
                      <a:pt x="220697" y="304825"/>
                    </a:lnTo>
                    <a:cubicBezTo>
                      <a:pt x="232050" y="304396"/>
                      <a:pt x="254971" y="308895"/>
                      <a:pt x="254971" y="291115"/>
                    </a:cubicBezTo>
                    <a:lnTo>
                      <a:pt x="254971" y="251057"/>
                    </a:lnTo>
                    <a:cubicBezTo>
                      <a:pt x="255185" y="243774"/>
                      <a:pt x="248544" y="237348"/>
                      <a:pt x="241475" y="237348"/>
                    </a:cubicBezTo>
                    <a:close/>
                    <a:moveTo>
                      <a:pt x="153862" y="237348"/>
                    </a:moveTo>
                    <a:lnTo>
                      <a:pt x="102451" y="237348"/>
                    </a:lnTo>
                    <a:lnTo>
                      <a:pt x="153862" y="140523"/>
                    </a:lnTo>
                    <a:lnTo>
                      <a:pt x="153862" y="237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555769" y="307110"/>
                <a:ext cx="90011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90011" h="104600" extrusionOk="0">
                    <a:moveTo>
                      <a:pt x="89790" y="41841"/>
                    </a:moveTo>
                    <a:cubicBezTo>
                      <a:pt x="90647" y="-23922"/>
                      <a:pt x="-11104" y="-144"/>
                      <a:pt x="8389" y="31773"/>
                    </a:cubicBezTo>
                    <a:cubicBezTo>
                      <a:pt x="13102" y="37343"/>
                      <a:pt x="21028" y="37986"/>
                      <a:pt x="26597" y="33487"/>
                    </a:cubicBezTo>
                    <a:cubicBezTo>
                      <a:pt x="34523" y="26204"/>
                      <a:pt x="61086" y="19135"/>
                      <a:pt x="63442" y="37343"/>
                    </a:cubicBezTo>
                    <a:cubicBezTo>
                      <a:pt x="-30811" y="24704"/>
                      <a:pt x="-11532" y="132239"/>
                      <a:pt x="65584" y="97537"/>
                    </a:cubicBezTo>
                    <a:cubicBezTo>
                      <a:pt x="70939" y="109747"/>
                      <a:pt x="90433" y="105034"/>
                      <a:pt x="90004" y="91753"/>
                    </a:cubicBezTo>
                    <a:cubicBezTo>
                      <a:pt x="89790" y="82113"/>
                      <a:pt x="89790" y="51909"/>
                      <a:pt x="89790" y="41841"/>
                    </a:cubicBezTo>
                    <a:close/>
                    <a:moveTo>
                      <a:pt x="45020" y="77186"/>
                    </a:moveTo>
                    <a:cubicBezTo>
                      <a:pt x="37522" y="79329"/>
                      <a:pt x="22742" y="78257"/>
                      <a:pt x="26383" y="68618"/>
                    </a:cubicBezTo>
                    <a:cubicBezTo>
                      <a:pt x="29382" y="63048"/>
                      <a:pt x="55088" y="62406"/>
                      <a:pt x="62585" y="63691"/>
                    </a:cubicBezTo>
                    <a:cubicBezTo>
                      <a:pt x="60229" y="70117"/>
                      <a:pt x="54659" y="75259"/>
                      <a:pt x="45020" y="77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776023" y="696422"/>
                <a:ext cx="133017" cy="156572"/>
              </a:xfrm>
              <a:custGeom>
                <a:avLst/>
                <a:gdLst/>
                <a:ahLst/>
                <a:cxnLst/>
                <a:rect l="l" t="t" r="r" b="b"/>
                <a:pathLst>
                  <a:path w="133017" h="156572" extrusionOk="0">
                    <a:moveTo>
                      <a:pt x="77965" y="156572"/>
                    </a:moveTo>
                    <a:cubicBezTo>
                      <a:pt x="60400" y="156572"/>
                      <a:pt x="44976" y="151217"/>
                      <a:pt x="30838" y="140721"/>
                    </a:cubicBezTo>
                    <a:cubicBezTo>
                      <a:pt x="16915" y="130224"/>
                      <a:pt x="7703" y="116300"/>
                      <a:pt x="2991" y="99378"/>
                    </a:cubicBezTo>
                    <a:cubicBezTo>
                      <a:pt x="-1722" y="82455"/>
                      <a:pt x="-865" y="65960"/>
                      <a:pt x="5561" y="49466"/>
                    </a:cubicBezTo>
                    <a:cubicBezTo>
                      <a:pt x="11988" y="33186"/>
                      <a:pt x="22698" y="20547"/>
                      <a:pt x="37479" y="11336"/>
                    </a:cubicBezTo>
                    <a:cubicBezTo>
                      <a:pt x="52474" y="2339"/>
                      <a:pt x="68540" y="-1302"/>
                      <a:pt x="85891" y="411"/>
                    </a:cubicBezTo>
                    <a:cubicBezTo>
                      <a:pt x="103242" y="2339"/>
                      <a:pt x="118237" y="9194"/>
                      <a:pt x="131090" y="21190"/>
                    </a:cubicBezTo>
                    <a:cubicBezTo>
                      <a:pt x="132375" y="22475"/>
                      <a:pt x="133018" y="23975"/>
                      <a:pt x="133018" y="25688"/>
                    </a:cubicBezTo>
                    <a:cubicBezTo>
                      <a:pt x="133018" y="27402"/>
                      <a:pt x="132375" y="28902"/>
                      <a:pt x="130875" y="30187"/>
                    </a:cubicBezTo>
                    <a:lnTo>
                      <a:pt x="117380" y="42397"/>
                    </a:lnTo>
                    <a:cubicBezTo>
                      <a:pt x="116095" y="43468"/>
                      <a:pt x="114810" y="43896"/>
                      <a:pt x="113310" y="43896"/>
                    </a:cubicBezTo>
                    <a:cubicBezTo>
                      <a:pt x="111811" y="43896"/>
                      <a:pt x="110311" y="43468"/>
                      <a:pt x="109240" y="42611"/>
                    </a:cubicBezTo>
                    <a:cubicBezTo>
                      <a:pt x="99600" y="34043"/>
                      <a:pt x="88676" y="29973"/>
                      <a:pt x="76037" y="30615"/>
                    </a:cubicBezTo>
                    <a:cubicBezTo>
                      <a:pt x="63399" y="31044"/>
                      <a:pt x="52688" y="35971"/>
                      <a:pt x="43905" y="45182"/>
                    </a:cubicBezTo>
                    <a:cubicBezTo>
                      <a:pt x="34908" y="54393"/>
                      <a:pt x="30410" y="65318"/>
                      <a:pt x="30410" y="78170"/>
                    </a:cubicBezTo>
                    <a:cubicBezTo>
                      <a:pt x="30410" y="91023"/>
                      <a:pt x="34694" y="101948"/>
                      <a:pt x="43477" y="111159"/>
                    </a:cubicBezTo>
                    <a:cubicBezTo>
                      <a:pt x="52260" y="120370"/>
                      <a:pt x="62970" y="125297"/>
                      <a:pt x="75609" y="125940"/>
                    </a:cubicBezTo>
                    <a:cubicBezTo>
                      <a:pt x="88461" y="126582"/>
                      <a:pt x="99386" y="122727"/>
                      <a:pt x="109026" y="114372"/>
                    </a:cubicBezTo>
                    <a:cubicBezTo>
                      <a:pt x="110311" y="113301"/>
                      <a:pt x="111596" y="112873"/>
                      <a:pt x="113096" y="112873"/>
                    </a:cubicBezTo>
                    <a:cubicBezTo>
                      <a:pt x="114595" y="112873"/>
                      <a:pt x="116095" y="113301"/>
                      <a:pt x="117166" y="114372"/>
                    </a:cubicBezTo>
                    <a:lnTo>
                      <a:pt x="130661" y="126797"/>
                    </a:lnTo>
                    <a:cubicBezTo>
                      <a:pt x="131947" y="128082"/>
                      <a:pt x="132589" y="129582"/>
                      <a:pt x="132589" y="131295"/>
                    </a:cubicBezTo>
                    <a:cubicBezTo>
                      <a:pt x="132589" y="133223"/>
                      <a:pt x="131732" y="134723"/>
                      <a:pt x="130447" y="135794"/>
                    </a:cubicBezTo>
                    <a:cubicBezTo>
                      <a:pt x="115452" y="149503"/>
                      <a:pt x="98101" y="156358"/>
                      <a:pt x="77965" y="156358"/>
                    </a:cubicBezTo>
                    <a:lnTo>
                      <a:pt x="77965" y="156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1111685" y="696833"/>
                <a:ext cx="103892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103892" h="156160" extrusionOk="0">
                    <a:moveTo>
                      <a:pt x="98538" y="0"/>
                    </a:moveTo>
                    <a:cubicBezTo>
                      <a:pt x="98538" y="0"/>
                      <a:pt x="100466" y="214"/>
                      <a:pt x="101108" y="643"/>
                    </a:cubicBezTo>
                    <a:cubicBezTo>
                      <a:pt x="101965" y="1071"/>
                      <a:pt x="102608" y="1714"/>
                      <a:pt x="103036" y="2571"/>
                    </a:cubicBezTo>
                    <a:cubicBezTo>
                      <a:pt x="103679" y="3427"/>
                      <a:pt x="103893" y="4284"/>
                      <a:pt x="103893" y="5355"/>
                    </a:cubicBezTo>
                    <a:lnTo>
                      <a:pt x="103893" y="21421"/>
                    </a:lnTo>
                    <a:cubicBezTo>
                      <a:pt x="103893" y="22921"/>
                      <a:pt x="103250" y="24206"/>
                      <a:pt x="102179" y="25277"/>
                    </a:cubicBezTo>
                    <a:cubicBezTo>
                      <a:pt x="101108" y="26348"/>
                      <a:pt x="99823" y="26991"/>
                      <a:pt x="98323" y="26991"/>
                    </a:cubicBezTo>
                    <a:lnTo>
                      <a:pt x="65335" y="26991"/>
                    </a:lnTo>
                    <a:lnTo>
                      <a:pt x="65335" y="150592"/>
                    </a:lnTo>
                    <a:cubicBezTo>
                      <a:pt x="65335" y="152091"/>
                      <a:pt x="64906" y="153376"/>
                      <a:pt x="63835" y="154447"/>
                    </a:cubicBezTo>
                    <a:cubicBezTo>
                      <a:pt x="62764" y="155518"/>
                      <a:pt x="61479" y="156161"/>
                      <a:pt x="59979" y="156161"/>
                    </a:cubicBezTo>
                    <a:lnTo>
                      <a:pt x="43914" y="156161"/>
                    </a:lnTo>
                    <a:cubicBezTo>
                      <a:pt x="42414" y="156161"/>
                      <a:pt x="41129" y="155518"/>
                      <a:pt x="40058" y="154447"/>
                    </a:cubicBezTo>
                    <a:cubicBezTo>
                      <a:pt x="38987" y="153376"/>
                      <a:pt x="38344" y="152091"/>
                      <a:pt x="38344" y="150592"/>
                    </a:cubicBezTo>
                    <a:lnTo>
                      <a:pt x="38344" y="26991"/>
                    </a:lnTo>
                    <a:lnTo>
                      <a:pt x="5569" y="26991"/>
                    </a:lnTo>
                    <a:cubicBezTo>
                      <a:pt x="4070" y="26991"/>
                      <a:pt x="2785" y="26348"/>
                      <a:pt x="1714" y="25277"/>
                    </a:cubicBezTo>
                    <a:cubicBezTo>
                      <a:pt x="643" y="24206"/>
                      <a:pt x="0" y="22921"/>
                      <a:pt x="0" y="21421"/>
                    </a:cubicBezTo>
                    <a:lnTo>
                      <a:pt x="0" y="5355"/>
                    </a:lnTo>
                    <a:cubicBezTo>
                      <a:pt x="0" y="3642"/>
                      <a:pt x="643" y="2356"/>
                      <a:pt x="1714" y="1499"/>
                    </a:cubicBezTo>
                    <a:cubicBezTo>
                      <a:pt x="2785" y="428"/>
                      <a:pt x="4070" y="0"/>
                      <a:pt x="5569" y="0"/>
                    </a:cubicBezTo>
                    <a:lnTo>
                      <a:pt x="983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1309617" y="696833"/>
                <a:ext cx="106891" cy="155732"/>
              </a:xfrm>
              <a:custGeom>
                <a:avLst/>
                <a:gdLst/>
                <a:ahLst/>
                <a:cxnLst/>
                <a:rect l="l" t="t" r="r" b="b"/>
                <a:pathLst>
                  <a:path w="106891" h="155732" extrusionOk="0">
                    <a:moveTo>
                      <a:pt x="87399" y="119745"/>
                    </a:moveTo>
                    <a:lnTo>
                      <a:pt x="87184" y="119745"/>
                    </a:lnTo>
                    <a:lnTo>
                      <a:pt x="87184" y="119316"/>
                    </a:lnTo>
                    <a:lnTo>
                      <a:pt x="68762" y="94682"/>
                    </a:lnTo>
                    <a:cubicBezTo>
                      <a:pt x="77545" y="90612"/>
                      <a:pt x="84614" y="84400"/>
                      <a:pt x="89969" y="76260"/>
                    </a:cubicBezTo>
                    <a:cubicBezTo>
                      <a:pt x="95324" y="67905"/>
                      <a:pt x="97895" y="58908"/>
                      <a:pt x="97895" y="49055"/>
                    </a:cubicBezTo>
                    <a:cubicBezTo>
                      <a:pt x="97895" y="35345"/>
                      <a:pt x="92968" y="23778"/>
                      <a:pt x="83114" y="14352"/>
                    </a:cubicBezTo>
                    <a:cubicBezTo>
                      <a:pt x="73475" y="4927"/>
                      <a:pt x="61479" y="0"/>
                      <a:pt x="47769" y="0"/>
                    </a:cubicBezTo>
                    <a:lnTo>
                      <a:pt x="5355" y="0"/>
                    </a:lnTo>
                    <a:cubicBezTo>
                      <a:pt x="4070" y="0"/>
                      <a:pt x="2785" y="428"/>
                      <a:pt x="1714" y="1499"/>
                    </a:cubicBezTo>
                    <a:cubicBezTo>
                      <a:pt x="643" y="2571"/>
                      <a:pt x="0" y="3856"/>
                      <a:pt x="0" y="5355"/>
                    </a:cubicBezTo>
                    <a:lnTo>
                      <a:pt x="0" y="132812"/>
                    </a:lnTo>
                    <a:cubicBezTo>
                      <a:pt x="0" y="132812"/>
                      <a:pt x="214" y="134740"/>
                      <a:pt x="643" y="135597"/>
                    </a:cubicBezTo>
                    <a:cubicBezTo>
                      <a:pt x="1071" y="136453"/>
                      <a:pt x="1714" y="137096"/>
                      <a:pt x="2571" y="137525"/>
                    </a:cubicBezTo>
                    <a:cubicBezTo>
                      <a:pt x="3427" y="137953"/>
                      <a:pt x="4284" y="138167"/>
                      <a:pt x="5141" y="138167"/>
                    </a:cubicBezTo>
                    <a:lnTo>
                      <a:pt x="21207" y="138167"/>
                    </a:lnTo>
                    <a:cubicBezTo>
                      <a:pt x="21207" y="138167"/>
                      <a:pt x="23135" y="137953"/>
                      <a:pt x="23992" y="137525"/>
                    </a:cubicBezTo>
                    <a:cubicBezTo>
                      <a:pt x="24849" y="137096"/>
                      <a:pt x="25491" y="136453"/>
                      <a:pt x="25920" y="135597"/>
                    </a:cubicBezTo>
                    <a:cubicBezTo>
                      <a:pt x="26348" y="134740"/>
                      <a:pt x="26562" y="133883"/>
                      <a:pt x="26562" y="132812"/>
                    </a:cubicBezTo>
                    <a:lnTo>
                      <a:pt x="26562" y="98538"/>
                    </a:lnTo>
                    <a:lnTo>
                      <a:pt x="38130" y="98538"/>
                    </a:lnTo>
                    <a:lnTo>
                      <a:pt x="77116" y="150806"/>
                    </a:lnTo>
                    <a:lnTo>
                      <a:pt x="79044" y="153590"/>
                    </a:lnTo>
                    <a:cubicBezTo>
                      <a:pt x="79044" y="153590"/>
                      <a:pt x="80330" y="154876"/>
                      <a:pt x="81187" y="155090"/>
                    </a:cubicBezTo>
                    <a:cubicBezTo>
                      <a:pt x="81829" y="155518"/>
                      <a:pt x="82900" y="155733"/>
                      <a:pt x="83757" y="155733"/>
                    </a:cubicBezTo>
                    <a:lnTo>
                      <a:pt x="100037" y="155733"/>
                    </a:lnTo>
                    <a:cubicBezTo>
                      <a:pt x="100037" y="155733"/>
                      <a:pt x="100894" y="155733"/>
                      <a:pt x="101322" y="155518"/>
                    </a:cubicBezTo>
                    <a:cubicBezTo>
                      <a:pt x="101537" y="155518"/>
                      <a:pt x="101537" y="155304"/>
                      <a:pt x="101537" y="155304"/>
                    </a:cubicBezTo>
                    <a:cubicBezTo>
                      <a:pt x="102393" y="155090"/>
                      <a:pt x="102822" y="154662"/>
                      <a:pt x="103250" y="154233"/>
                    </a:cubicBezTo>
                    <a:cubicBezTo>
                      <a:pt x="104107" y="153590"/>
                      <a:pt x="104536" y="152948"/>
                      <a:pt x="104964" y="151877"/>
                    </a:cubicBezTo>
                    <a:lnTo>
                      <a:pt x="106892" y="145665"/>
                    </a:lnTo>
                    <a:lnTo>
                      <a:pt x="87399" y="119745"/>
                    </a:lnTo>
                    <a:close/>
                    <a:moveTo>
                      <a:pt x="48840" y="71975"/>
                    </a:moveTo>
                    <a:lnTo>
                      <a:pt x="26991" y="71975"/>
                    </a:lnTo>
                    <a:lnTo>
                      <a:pt x="26991" y="26991"/>
                    </a:lnTo>
                    <a:lnTo>
                      <a:pt x="48840" y="26991"/>
                    </a:lnTo>
                    <a:cubicBezTo>
                      <a:pt x="55053" y="26991"/>
                      <a:pt x="60408" y="29133"/>
                      <a:pt x="64692" y="33631"/>
                    </a:cubicBezTo>
                    <a:cubicBezTo>
                      <a:pt x="68976" y="37916"/>
                      <a:pt x="71333" y="43271"/>
                      <a:pt x="71333" y="49483"/>
                    </a:cubicBezTo>
                    <a:cubicBezTo>
                      <a:pt x="71333" y="55695"/>
                      <a:pt x="69191" y="61051"/>
                      <a:pt x="64692" y="65335"/>
                    </a:cubicBezTo>
                    <a:cubicBezTo>
                      <a:pt x="60408" y="69833"/>
                      <a:pt x="55053" y="71975"/>
                      <a:pt x="48840" y="719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921893" y="714398"/>
                <a:ext cx="95967" cy="156167"/>
              </a:xfrm>
              <a:custGeom>
                <a:avLst/>
                <a:gdLst/>
                <a:ahLst/>
                <a:cxnLst/>
                <a:rect l="l" t="t" r="r" b="b"/>
                <a:pathLst>
                  <a:path w="95967" h="156167" extrusionOk="0">
                    <a:moveTo>
                      <a:pt x="95325" y="1714"/>
                    </a:moveTo>
                    <a:cubicBezTo>
                      <a:pt x="95325" y="1714"/>
                      <a:pt x="92968" y="0"/>
                      <a:pt x="91469" y="0"/>
                    </a:cubicBezTo>
                    <a:lnTo>
                      <a:pt x="75189" y="0"/>
                    </a:lnTo>
                    <a:cubicBezTo>
                      <a:pt x="73689" y="0"/>
                      <a:pt x="72404" y="643"/>
                      <a:pt x="71333" y="1714"/>
                    </a:cubicBezTo>
                    <a:cubicBezTo>
                      <a:pt x="70262" y="2785"/>
                      <a:pt x="69619" y="4070"/>
                      <a:pt x="69619" y="5570"/>
                    </a:cubicBezTo>
                    <a:lnTo>
                      <a:pt x="69619" y="107749"/>
                    </a:lnTo>
                    <a:cubicBezTo>
                      <a:pt x="69619" y="114175"/>
                      <a:pt x="67263" y="119316"/>
                      <a:pt x="62764" y="123601"/>
                    </a:cubicBezTo>
                    <a:cubicBezTo>
                      <a:pt x="58266" y="127885"/>
                      <a:pt x="52696" y="129599"/>
                      <a:pt x="46484" y="128956"/>
                    </a:cubicBezTo>
                    <a:cubicBezTo>
                      <a:pt x="40915" y="128313"/>
                      <a:pt x="36416" y="125957"/>
                      <a:pt x="32775" y="121887"/>
                    </a:cubicBezTo>
                    <a:cubicBezTo>
                      <a:pt x="29133" y="117603"/>
                      <a:pt x="27205" y="112890"/>
                      <a:pt x="27205" y="107321"/>
                    </a:cubicBezTo>
                    <a:lnTo>
                      <a:pt x="27205" y="22921"/>
                    </a:lnTo>
                    <a:cubicBezTo>
                      <a:pt x="27205" y="21421"/>
                      <a:pt x="26562" y="20136"/>
                      <a:pt x="25491" y="19279"/>
                    </a:cubicBezTo>
                    <a:cubicBezTo>
                      <a:pt x="24420" y="18208"/>
                      <a:pt x="23135" y="17780"/>
                      <a:pt x="21635" y="17780"/>
                    </a:cubicBezTo>
                    <a:lnTo>
                      <a:pt x="5570" y="17780"/>
                    </a:lnTo>
                    <a:cubicBezTo>
                      <a:pt x="4070" y="17780"/>
                      <a:pt x="2785" y="18208"/>
                      <a:pt x="1714" y="19279"/>
                    </a:cubicBezTo>
                    <a:cubicBezTo>
                      <a:pt x="643" y="20350"/>
                      <a:pt x="0" y="21636"/>
                      <a:pt x="0" y="22921"/>
                    </a:cubicBezTo>
                    <a:lnTo>
                      <a:pt x="0" y="106892"/>
                    </a:lnTo>
                    <a:cubicBezTo>
                      <a:pt x="0" y="115675"/>
                      <a:pt x="1928" y="123386"/>
                      <a:pt x="5998" y="130670"/>
                    </a:cubicBezTo>
                    <a:cubicBezTo>
                      <a:pt x="8140" y="134740"/>
                      <a:pt x="11139" y="138381"/>
                      <a:pt x="14566" y="141809"/>
                    </a:cubicBezTo>
                    <a:cubicBezTo>
                      <a:pt x="24206" y="151663"/>
                      <a:pt x="35559" y="156375"/>
                      <a:pt x="48840" y="156161"/>
                    </a:cubicBezTo>
                    <a:cubicBezTo>
                      <a:pt x="61907" y="156161"/>
                      <a:pt x="72832" y="151020"/>
                      <a:pt x="82043" y="141595"/>
                    </a:cubicBezTo>
                    <a:cubicBezTo>
                      <a:pt x="91255" y="132169"/>
                      <a:pt x="95967" y="121030"/>
                      <a:pt x="95967" y="107963"/>
                    </a:cubicBezTo>
                    <a:lnTo>
                      <a:pt x="95967" y="5784"/>
                    </a:lnTo>
                    <a:cubicBezTo>
                      <a:pt x="95967" y="4284"/>
                      <a:pt x="95325" y="2999"/>
                      <a:pt x="94253" y="1928"/>
                    </a:cubicBezTo>
                    <a:lnTo>
                      <a:pt x="94896" y="19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1042066" y="696405"/>
                <a:ext cx="88041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88041" h="156160" extrusionOk="0">
                    <a:moveTo>
                      <a:pt x="82900" y="129170"/>
                    </a:moveTo>
                    <a:cubicBezTo>
                      <a:pt x="84400" y="129170"/>
                      <a:pt x="85685" y="129813"/>
                      <a:pt x="86542" y="130884"/>
                    </a:cubicBezTo>
                    <a:cubicBezTo>
                      <a:pt x="87613" y="131955"/>
                      <a:pt x="88041" y="133240"/>
                      <a:pt x="88041" y="134740"/>
                    </a:cubicBezTo>
                    <a:lnTo>
                      <a:pt x="88041" y="150806"/>
                    </a:lnTo>
                    <a:cubicBezTo>
                      <a:pt x="88041" y="150806"/>
                      <a:pt x="88041" y="152734"/>
                      <a:pt x="87399" y="153590"/>
                    </a:cubicBezTo>
                    <a:cubicBezTo>
                      <a:pt x="86970" y="154447"/>
                      <a:pt x="86328" y="155090"/>
                      <a:pt x="85471" y="155518"/>
                    </a:cubicBezTo>
                    <a:cubicBezTo>
                      <a:pt x="84614" y="155947"/>
                      <a:pt x="83757" y="156161"/>
                      <a:pt x="82900" y="156161"/>
                    </a:cubicBezTo>
                    <a:lnTo>
                      <a:pt x="5569" y="156161"/>
                    </a:lnTo>
                    <a:cubicBezTo>
                      <a:pt x="4070" y="156161"/>
                      <a:pt x="2785" y="155518"/>
                      <a:pt x="1714" y="154447"/>
                    </a:cubicBezTo>
                    <a:cubicBezTo>
                      <a:pt x="643" y="153376"/>
                      <a:pt x="0" y="152091"/>
                      <a:pt x="0" y="150592"/>
                    </a:cubicBezTo>
                    <a:lnTo>
                      <a:pt x="0" y="5570"/>
                    </a:lnTo>
                    <a:cubicBezTo>
                      <a:pt x="0" y="4070"/>
                      <a:pt x="643" y="2785"/>
                      <a:pt x="1714" y="1714"/>
                    </a:cubicBezTo>
                    <a:cubicBezTo>
                      <a:pt x="2785" y="643"/>
                      <a:pt x="4070" y="0"/>
                      <a:pt x="5569" y="0"/>
                    </a:cubicBezTo>
                    <a:lnTo>
                      <a:pt x="21635" y="0"/>
                    </a:lnTo>
                    <a:cubicBezTo>
                      <a:pt x="23135" y="0"/>
                      <a:pt x="24420" y="643"/>
                      <a:pt x="25491" y="1714"/>
                    </a:cubicBezTo>
                    <a:cubicBezTo>
                      <a:pt x="26562" y="2785"/>
                      <a:pt x="27205" y="4070"/>
                      <a:pt x="27205" y="5570"/>
                    </a:cubicBezTo>
                    <a:lnTo>
                      <a:pt x="27205" y="129170"/>
                    </a:lnTo>
                    <a:lnTo>
                      <a:pt x="83114" y="129170"/>
                    </a:lnTo>
                    <a:lnTo>
                      <a:pt x="83114" y="129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1197156" y="714184"/>
                <a:ext cx="92325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92325" h="156160" extrusionOk="0">
                    <a:moveTo>
                      <a:pt x="87184" y="214"/>
                    </a:moveTo>
                    <a:cubicBezTo>
                      <a:pt x="88684" y="214"/>
                      <a:pt x="89755" y="857"/>
                      <a:pt x="90826" y="1928"/>
                    </a:cubicBezTo>
                    <a:cubicBezTo>
                      <a:pt x="91897" y="2999"/>
                      <a:pt x="92325" y="4284"/>
                      <a:pt x="92325" y="5784"/>
                    </a:cubicBezTo>
                    <a:lnTo>
                      <a:pt x="92325" y="107963"/>
                    </a:lnTo>
                    <a:cubicBezTo>
                      <a:pt x="92325" y="121030"/>
                      <a:pt x="87827" y="132383"/>
                      <a:pt x="78830" y="141595"/>
                    </a:cubicBezTo>
                    <a:cubicBezTo>
                      <a:pt x="70047" y="151020"/>
                      <a:pt x="59551" y="155733"/>
                      <a:pt x="46912" y="156161"/>
                    </a:cubicBezTo>
                    <a:cubicBezTo>
                      <a:pt x="34060" y="156161"/>
                      <a:pt x="23349" y="151662"/>
                      <a:pt x="13924" y="141809"/>
                    </a:cubicBezTo>
                    <a:cubicBezTo>
                      <a:pt x="4713" y="131955"/>
                      <a:pt x="0" y="120387"/>
                      <a:pt x="0" y="106892"/>
                    </a:cubicBezTo>
                    <a:lnTo>
                      <a:pt x="0" y="22921"/>
                    </a:lnTo>
                    <a:cubicBezTo>
                      <a:pt x="0" y="21421"/>
                      <a:pt x="428" y="20136"/>
                      <a:pt x="1499" y="19279"/>
                    </a:cubicBezTo>
                    <a:cubicBezTo>
                      <a:pt x="2571" y="18208"/>
                      <a:pt x="3856" y="17780"/>
                      <a:pt x="5141" y="17780"/>
                    </a:cubicBezTo>
                    <a:lnTo>
                      <a:pt x="20564" y="17780"/>
                    </a:lnTo>
                    <a:cubicBezTo>
                      <a:pt x="22064" y="17780"/>
                      <a:pt x="23135" y="18208"/>
                      <a:pt x="24206" y="19279"/>
                    </a:cubicBezTo>
                    <a:cubicBezTo>
                      <a:pt x="25277" y="20350"/>
                      <a:pt x="25705" y="21635"/>
                      <a:pt x="25705" y="22921"/>
                    </a:cubicBezTo>
                    <a:lnTo>
                      <a:pt x="25705" y="107320"/>
                    </a:lnTo>
                    <a:cubicBezTo>
                      <a:pt x="25705" y="112890"/>
                      <a:pt x="27419" y="117817"/>
                      <a:pt x="31061" y="121887"/>
                    </a:cubicBezTo>
                    <a:cubicBezTo>
                      <a:pt x="34488" y="126171"/>
                      <a:pt x="38987" y="128528"/>
                      <a:pt x="44342" y="128956"/>
                    </a:cubicBezTo>
                    <a:cubicBezTo>
                      <a:pt x="50340" y="129599"/>
                      <a:pt x="55481" y="127885"/>
                      <a:pt x="59979" y="123601"/>
                    </a:cubicBezTo>
                    <a:cubicBezTo>
                      <a:pt x="64478" y="119316"/>
                      <a:pt x="66620" y="114175"/>
                      <a:pt x="66620" y="107749"/>
                    </a:cubicBezTo>
                    <a:lnTo>
                      <a:pt x="66620" y="5569"/>
                    </a:lnTo>
                    <a:cubicBezTo>
                      <a:pt x="66620" y="4070"/>
                      <a:pt x="67048" y="2785"/>
                      <a:pt x="68120" y="1714"/>
                    </a:cubicBezTo>
                    <a:cubicBezTo>
                      <a:pt x="69191" y="643"/>
                      <a:pt x="70476" y="0"/>
                      <a:pt x="71761" y="0"/>
                    </a:cubicBezTo>
                    <a:lnTo>
                      <a:pt x="876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386948" y="713970"/>
                <a:ext cx="122736" cy="155946"/>
              </a:xfrm>
              <a:custGeom>
                <a:avLst/>
                <a:gdLst/>
                <a:ahLst/>
                <a:cxnLst/>
                <a:rect l="l" t="t" r="r" b="b"/>
                <a:pathLst>
                  <a:path w="122736" h="155946" extrusionOk="0">
                    <a:moveTo>
                      <a:pt x="121887" y="149092"/>
                    </a:moveTo>
                    <a:lnTo>
                      <a:pt x="73689" y="3642"/>
                    </a:lnTo>
                    <a:cubicBezTo>
                      <a:pt x="72832" y="1285"/>
                      <a:pt x="70904" y="0"/>
                      <a:pt x="68334" y="0"/>
                    </a:cubicBezTo>
                    <a:lnTo>
                      <a:pt x="47984" y="0"/>
                    </a:lnTo>
                    <a:cubicBezTo>
                      <a:pt x="45413" y="0"/>
                      <a:pt x="43699" y="1285"/>
                      <a:pt x="42842" y="3642"/>
                    </a:cubicBezTo>
                    <a:lnTo>
                      <a:pt x="9854" y="102179"/>
                    </a:lnTo>
                    <a:lnTo>
                      <a:pt x="0" y="131312"/>
                    </a:lnTo>
                    <a:cubicBezTo>
                      <a:pt x="0" y="131312"/>
                      <a:pt x="0" y="132812"/>
                      <a:pt x="0" y="133454"/>
                    </a:cubicBezTo>
                    <a:lnTo>
                      <a:pt x="2142" y="136239"/>
                    </a:lnTo>
                    <a:cubicBezTo>
                      <a:pt x="3213" y="137739"/>
                      <a:pt x="4713" y="138381"/>
                      <a:pt x="6426" y="138381"/>
                    </a:cubicBezTo>
                    <a:lnTo>
                      <a:pt x="22706" y="138381"/>
                    </a:lnTo>
                    <a:cubicBezTo>
                      <a:pt x="25277" y="138381"/>
                      <a:pt x="26991" y="137096"/>
                      <a:pt x="27848" y="134740"/>
                    </a:cubicBezTo>
                    <a:lnTo>
                      <a:pt x="29990" y="128313"/>
                    </a:lnTo>
                    <a:lnTo>
                      <a:pt x="58694" y="42200"/>
                    </a:lnTo>
                    <a:lnTo>
                      <a:pt x="95110" y="152305"/>
                    </a:lnTo>
                    <a:cubicBezTo>
                      <a:pt x="95967" y="154661"/>
                      <a:pt x="97681" y="155947"/>
                      <a:pt x="100465" y="155947"/>
                    </a:cubicBezTo>
                    <a:lnTo>
                      <a:pt x="117174" y="155947"/>
                    </a:lnTo>
                    <a:cubicBezTo>
                      <a:pt x="119102" y="155947"/>
                      <a:pt x="120601" y="155304"/>
                      <a:pt x="121673" y="153805"/>
                    </a:cubicBezTo>
                    <a:cubicBezTo>
                      <a:pt x="122744" y="152305"/>
                      <a:pt x="122958" y="150591"/>
                      <a:pt x="122529" y="148878"/>
                    </a:cubicBezTo>
                    <a:lnTo>
                      <a:pt x="122529" y="1488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1387162" y="816364"/>
                <a:ext cx="29989" cy="36201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36201" extrusionOk="0">
                    <a:moveTo>
                      <a:pt x="9854" y="0"/>
                    </a:moveTo>
                    <a:lnTo>
                      <a:pt x="0" y="29133"/>
                    </a:lnTo>
                    <a:cubicBezTo>
                      <a:pt x="0" y="29133"/>
                      <a:pt x="0" y="30632"/>
                      <a:pt x="0" y="31275"/>
                    </a:cubicBezTo>
                    <a:lnTo>
                      <a:pt x="2142" y="34060"/>
                    </a:lnTo>
                    <a:cubicBezTo>
                      <a:pt x="3213" y="35559"/>
                      <a:pt x="4713" y="36202"/>
                      <a:pt x="6426" y="36202"/>
                    </a:cubicBezTo>
                    <a:lnTo>
                      <a:pt x="22707" y="36202"/>
                    </a:lnTo>
                    <a:cubicBezTo>
                      <a:pt x="25277" y="36202"/>
                      <a:pt x="26991" y="34917"/>
                      <a:pt x="27848" y="32560"/>
                    </a:cubicBezTo>
                    <a:lnTo>
                      <a:pt x="29990" y="26134"/>
                    </a:lnTo>
                    <a:lnTo>
                      <a:pt x="10497" y="0"/>
                    </a:lnTo>
                    <a:lnTo>
                      <a:pt x="10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01962" y="732607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069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9" y="29990"/>
                    </a:cubicBezTo>
                    <a:cubicBezTo>
                      <a:pt x="9854" y="32346"/>
                      <a:pt x="11567" y="34274"/>
                      <a:pt x="13710" y="35773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916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5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500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500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43305" y="733035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421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421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1207" y="37487"/>
                    </a:cubicBezTo>
                    <a:lnTo>
                      <a:pt x="21207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1207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392574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9487" y="733463"/>
                <a:ext cx="2934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851"/>
                    </a:lnTo>
                    <a:lnTo>
                      <a:pt x="25491" y="18851"/>
                    </a:lnTo>
                    <a:lnTo>
                      <a:pt x="25491" y="24420"/>
                    </a:lnTo>
                    <a:lnTo>
                      <a:pt x="6855" y="2442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75260" y="733463"/>
                <a:ext cx="30203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3056" extrusionOk="0">
                    <a:moveTo>
                      <a:pt x="30204" y="37059"/>
                    </a:moveTo>
                    <a:lnTo>
                      <a:pt x="30204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561" y="0"/>
                    </a:lnTo>
                    <a:lnTo>
                      <a:pt x="29561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30204" y="36845"/>
                    </a:lnTo>
                    <a:lnTo>
                      <a:pt x="30204" y="37059"/>
                    </a:lnTo>
                    <a:lnTo>
                      <a:pt x="30204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512319" y="733463"/>
                <a:ext cx="3448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43056" extrusionOk="0">
                    <a:moveTo>
                      <a:pt x="24206" y="26777"/>
                    </a:moveTo>
                    <a:cubicBezTo>
                      <a:pt x="26777" y="25920"/>
                      <a:pt x="28919" y="24420"/>
                      <a:pt x="30418" y="22064"/>
                    </a:cubicBezTo>
                    <a:cubicBezTo>
                      <a:pt x="31918" y="19708"/>
                      <a:pt x="32774" y="17137"/>
                      <a:pt x="32774" y="14138"/>
                    </a:cubicBezTo>
                    <a:cubicBezTo>
                      <a:pt x="32774" y="12424"/>
                      <a:pt x="32346" y="10711"/>
                      <a:pt x="31703" y="8997"/>
                    </a:cubicBezTo>
                    <a:cubicBezTo>
                      <a:pt x="31061" y="7283"/>
                      <a:pt x="29990" y="5784"/>
                      <a:pt x="28919" y="4498"/>
                    </a:cubicBezTo>
                    <a:cubicBezTo>
                      <a:pt x="27848" y="3213"/>
                      <a:pt x="26348" y="2142"/>
                      <a:pt x="24634" y="1285"/>
                    </a:cubicBezTo>
                    <a:cubicBezTo>
                      <a:pt x="22706" y="428"/>
                      <a:pt x="20993" y="0"/>
                      <a:pt x="19065" y="0"/>
                    </a:cubicBezTo>
                    <a:lnTo>
                      <a:pt x="0" y="0"/>
                    </a:lnTo>
                    <a:lnTo>
                      <a:pt x="0" y="43057"/>
                    </a:lnTo>
                    <a:lnTo>
                      <a:pt x="6855" y="43057"/>
                    </a:lnTo>
                    <a:lnTo>
                      <a:pt x="6855" y="28062"/>
                    </a:lnTo>
                    <a:lnTo>
                      <a:pt x="17137" y="28062"/>
                    </a:lnTo>
                    <a:lnTo>
                      <a:pt x="26777" y="43057"/>
                    </a:lnTo>
                    <a:lnTo>
                      <a:pt x="34488" y="43057"/>
                    </a:lnTo>
                    <a:lnTo>
                      <a:pt x="24206" y="26777"/>
                    </a:lnTo>
                    <a:close/>
                    <a:moveTo>
                      <a:pt x="19065" y="22064"/>
                    </a:moveTo>
                    <a:lnTo>
                      <a:pt x="6855" y="22064"/>
                    </a:lnTo>
                    <a:lnTo>
                      <a:pt x="6855" y="5998"/>
                    </a:lnTo>
                    <a:lnTo>
                      <a:pt x="18636" y="5998"/>
                    </a:lnTo>
                    <a:cubicBezTo>
                      <a:pt x="20564" y="5998"/>
                      <a:pt x="22064" y="6855"/>
                      <a:pt x="23563" y="8354"/>
                    </a:cubicBezTo>
                    <a:cubicBezTo>
                      <a:pt x="25063" y="9854"/>
                      <a:pt x="25705" y="11567"/>
                      <a:pt x="25705" y="13924"/>
                    </a:cubicBezTo>
                    <a:cubicBezTo>
                      <a:pt x="25705" y="16280"/>
                      <a:pt x="25063" y="18208"/>
                      <a:pt x="23778" y="19708"/>
                    </a:cubicBezTo>
                    <a:cubicBezTo>
                      <a:pt x="22492" y="21207"/>
                      <a:pt x="20993" y="22064"/>
                      <a:pt x="19065" y="220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553019" y="721039"/>
                <a:ext cx="30203" cy="55481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55481" extrusionOk="0">
                    <a:moveTo>
                      <a:pt x="6855" y="49269"/>
                    </a:moveTo>
                    <a:lnTo>
                      <a:pt x="6855" y="36202"/>
                    </a:lnTo>
                    <a:lnTo>
                      <a:pt x="26562" y="36202"/>
                    </a:lnTo>
                    <a:lnTo>
                      <a:pt x="26562" y="30632"/>
                    </a:lnTo>
                    <a:lnTo>
                      <a:pt x="6855" y="30632"/>
                    </a:lnTo>
                    <a:lnTo>
                      <a:pt x="6855" y="18422"/>
                    </a:lnTo>
                    <a:lnTo>
                      <a:pt x="29561" y="18422"/>
                    </a:lnTo>
                    <a:lnTo>
                      <a:pt x="29561" y="12424"/>
                    </a:lnTo>
                    <a:lnTo>
                      <a:pt x="0" y="12424"/>
                    </a:lnTo>
                    <a:lnTo>
                      <a:pt x="0" y="55481"/>
                    </a:lnTo>
                    <a:lnTo>
                      <a:pt x="30204" y="55481"/>
                    </a:lnTo>
                    <a:lnTo>
                      <a:pt x="30204" y="49269"/>
                    </a:lnTo>
                    <a:lnTo>
                      <a:pt x="6855" y="49269"/>
                    </a:lnTo>
                    <a:close/>
                    <a:moveTo>
                      <a:pt x="17994" y="0"/>
                    </a:moveTo>
                    <a:lnTo>
                      <a:pt x="13067" y="0"/>
                    </a:lnTo>
                    <a:lnTo>
                      <a:pt x="6641" y="5784"/>
                    </a:lnTo>
                    <a:lnTo>
                      <a:pt x="10068" y="7497"/>
                    </a:lnTo>
                    <a:lnTo>
                      <a:pt x="15423" y="3642"/>
                    </a:lnTo>
                    <a:lnTo>
                      <a:pt x="20779" y="7497"/>
                    </a:lnTo>
                    <a:lnTo>
                      <a:pt x="24420" y="5784"/>
                    </a:lnTo>
                    <a:lnTo>
                      <a:pt x="17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590292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634848" y="732607"/>
                <a:ext cx="38772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772" h="43913" extrusionOk="0">
                    <a:moveTo>
                      <a:pt x="21207" y="643"/>
                    </a:moveTo>
                    <a:cubicBezTo>
                      <a:pt x="25063" y="643"/>
                      <a:pt x="28490" y="1499"/>
                      <a:pt x="31275" y="3213"/>
                    </a:cubicBezTo>
                    <a:cubicBezTo>
                      <a:pt x="34274" y="4927"/>
                      <a:pt x="36416" y="7283"/>
                      <a:pt x="37916" y="10068"/>
                    </a:cubicBezTo>
                    <a:lnTo>
                      <a:pt x="32560" y="13710"/>
                    </a:lnTo>
                    <a:cubicBezTo>
                      <a:pt x="31918" y="12424"/>
                      <a:pt x="31275" y="11353"/>
                      <a:pt x="30418" y="10496"/>
                    </a:cubicBezTo>
                    <a:cubicBezTo>
                      <a:pt x="29561" y="9640"/>
                      <a:pt x="28490" y="8783"/>
                      <a:pt x="27419" y="8354"/>
                    </a:cubicBezTo>
                    <a:cubicBezTo>
                      <a:pt x="26348" y="7926"/>
                      <a:pt x="25277" y="7497"/>
                      <a:pt x="24206" y="7283"/>
                    </a:cubicBezTo>
                    <a:cubicBezTo>
                      <a:pt x="23135" y="7069"/>
                      <a:pt x="22064" y="6855"/>
                      <a:pt x="20993" y="6855"/>
                    </a:cubicBezTo>
                    <a:cubicBezTo>
                      <a:pt x="19279" y="6855"/>
                      <a:pt x="17565" y="6855"/>
                      <a:pt x="16066" y="7712"/>
                    </a:cubicBezTo>
                    <a:cubicBezTo>
                      <a:pt x="14566" y="8354"/>
                      <a:pt x="13281" y="9211"/>
                      <a:pt x="12210" y="10068"/>
                    </a:cubicBezTo>
                    <a:cubicBezTo>
                      <a:pt x="11139" y="11139"/>
                      <a:pt x="10282" y="12210"/>
                      <a:pt x="9425" y="13495"/>
                    </a:cubicBezTo>
                    <a:cubicBezTo>
                      <a:pt x="8568" y="14781"/>
                      <a:pt x="8140" y="16280"/>
                      <a:pt x="7712" y="17780"/>
                    </a:cubicBezTo>
                    <a:cubicBezTo>
                      <a:pt x="7283" y="19279"/>
                      <a:pt x="7069" y="20779"/>
                      <a:pt x="7069" y="22278"/>
                    </a:cubicBezTo>
                    <a:cubicBezTo>
                      <a:pt x="7069" y="25063"/>
                      <a:pt x="7712" y="27633"/>
                      <a:pt x="8783" y="29990"/>
                    </a:cubicBezTo>
                    <a:cubicBezTo>
                      <a:pt x="10068" y="32346"/>
                      <a:pt x="11782" y="34274"/>
                      <a:pt x="13924" y="35773"/>
                    </a:cubicBezTo>
                    <a:cubicBezTo>
                      <a:pt x="16066" y="37273"/>
                      <a:pt x="18636" y="37916"/>
                      <a:pt x="21207" y="37916"/>
                    </a:cubicBezTo>
                    <a:cubicBezTo>
                      <a:pt x="22706" y="37916"/>
                      <a:pt x="24206" y="37916"/>
                      <a:pt x="25705" y="37273"/>
                    </a:cubicBezTo>
                    <a:cubicBezTo>
                      <a:pt x="27205" y="36845"/>
                      <a:pt x="28490" y="35988"/>
                      <a:pt x="29990" y="34917"/>
                    </a:cubicBezTo>
                    <a:cubicBezTo>
                      <a:pt x="31275" y="33846"/>
                      <a:pt x="32346" y="32560"/>
                      <a:pt x="32989" y="30847"/>
                    </a:cubicBezTo>
                    <a:lnTo>
                      <a:pt x="38772" y="34060"/>
                    </a:lnTo>
                    <a:cubicBezTo>
                      <a:pt x="37916" y="36202"/>
                      <a:pt x="36416" y="37916"/>
                      <a:pt x="34488" y="39415"/>
                    </a:cubicBezTo>
                    <a:cubicBezTo>
                      <a:pt x="32560" y="40915"/>
                      <a:pt x="30418" y="42200"/>
                      <a:pt x="28062" y="42843"/>
                    </a:cubicBezTo>
                    <a:cubicBezTo>
                      <a:pt x="25705" y="43485"/>
                      <a:pt x="23349" y="43914"/>
                      <a:pt x="20993" y="43914"/>
                    </a:cubicBezTo>
                    <a:cubicBezTo>
                      <a:pt x="17994" y="43914"/>
                      <a:pt x="15209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79833" y="733463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692472" y="733463"/>
                <a:ext cx="40271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271" h="43056" extrusionOk="0">
                    <a:moveTo>
                      <a:pt x="23349" y="0"/>
                    </a:moveTo>
                    <a:lnTo>
                      <a:pt x="17137" y="0"/>
                    </a:lnTo>
                    <a:lnTo>
                      <a:pt x="0" y="43057"/>
                    </a:lnTo>
                    <a:lnTo>
                      <a:pt x="7069" y="43057"/>
                    </a:lnTo>
                    <a:lnTo>
                      <a:pt x="11567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272" y="43057"/>
                    </a:lnTo>
                    <a:lnTo>
                      <a:pt x="23349" y="0"/>
                    </a:lnTo>
                    <a:close/>
                    <a:moveTo>
                      <a:pt x="12639" y="26348"/>
                    </a:move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639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1320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7069" y="12639"/>
                    </a:moveTo>
                    <a:lnTo>
                      <a:pt x="7069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7069" y="12639"/>
                    </a:lnTo>
                    <a:lnTo>
                      <a:pt x="7069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47161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349" y="0"/>
                    </a:moveTo>
                    <a:lnTo>
                      <a:pt x="17351" y="0"/>
                    </a:lnTo>
                    <a:lnTo>
                      <a:pt x="10496" y="17351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349" y="0"/>
                    </a:lnTo>
                    <a:close/>
                    <a:moveTo>
                      <a:pt x="12853" y="26348"/>
                    </a:moveTo>
                    <a:lnTo>
                      <a:pt x="13924" y="23349"/>
                    </a:ln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391075" y="789801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283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8" y="29990"/>
                    </a:cubicBezTo>
                    <a:cubicBezTo>
                      <a:pt x="9854" y="32346"/>
                      <a:pt x="11567" y="34274"/>
                      <a:pt x="13710" y="35774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701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4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6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438416" y="790658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455124" y="790444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207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207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0993" y="37487"/>
                    </a:cubicBezTo>
                    <a:lnTo>
                      <a:pt x="20993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0993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506964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641" y="12639"/>
                    </a:moveTo>
                    <a:lnTo>
                      <a:pt x="6641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570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6855" y="12639"/>
                    </a:lnTo>
                    <a:lnTo>
                      <a:pt x="6641" y="12639"/>
                    </a:lnTo>
                    <a:lnTo>
                      <a:pt x="6641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52377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563" y="0"/>
                    </a:moveTo>
                    <a:lnTo>
                      <a:pt x="17351" y="0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704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563" y="0"/>
                    </a:lnTo>
                    <a:close/>
                    <a:moveTo>
                      <a:pt x="12853" y="26348"/>
                    </a:moveTo>
                    <a:lnTo>
                      <a:pt x="20136" y="7497"/>
                    </a:lnTo>
                    <a:lnTo>
                      <a:pt x="27205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600574" y="790658"/>
                <a:ext cx="3041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418" h="43056" extrusionOk="0">
                    <a:moveTo>
                      <a:pt x="214" y="43057"/>
                    </a:moveTo>
                    <a:lnTo>
                      <a:pt x="214" y="0"/>
                    </a:lnTo>
                    <a:lnTo>
                      <a:pt x="7069" y="0"/>
                    </a:lnTo>
                    <a:lnTo>
                      <a:pt x="7069" y="37059"/>
                    </a:lnTo>
                    <a:lnTo>
                      <a:pt x="30418" y="37059"/>
                    </a:lnTo>
                    <a:lnTo>
                      <a:pt x="30418" y="43057"/>
                    </a:lnTo>
                    <a:lnTo>
                      <a:pt x="0" y="43057"/>
                    </a:lnTo>
                    <a:lnTo>
                      <a:pt x="214" y="43057"/>
                    </a:lnTo>
                    <a:lnTo>
                      <a:pt x="214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655413" y="790658"/>
                <a:ext cx="36844" cy="43270"/>
              </a:xfrm>
              <a:custGeom>
                <a:avLst/>
                <a:gdLst/>
                <a:ahLst/>
                <a:cxnLst/>
                <a:rect l="l" t="t" r="r" b="b"/>
                <a:pathLst>
                  <a:path w="36844" h="43270" extrusionOk="0">
                    <a:moveTo>
                      <a:pt x="35559" y="13281"/>
                    </a:moveTo>
                    <a:cubicBezTo>
                      <a:pt x="34488" y="10711"/>
                      <a:pt x="33203" y="8354"/>
                      <a:pt x="31489" y="6426"/>
                    </a:cubicBezTo>
                    <a:cubicBezTo>
                      <a:pt x="29561" y="4284"/>
                      <a:pt x="27419" y="2785"/>
                      <a:pt x="24634" y="1714"/>
                    </a:cubicBezTo>
                    <a:cubicBezTo>
                      <a:pt x="22064" y="643"/>
                      <a:pt x="18851" y="0"/>
                      <a:pt x="15423" y="0"/>
                    </a:cubicBezTo>
                    <a:lnTo>
                      <a:pt x="0" y="0"/>
                    </a:lnTo>
                    <a:lnTo>
                      <a:pt x="0" y="43271"/>
                    </a:lnTo>
                    <a:lnTo>
                      <a:pt x="15423" y="43271"/>
                    </a:lnTo>
                    <a:cubicBezTo>
                      <a:pt x="21850" y="43271"/>
                      <a:pt x="27205" y="41129"/>
                      <a:pt x="31061" y="37273"/>
                    </a:cubicBezTo>
                    <a:cubicBezTo>
                      <a:pt x="34917" y="33417"/>
                      <a:pt x="36845" y="28062"/>
                      <a:pt x="36845" y="21635"/>
                    </a:cubicBezTo>
                    <a:cubicBezTo>
                      <a:pt x="36845" y="18636"/>
                      <a:pt x="36416" y="15852"/>
                      <a:pt x="35559" y="13281"/>
                    </a:cubicBezTo>
                    <a:close/>
                    <a:moveTo>
                      <a:pt x="28276" y="29347"/>
                    </a:moveTo>
                    <a:cubicBezTo>
                      <a:pt x="27205" y="31703"/>
                      <a:pt x="25491" y="33631"/>
                      <a:pt x="23349" y="34917"/>
                    </a:cubicBezTo>
                    <a:cubicBezTo>
                      <a:pt x="20993" y="36416"/>
                      <a:pt x="18422" y="37059"/>
                      <a:pt x="15423" y="37059"/>
                    </a:cubicBezTo>
                    <a:lnTo>
                      <a:pt x="6641" y="37059"/>
                    </a:lnTo>
                    <a:lnTo>
                      <a:pt x="6641" y="5998"/>
                    </a:lnTo>
                    <a:lnTo>
                      <a:pt x="15637" y="5998"/>
                    </a:lnTo>
                    <a:cubicBezTo>
                      <a:pt x="20136" y="5998"/>
                      <a:pt x="23563" y="7497"/>
                      <a:pt x="26134" y="10282"/>
                    </a:cubicBezTo>
                    <a:cubicBezTo>
                      <a:pt x="28704" y="13067"/>
                      <a:pt x="29990" y="16923"/>
                      <a:pt x="29990" y="21421"/>
                    </a:cubicBezTo>
                    <a:cubicBezTo>
                      <a:pt x="29990" y="24420"/>
                      <a:pt x="29347" y="26991"/>
                      <a:pt x="28276" y="2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702111" y="790658"/>
                <a:ext cx="29989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43056" extrusionOk="0">
                    <a:moveTo>
                      <a:pt x="29990" y="37059"/>
                    </a:moveTo>
                    <a:lnTo>
                      <a:pt x="29990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29990" y="36845"/>
                    </a:lnTo>
                    <a:lnTo>
                      <a:pt x="29990" y="37059"/>
                    </a:lnTo>
                    <a:lnTo>
                      <a:pt x="29990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290395" y="306323"/>
                <a:ext cx="1229364" cy="564235"/>
              </a:xfrm>
              <a:custGeom>
                <a:avLst/>
                <a:gdLst/>
                <a:ahLst/>
                <a:cxnLst/>
                <a:rect l="l" t="t" r="r" b="b"/>
                <a:pathLst>
                  <a:path w="1229364" h="564235" extrusionOk="0">
                    <a:moveTo>
                      <a:pt x="0" y="564236"/>
                    </a:moveTo>
                    <a:lnTo>
                      <a:pt x="1229365" y="564236"/>
                    </a:lnTo>
                    <a:lnTo>
                      <a:pt x="1229365" y="0"/>
                    </a:lnTo>
                    <a:lnTo>
                      <a:pt x="0" y="0"/>
                    </a:lnTo>
                    <a:lnTo>
                      <a:pt x="0" y="564236"/>
                    </a:lnTo>
                    <a:lnTo>
                      <a:pt x="0" y="5642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1866979" y="309744"/>
            <a:ext cx="9315781" cy="88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"/>
          <p:cNvSpPr txBox="1">
            <a:spLocks noGrp="1"/>
          </p:cNvSpPr>
          <p:nvPr>
            <p:ph type="body" idx="1"/>
          </p:nvPr>
        </p:nvSpPr>
        <p:spPr>
          <a:xfrm>
            <a:off x="1114439" y="1400699"/>
            <a:ext cx="10068321" cy="47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3C3C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7;p46">
            <a:extLst>
              <a:ext uri="{FF2B5EF4-FFF2-40B4-BE49-F238E27FC236}">
                <a16:creationId xmlns:a16="http://schemas.microsoft.com/office/drawing/2014/main" id="{021F21DF-7F8E-2010-3632-DFCB25C4F4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0390" y="2276062"/>
            <a:ext cx="2400268" cy="255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0;p8">
            <a:extLst>
              <a:ext uri="{FF2B5EF4-FFF2-40B4-BE49-F238E27FC236}">
                <a16:creationId xmlns:a16="http://schemas.microsoft.com/office/drawing/2014/main" id="{81F5F273-8EE6-DFFA-8B4A-3DE5EB62F4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6942" y="4104640"/>
            <a:ext cx="1709631" cy="27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3533A5D8-D53F-8789-3E03-D05B85B3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3F936FD-D1CC-A3CD-C02D-0BF6DA59C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7"/>
          <p:cNvSpPr/>
          <p:nvPr/>
        </p:nvSpPr>
        <p:spPr>
          <a:xfrm>
            <a:off x="2527931" y="383222"/>
            <a:ext cx="7922902" cy="619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3253" y="4187595"/>
            <a:ext cx="1612077" cy="2670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9E15D95-00CD-60CC-C186-D83AC6F7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5;p30">
            <a:extLst>
              <a:ext uri="{FF2B5EF4-FFF2-40B4-BE49-F238E27FC236}">
                <a16:creationId xmlns:a16="http://schemas.microsoft.com/office/drawing/2014/main" id="{9D6B4B9C-668A-7F74-EDF4-839C9A1C33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240" y="2711082"/>
            <a:ext cx="1979436" cy="414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t-BR" dirty="0"/>
              <a:t>TÍTULO</a:t>
            </a:r>
          </a:p>
        </p:txBody>
      </p:sp>
      <p:sp>
        <p:nvSpPr>
          <p:cNvPr id="500" name="Google Shape;500;p45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/>
              <a:t>Subtítulo</a:t>
            </a:r>
          </a:p>
          <a:p>
            <a:pPr lvl="0"/>
            <a:endParaRPr lang="pt-BR" dirty="0"/>
          </a:p>
        </p:txBody>
      </p:sp>
      <p:pic>
        <p:nvPicPr>
          <p:cNvPr id="9" name="Google Shape;623;p49">
            <a:extLst>
              <a:ext uri="{FF2B5EF4-FFF2-40B4-BE49-F238E27FC236}">
                <a16:creationId xmlns:a16="http://schemas.microsoft.com/office/drawing/2014/main" id="{A25BB5E3-285E-6ED3-F738-714ABFE75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8378" y="3667760"/>
            <a:ext cx="1842456" cy="318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46F61E7-17B9-BC3D-A88A-C8FE20F5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Google Shape;1089;p20">
            <a:extLst>
              <a:ext uri="{FF2B5EF4-FFF2-40B4-BE49-F238E27FC236}">
                <a16:creationId xmlns:a16="http://schemas.microsoft.com/office/drawing/2014/main" id="{E4E51936-46F6-5E57-8AF3-E3851D5139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7340" y="127615"/>
            <a:ext cx="862979" cy="210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8C201F55-0F76-DF99-A989-DCFE177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CE468E7B-28C4-E748-BC98-840F8A4B4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Google Shape;1103;p22">
            <a:extLst>
              <a:ext uri="{FF2B5EF4-FFF2-40B4-BE49-F238E27FC236}">
                <a16:creationId xmlns:a16="http://schemas.microsoft.com/office/drawing/2014/main" id="{CE59596B-F0D6-AF61-3090-529AEB9818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1444" y="3766930"/>
            <a:ext cx="1520822" cy="30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9"/>
          <p:cNvGrpSpPr/>
          <p:nvPr/>
        </p:nvGrpSpPr>
        <p:grpSpPr>
          <a:xfrm>
            <a:off x="-7528" y="0"/>
            <a:ext cx="12199529" cy="1450932"/>
            <a:chOff x="-7528" y="0"/>
            <a:chExt cx="12199529" cy="1450932"/>
          </a:xfrm>
        </p:grpSpPr>
        <p:pic>
          <p:nvPicPr>
            <p:cNvPr id="568" name="Google Shape;568;p49"/>
            <p:cNvPicPr preferRelativeResize="0"/>
            <p:nvPr/>
          </p:nvPicPr>
          <p:blipFill rotWithShape="1">
            <a:blip r:embed="rId3">
              <a:alphaModFix/>
            </a:blip>
            <a:srcRect t="28290" r="24019"/>
            <a:stretch/>
          </p:blipFill>
          <p:spPr>
            <a:xfrm>
              <a:off x="11169897" y="0"/>
              <a:ext cx="1022104" cy="964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9" name="Google Shape;569;p49"/>
            <p:cNvGrpSpPr/>
            <p:nvPr/>
          </p:nvGrpSpPr>
          <p:grpSpPr>
            <a:xfrm>
              <a:off x="-7528" y="0"/>
              <a:ext cx="2400998" cy="1450932"/>
              <a:chOff x="-5646" y="0"/>
              <a:chExt cx="2190321" cy="1323619"/>
            </a:xfrm>
          </p:grpSpPr>
          <p:sp>
            <p:nvSpPr>
              <p:cNvPr id="570" name="Google Shape;570;p49"/>
              <p:cNvSpPr/>
              <p:nvPr/>
            </p:nvSpPr>
            <p:spPr>
              <a:xfrm>
                <a:off x="-5646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911631" y="727252"/>
                    </a:lnTo>
                    <a:lnTo>
                      <a:pt x="1437365" y="954103"/>
                    </a:lnTo>
                    <a:lnTo>
                      <a:pt x="665129" y="1323620"/>
                    </a:lnTo>
                    <a:lnTo>
                      <a:pt x="470839" y="991804"/>
                    </a:lnTo>
                    <a:lnTo>
                      <a:pt x="399934" y="870560"/>
                    </a:lnTo>
                    <a:lnTo>
                      <a:pt x="371444" y="821934"/>
                    </a:lnTo>
                    <a:lnTo>
                      <a:pt x="368445" y="817007"/>
                    </a:lnTo>
                    <a:lnTo>
                      <a:pt x="366732" y="814008"/>
                    </a:lnTo>
                    <a:lnTo>
                      <a:pt x="363304" y="808010"/>
                    </a:lnTo>
                    <a:lnTo>
                      <a:pt x="342097" y="771808"/>
                    </a:lnTo>
                    <a:lnTo>
                      <a:pt x="342097" y="771594"/>
                    </a:lnTo>
                    <a:lnTo>
                      <a:pt x="338670" y="766238"/>
                    </a:lnTo>
                    <a:lnTo>
                      <a:pt x="338670" y="766024"/>
                    </a:lnTo>
                    <a:lnTo>
                      <a:pt x="323675" y="740319"/>
                    </a:lnTo>
                    <a:lnTo>
                      <a:pt x="320247" y="734535"/>
                    </a:lnTo>
                    <a:lnTo>
                      <a:pt x="296041" y="693192"/>
                    </a:lnTo>
                    <a:lnTo>
                      <a:pt x="0" y="187436"/>
                    </a:lnTo>
                    <a:lnTo>
                      <a:pt x="0" y="0"/>
                    </a:lnTo>
                    <a:lnTo>
                      <a:pt x="1295342" y="0"/>
                    </a:lnTo>
                    <a:lnTo>
                      <a:pt x="1459643" y="109034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325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>
                <a:off x="-5646" y="0"/>
                <a:ext cx="2190321" cy="1323619"/>
              </a:xfrm>
              <a:custGeom>
                <a:avLst/>
                <a:gdLst/>
                <a:ahLst/>
                <a:cxnLst/>
                <a:rect l="l" t="t" r="r" b="b"/>
                <a:pathLst>
                  <a:path w="2190321" h="1323619" extrusionOk="0">
                    <a:moveTo>
                      <a:pt x="2190321" y="593797"/>
                    </a:moveTo>
                    <a:lnTo>
                      <a:pt x="1459643" y="109034"/>
                    </a:lnTo>
                    <a:lnTo>
                      <a:pt x="1458572" y="107535"/>
                    </a:lnTo>
                    <a:lnTo>
                      <a:pt x="1296413" y="0"/>
                    </a:lnTo>
                    <a:lnTo>
                      <a:pt x="0" y="0"/>
                    </a:lnTo>
                    <a:lnTo>
                      <a:pt x="0" y="882342"/>
                    </a:lnTo>
                    <a:lnTo>
                      <a:pt x="182081" y="1002943"/>
                    </a:lnTo>
                    <a:lnTo>
                      <a:pt x="470839" y="991804"/>
                    </a:lnTo>
                    <a:lnTo>
                      <a:pt x="665129" y="1323620"/>
                    </a:lnTo>
                    <a:lnTo>
                      <a:pt x="1437365" y="954103"/>
                    </a:lnTo>
                    <a:lnTo>
                      <a:pt x="1999244" y="932253"/>
                    </a:lnTo>
                    <a:lnTo>
                      <a:pt x="2029019" y="887697"/>
                    </a:lnTo>
                    <a:lnTo>
                      <a:pt x="1911631" y="727252"/>
                    </a:lnTo>
                    <a:lnTo>
                      <a:pt x="2190321" y="593797"/>
                    </a:lnTo>
                    <a:close/>
                  </a:path>
                </a:pathLst>
              </a:custGeom>
              <a:solidFill>
                <a:srgbClr val="E525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9"/>
              <p:cNvSpPr/>
              <p:nvPr/>
            </p:nvSpPr>
            <p:spPr>
              <a:xfrm>
                <a:off x="-5646" y="0"/>
                <a:ext cx="2059866" cy="1010012"/>
              </a:xfrm>
              <a:custGeom>
                <a:avLst/>
                <a:gdLst/>
                <a:ahLst/>
                <a:cxnLst/>
                <a:rect l="l" t="t" r="r" b="b"/>
                <a:pathLst>
                  <a:path w="2059866" h="1010012" extrusionOk="0">
                    <a:moveTo>
                      <a:pt x="2059866" y="929897"/>
                    </a:moveTo>
                    <a:lnTo>
                      <a:pt x="1999244" y="932253"/>
                    </a:lnTo>
                    <a:lnTo>
                      <a:pt x="1437365" y="954103"/>
                    </a:lnTo>
                    <a:lnTo>
                      <a:pt x="470839" y="991804"/>
                    </a:lnTo>
                    <a:lnTo>
                      <a:pt x="182081" y="1002943"/>
                    </a:lnTo>
                    <a:lnTo>
                      <a:pt x="0" y="1010012"/>
                    </a:lnTo>
                    <a:lnTo>
                      <a:pt x="0" y="0"/>
                    </a:lnTo>
                    <a:lnTo>
                      <a:pt x="1379956" y="0"/>
                    </a:lnTo>
                    <a:lnTo>
                      <a:pt x="1458572" y="107535"/>
                    </a:lnTo>
                    <a:lnTo>
                      <a:pt x="1459643" y="109034"/>
                    </a:lnTo>
                    <a:lnTo>
                      <a:pt x="1911631" y="727252"/>
                    </a:lnTo>
                    <a:lnTo>
                      <a:pt x="2029019" y="887697"/>
                    </a:lnTo>
                    <a:lnTo>
                      <a:pt x="2059866" y="929897"/>
                    </a:lnTo>
                    <a:close/>
                  </a:path>
                </a:pathLst>
              </a:custGeom>
              <a:solidFill>
                <a:srgbClr val="3253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9"/>
              <p:cNvSpPr/>
              <p:nvPr/>
            </p:nvSpPr>
            <p:spPr>
              <a:xfrm>
                <a:off x="991512" y="306323"/>
                <a:ext cx="215711" cy="348309"/>
              </a:xfrm>
              <a:custGeom>
                <a:avLst/>
                <a:gdLst/>
                <a:ahLst/>
                <a:cxnLst/>
                <a:rect l="l" t="t" r="r" b="b"/>
                <a:pathLst>
                  <a:path w="215711" h="348309" extrusionOk="0">
                    <a:moveTo>
                      <a:pt x="159588" y="348310"/>
                    </a:moveTo>
                    <a:cubicBezTo>
                      <a:pt x="154447" y="348310"/>
                      <a:pt x="150806" y="346168"/>
                      <a:pt x="148663" y="341883"/>
                    </a:cubicBezTo>
                    <a:lnTo>
                      <a:pt x="59979" y="165158"/>
                    </a:lnTo>
                    <a:lnTo>
                      <a:pt x="59979" y="336100"/>
                    </a:lnTo>
                    <a:cubicBezTo>
                      <a:pt x="59979" y="339313"/>
                      <a:pt x="58694" y="342098"/>
                      <a:pt x="56338" y="344454"/>
                    </a:cubicBezTo>
                    <a:cubicBezTo>
                      <a:pt x="53982" y="346596"/>
                      <a:pt x="50983" y="347881"/>
                      <a:pt x="47769" y="347881"/>
                    </a:cubicBezTo>
                    <a:lnTo>
                      <a:pt x="12210" y="347881"/>
                    </a:lnTo>
                    <a:cubicBezTo>
                      <a:pt x="8997" y="347881"/>
                      <a:pt x="5998" y="346810"/>
                      <a:pt x="3642" y="344454"/>
                    </a:cubicBezTo>
                    <a:cubicBezTo>
                      <a:pt x="1285" y="342098"/>
                      <a:pt x="0" y="339313"/>
                      <a:pt x="0" y="336100"/>
                    </a:cubicBezTo>
                    <a:lnTo>
                      <a:pt x="0" y="51197"/>
                    </a:lnTo>
                    <a:cubicBezTo>
                      <a:pt x="0" y="47984"/>
                      <a:pt x="1285" y="44985"/>
                      <a:pt x="3642" y="42628"/>
                    </a:cubicBezTo>
                    <a:cubicBezTo>
                      <a:pt x="5998" y="40272"/>
                      <a:pt x="8997" y="38987"/>
                      <a:pt x="12210" y="38987"/>
                    </a:cubicBezTo>
                    <a:lnTo>
                      <a:pt x="56338" y="38987"/>
                    </a:lnTo>
                    <a:cubicBezTo>
                      <a:pt x="56338" y="38987"/>
                      <a:pt x="58266" y="38987"/>
                      <a:pt x="59551" y="39415"/>
                    </a:cubicBezTo>
                    <a:cubicBezTo>
                      <a:pt x="60836" y="39415"/>
                      <a:pt x="61907" y="40272"/>
                      <a:pt x="62764" y="40700"/>
                    </a:cubicBezTo>
                    <a:cubicBezTo>
                      <a:pt x="63621" y="41129"/>
                      <a:pt x="64478" y="41986"/>
                      <a:pt x="65335" y="42628"/>
                    </a:cubicBezTo>
                    <a:cubicBezTo>
                      <a:pt x="66192" y="43485"/>
                      <a:pt x="66834" y="44342"/>
                      <a:pt x="67477" y="45627"/>
                    </a:cubicBezTo>
                    <a:lnTo>
                      <a:pt x="155732" y="221496"/>
                    </a:lnTo>
                    <a:lnTo>
                      <a:pt x="155732" y="12210"/>
                    </a:lnTo>
                    <a:cubicBezTo>
                      <a:pt x="155732" y="10711"/>
                      <a:pt x="155732" y="9211"/>
                      <a:pt x="156589" y="7712"/>
                    </a:cubicBezTo>
                    <a:cubicBezTo>
                      <a:pt x="157232" y="6212"/>
                      <a:pt x="158089" y="4927"/>
                      <a:pt x="159160" y="3856"/>
                    </a:cubicBezTo>
                    <a:cubicBezTo>
                      <a:pt x="160231" y="2785"/>
                      <a:pt x="161516" y="1928"/>
                      <a:pt x="163016" y="1071"/>
                    </a:cubicBezTo>
                    <a:cubicBezTo>
                      <a:pt x="164515" y="214"/>
                      <a:pt x="166229" y="0"/>
                      <a:pt x="167942" y="0"/>
                    </a:cubicBezTo>
                    <a:lnTo>
                      <a:pt x="203502" y="0"/>
                    </a:lnTo>
                    <a:cubicBezTo>
                      <a:pt x="206715" y="0"/>
                      <a:pt x="209714" y="1285"/>
                      <a:pt x="212070" y="3642"/>
                    </a:cubicBezTo>
                    <a:cubicBezTo>
                      <a:pt x="214427" y="5998"/>
                      <a:pt x="215712" y="8997"/>
                      <a:pt x="215712" y="12210"/>
                    </a:cubicBezTo>
                    <a:lnTo>
                      <a:pt x="215712" y="336100"/>
                    </a:lnTo>
                    <a:cubicBezTo>
                      <a:pt x="215712" y="339741"/>
                      <a:pt x="214427" y="342740"/>
                      <a:pt x="212070" y="344882"/>
                    </a:cubicBezTo>
                    <a:cubicBezTo>
                      <a:pt x="209714" y="347239"/>
                      <a:pt x="206715" y="348310"/>
                      <a:pt x="203502" y="348310"/>
                    </a:cubicBezTo>
                    <a:lnTo>
                      <a:pt x="159588" y="348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9"/>
              <p:cNvSpPr/>
              <p:nvPr/>
            </p:nvSpPr>
            <p:spPr>
              <a:xfrm>
                <a:off x="687866" y="345025"/>
                <a:ext cx="26316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160" h="309393" extrusionOk="0">
                    <a:moveTo>
                      <a:pt x="154126" y="309394"/>
                    </a:moveTo>
                    <a:cubicBezTo>
                      <a:pt x="119638" y="309394"/>
                      <a:pt x="88577" y="298897"/>
                      <a:pt x="61158" y="277904"/>
                    </a:cubicBezTo>
                    <a:cubicBezTo>
                      <a:pt x="33524" y="256912"/>
                      <a:pt x="15102" y="229707"/>
                      <a:pt x="5891" y="196289"/>
                    </a:cubicBezTo>
                    <a:cubicBezTo>
                      <a:pt x="-3320" y="162872"/>
                      <a:pt x="-1821" y="129884"/>
                      <a:pt x="11032" y="97752"/>
                    </a:cubicBezTo>
                    <a:cubicBezTo>
                      <a:pt x="23885" y="65406"/>
                      <a:pt x="44878" y="40343"/>
                      <a:pt x="74439" y="22349"/>
                    </a:cubicBezTo>
                    <a:cubicBezTo>
                      <a:pt x="104000" y="4355"/>
                      <a:pt x="135918" y="-2714"/>
                      <a:pt x="170192" y="928"/>
                    </a:cubicBezTo>
                    <a:cubicBezTo>
                      <a:pt x="204466" y="4569"/>
                      <a:pt x="234241" y="18279"/>
                      <a:pt x="259518" y="42056"/>
                    </a:cubicBezTo>
                    <a:cubicBezTo>
                      <a:pt x="261875" y="44413"/>
                      <a:pt x="263160" y="47412"/>
                      <a:pt x="263160" y="50839"/>
                    </a:cubicBezTo>
                    <a:cubicBezTo>
                      <a:pt x="263160" y="54266"/>
                      <a:pt x="261875" y="57265"/>
                      <a:pt x="259090" y="59622"/>
                    </a:cubicBezTo>
                    <a:lnTo>
                      <a:pt x="232528" y="83614"/>
                    </a:lnTo>
                    <a:cubicBezTo>
                      <a:pt x="230171" y="85756"/>
                      <a:pt x="227387" y="86827"/>
                      <a:pt x="224388" y="86827"/>
                    </a:cubicBezTo>
                    <a:cubicBezTo>
                      <a:pt x="221389" y="86827"/>
                      <a:pt x="218604" y="85970"/>
                      <a:pt x="216248" y="84042"/>
                    </a:cubicBezTo>
                    <a:cubicBezTo>
                      <a:pt x="197397" y="67119"/>
                      <a:pt x="175333" y="59193"/>
                      <a:pt x="150484" y="60264"/>
                    </a:cubicBezTo>
                    <a:cubicBezTo>
                      <a:pt x="125422" y="61336"/>
                      <a:pt x="104215" y="70975"/>
                      <a:pt x="86649" y="89183"/>
                    </a:cubicBezTo>
                    <a:cubicBezTo>
                      <a:pt x="69084" y="107391"/>
                      <a:pt x="60301" y="129241"/>
                      <a:pt x="60087" y="154518"/>
                    </a:cubicBezTo>
                    <a:cubicBezTo>
                      <a:pt x="60087" y="179795"/>
                      <a:pt x="68655" y="201645"/>
                      <a:pt x="85792" y="219853"/>
                    </a:cubicBezTo>
                    <a:cubicBezTo>
                      <a:pt x="103358" y="238061"/>
                      <a:pt x="124565" y="247915"/>
                      <a:pt x="149628" y="248986"/>
                    </a:cubicBezTo>
                    <a:cubicBezTo>
                      <a:pt x="174690" y="250057"/>
                      <a:pt x="196968" y="242559"/>
                      <a:pt x="215605" y="225851"/>
                    </a:cubicBezTo>
                    <a:cubicBezTo>
                      <a:pt x="217961" y="223709"/>
                      <a:pt x="220746" y="222638"/>
                      <a:pt x="223745" y="222638"/>
                    </a:cubicBezTo>
                    <a:cubicBezTo>
                      <a:pt x="226744" y="222638"/>
                      <a:pt x="229529" y="223709"/>
                      <a:pt x="231885" y="225851"/>
                    </a:cubicBezTo>
                    <a:lnTo>
                      <a:pt x="258447" y="250271"/>
                    </a:lnTo>
                    <a:cubicBezTo>
                      <a:pt x="261232" y="252627"/>
                      <a:pt x="262517" y="255626"/>
                      <a:pt x="262303" y="259268"/>
                    </a:cubicBezTo>
                    <a:cubicBezTo>
                      <a:pt x="262303" y="262910"/>
                      <a:pt x="260804" y="265909"/>
                      <a:pt x="258019" y="268265"/>
                    </a:cubicBezTo>
                    <a:cubicBezTo>
                      <a:pt x="228672" y="295470"/>
                      <a:pt x="193969" y="308965"/>
                      <a:pt x="154126" y="308965"/>
                    </a:cubicBezTo>
                    <a:lnTo>
                      <a:pt x="15412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9"/>
              <p:cNvSpPr/>
              <p:nvPr/>
            </p:nvSpPr>
            <p:spPr>
              <a:xfrm>
                <a:off x="1246870" y="345025"/>
                <a:ext cx="263250" cy="309393"/>
              </a:xfrm>
              <a:custGeom>
                <a:avLst/>
                <a:gdLst/>
                <a:ahLst/>
                <a:cxnLst/>
                <a:rect l="l" t="t" r="r" b="b"/>
                <a:pathLst>
                  <a:path w="263250" h="309393" extrusionOk="0">
                    <a:moveTo>
                      <a:pt x="154216" y="309394"/>
                    </a:moveTo>
                    <a:cubicBezTo>
                      <a:pt x="119728" y="309394"/>
                      <a:pt x="88667" y="298897"/>
                      <a:pt x="61248" y="277904"/>
                    </a:cubicBezTo>
                    <a:cubicBezTo>
                      <a:pt x="33615" y="256912"/>
                      <a:pt x="15193" y="229707"/>
                      <a:pt x="5981" y="196289"/>
                    </a:cubicBezTo>
                    <a:cubicBezTo>
                      <a:pt x="-3444" y="162872"/>
                      <a:pt x="-1730" y="129884"/>
                      <a:pt x="11123" y="97752"/>
                    </a:cubicBezTo>
                    <a:cubicBezTo>
                      <a:pt x="23975" y="65406"/>
                      <a:pt x="44968" y="40343"/>
                      <a:pt x="74529" y="22349"/>
                    </a:cubicBezTo>
                    <a:cubicBezTo>
                      <a:pt x="104091" y="4355"/>
                      <a:pt x="136008" y="-2714"/>
                      <a:pt x="170282" y="928"/>
                    </a:cubicBezTo>
                    <a:cubicBezTo>
                      <a:pt x="204556" y="4569"/>
                      <a:pt x="234332" y="18279"/>
                      <a:pt x="259609" y="42056"/>
                    </a:cubicBezTo>
                    <a:cubicBezTo>
                      <a:pt x="261965" y="44413"/>
                      <a:pt x="263251" y="47412"/>
                      <a:pt x="263251" y="50839"/>
                    </a:cubicBezTo>
                    <a:cubicBezTo>
                      <a:pt x="263251" y="54266"/>
                      <a:pt x="261965" y="57265"/>
                      <a:pt x="259180" y="59622"/>
                    </a:cubicBezTo>
                    <a:lnTo>
                      <a:pt x="232618" y="83614"/>
                    </a:lnTo>
                    <a:cubicBezTo>
                      <a:pt x="230262" y="85756"/>
                      <a:pt x="227477" y="86827"/>
                      <a:pt x="224478" y="86827"/>
                    </a:cubicBezTo>
                    <a:cubicBezTo>
                      <a:pt x="221479" y="86827"/>
                      <a:pt x="218694" y="85970"/>
                      <a:pt x="216338" y="84042"/>
                    </a:cubicBezTo>
                    <a:cubicBezTo>
                      <a:pt x="197487" y="67119"/>
                      <a:pt x="175424" y="59193"/>
                      <a:pt x="150575" y="60264"/>
                    </a:cubicBezTo>
                    <a:cubicBezTo>
                      <a:pt x="125512" y="61336"/>
                      <a:pt x="104305" y="70975"/>
                      <a:pt x="86740" y="89183"/>
                    </a:cubicBezTo>
                    <a:cubicBezTo>
                      <a:pt x="69174" y="107391"/>
                      <a:pt x="60391" y="129241"/>
                      <a:pt x="60177" y="154518"/>
                    </a:cubicBezTo>
                    <a:cubicBezTo>
                      <a:pt x="60177" y="179795"/>
                      <a:pt x="68746" y="201645"/>
                      <a:pt x="85883" y="219853"/>
                    </a:cubicBezTo>
                    <a:cubicBezTo>
                      <a:pt x="103448" y="238061"/>
                      <a:pt x="124655" y="247915"/>
                      <a:pt x="149718" y="248986"/>
                    </a:cubicBezTo>
                    <a:cubicBezTo>
                      <a:pt x="174781" y="250057"/>
                      <a:pt x="197059" y="242559"/>
                      <a:pt x="215695" y="225851"/>
                    </a:cubicBezTo>
                    <a:cubicBezTo>
                      <a:pt x="218052" y="223709"/>
                      <a:pt x="220836" y="222638"/>
                      <a:pt x="223835" y="222638"/>
                    </a:cubicBezTo>
                    <a:cubicBezTo>
                      <a:pt x="226834" y="222638"/>
                      <a:pt x="229619" y="223709"/>
                      <a:pt x="231976" y="225851"/>
                    </a:cubicBezTo>
                    <a:lnTo>
                      <a:pt x="258538" y="250271"/>
                    </a:lnTo>
                    <a:cubicBezTo>
                      <a:pt x="261323" y="252627"/>
                      <a:pt x="262608" y="255626"/>
                      <a:pt x="262394" y="259268"/>
                    </a:cubicBezTo>
                    <a:cubicBezTo>
                      <a:pt x="262394" y="262910"/>
                      <a:pt x="260894" y="265909"/>
                      <a:pt x="258109" y="268265"/>
                    </a:cubicBezTo>
                    <a:cubicBezTo>
                      <a:pt x="228762" y="295470"/>
                      <a:pt x="194060" y="308965"/>
                      <a:pt x="154216" y="308965"/>
                    </a:cubicBezTo>
                    <a:lnTo>
                      <a:pt x="154216" y="309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9"/>
              <p:cNvSpPr/>
              <p:nvPr/>
            </p:nvSpPr>
            <p:spPr>
              <a:xfrm>
                <a:off x="300619" y="307180"/>
                <a:ext cx="254975" cy="346827"/>
              </a:xfrm>
              <a:custGeom>
                <a:avLst/>
                <a:gdLst/>
                <a:ahLst/>
                <a:cxnLst/>
                <a:rect l="l" t="t" r="r" b="b"/>
                <a:pathLst>
                  <a:path w="254975" h="346827" extrusionOk="0">
                    <a:moveTo>
                      <a:pt x="241475" y="237348"/>
                    </a:moveTo>
                    <a:lnTo>
                      <a:pt x="220697" y="237348"/>
                    </a:lnTo>
                    <a:lnTo>
                      <a:pt x="220697" y="13710"/>
                    </a:lnTo>
                    <a:cubicBezTo>
                      <a:pt x="220911" y="5998"/>
                      <a:pt x="214484" y="0"/>
                      <a:pt x="207201" y="0"/>
                    </a:cubicBezTo>
                    <a:lnTo>
                      <a:pt x="160289" y="0"/>
                    </a:lnTo>
                    <a:cubicBezTo>
                      <a:pt x="154933" y="0"/>
                      <a:pt x="150863" y="2356"/>
                      <a:pt x="148079" y="7069"/>
                    </a:cubicBezTo>
                    <a:lnTo>
                      <a:pt x="1557" y="285117"/>
                    </a:lnTo>
                    <a:cubicBezTo>
                      <a:pt x="-3370" y="293471"/>
                      <a:pt x="4128" y="305253"/>
                      <a:pt x="13767" y="304825"/>
                    </a:cubicBezTo>
                    <a:lnTo>
                      <a:pt x="153648" y="304825"/>
                    </a:lnTo>
                    <a:cubicBezTo>
                      <a:pt x="155148" y="316392"/>
                      <a:pt x="147222" y="347667"/>
                      <a:pt x="167358" y="346810"/>
                    </a:cubicBezTo>
                    <a:lnTo>
                      <a:pt x="207201" y="346810"/>
                    </a:lnTo>
                    <a:cubicBezTo>
                      <a:pt x="214270" y="347024"/>
                      <a:pt x="220697" y="340384"/>
                      <a:pt x="220697" y="333101"/>
                    </a:cubicBezTo>
                    <a:lnTo>
                      <a:pt x="220697" y="304825"/>
                    </a:lnTo>
                    <a:cubicBezTo>
                      <a:pt x="232050" y="304396"/>
                      <a:pt x="254971" y="308895"/>
                      <a:pt x="254971" y="291115"/>
                    </a:cubicBezTo>
                    <a:lnTo>
                      <a:pt x="254971" y="251057"/>
                    </a:lnTo>
                    <a:cubicBezTo>
                      <a:pt x="255185" y="243774"/>
                      <a:pt x="248544" y="237348"/>
                      <a:pt x="241475" y="237348"/>
                    </a:cubicBezTo>
                    <a:close/>
                    <a:moveTo>
                      <a:pt x="153862" y="237348"/>
                    </a:moveTo>
                    <a:lnTo>
                      <a:pt x="102451" y="237348"/>
                    </a:lnTo>
                    <a:lnTo>
                      <a:pt x="153862" y="140523"/>
                    </a:lnTo>
                    <a:lnTo>
                      <a:pt x="153862" y="237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49"/>
              <p:cNvSpPr/>
              <p:nvPr/>
            </p:nvSpPr>
            <p:spPr>
              <a:xfrm>
                <a:off x="555769" y="307110"/>
                <a:ext cx="90011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90011" h="104600" extrusionOk="0">
                    <a:moveTo>
                      <a:pt x="89790" y="41841"/>
                    </a:moveTo>
                    <a:cubicBezTo>
                      <a:pt x="90647" y="-23922"/>
                      <a:pt x="-11104" y="-144"/>
                      <a:pt x="8389" y="31773"/>
                    </a:cubicBezTo>
                    <a:cubicBezTo>
                      <a:pt x="13102" y="37343"/>
                      <a:pt x="21028" y="37986"/>
                      <a:pt x="26597" y="33487"/>
                    </a:cubicBezTo>
                    <a:cubicBezTo>
                      <a:pt x="34523" y="26204"/>
                      <a:pt x="61086" y="19135"/>
                      <a:pt x="63442" y="37343"/>
                    </a:cubicBezTo>
                    <a:cubicBezTo>
                      <a:pt x="-30811" y="24704"/>
                      <a:pt x="-11532" y="132239"/>
                      <a:pt x="65584" y="97537"/>
                    </a:cubicBezTo>
                    <a:cubicBezTo>
                      <a:pt x="70939" y="109747"/>
                      <a:pt x="90433" y="105034"/>
                      <a:pt x="90004" y="91753"/>
                    </a:cubicBezTo>
                    <a:cubicBezTo>
                      <a:pt x="89790" y="82113"/>
                      <a:pt x="89790" y="51909"/>
                      <a:pt x="89790" y="41841"/>
                    </a:cubicBezTo>
                    <a:close/>
                    <a:moveTo>
                      <a:pt x="45020" y="77186"/>
                    </a:moveTo>
                    <a:cubicBezTo>
                      <a:pt x="37522" y="79329"/>
                      <a:pt x="22742" y="78257"/>
                      <a:pt x="26383" y="68618"/>
                    </a:cubicBezTo>
                    <a:cubicBezTo>
                      <a:pt x="29382" y="63048"/>
                      <a:pt x="55088" y="62406"/>
                      <a:pt x="62585" y="63691"/>
                    </a:cubicBezTo>
                    <a:cubicBezTo>
                      <a:pt x="60229" y="70117"/>
                      <a:pt x="54659" y="75259"/>
                      <a:pt x="45020" y="77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49"/>
              <p:cNvSpPr/>
              <p:nvPr/>
            </p:nvSpPr>
            <p:spPr>
              <a:xfrm>
                <a:off x="776023" y="696422"/>
                <a:ext cx="133017" cy="156572"/>
              </a:xfrm>
              <a:custGeom>
                <a:avLst/>
                <a:gdLst/>
                <a:ahLst/>
                <a:cxnLst/>
                <a:rect l="l" t="t" r="r" b="b"/>
                <a:pathLst>
                  <a:path w="133017" h="156572" extrusionOk="0">
                    <a:moveTo>
                      <a:pt x="77965" y="156572"/>
                    </a:moveTo>
                    <a:cubicBezTo>
                      <a:pt x="60400" y="156572"/>
                      <a:pt x="44976" y="151217"/>
                      <a:pt x="30838" y="140721"/>
                    </a:cubicBezTo>
                    <a:cubicBezTo>
                      <a:pt x="16915" y="130224"/>
                      <a:pt x="7703" y="116300"/>
                      <a:pt x="2991" y="99378"/>
                    </a:cubicBezTo>
                    <a:cubicBezTo>
                      <a:pt x="-1722" y="82455"/>
                      <a:pt x="-865" y="65960"/>
                      <a:pt x="5561" y="49466"/>
                    </a:cubicBezTo>
                    <a:cubicBezTo>
                      <a:pt x="11988" y="33186"/>
                      <a:pt x="22698" y="20547"/>
                      <a:pt x="37479" y="11336"/>
                    </a:cubicBezTo>
                    <a:cubicBezTo>
                      <a:pt x="52474" y="2339"/>
                      <a:pt x="68540" y="-1302"/>
                      <a:pt x="85891" y="411"/>
                    </a:cubicBezTo>
                    <a:cubicBezTo>
                      <a:pt x="103242" y="2339"/>
                      <a:pt x="118237" y="9194"/>
                      <a:pt x="131090" y="21190"/>
                    </a:cubicBezTo>
                    <a:cubicBezTo>
                      <a:pt x="132375" y="22475"/>
                      <a:pt x="133018" y="23975"/>
                      <a:pt x="133018" y="25688"/>
                    </a:cubicBezTo>
                    <a:cubicBezTo>
                      <a:pt x="133018" y="27402"/>
                      <a:pt x="132375" y="28902"/>
                      <a:pt x="130875" y="30187"/>
                    </a:cubicBezTo>
                    <a:lnTo>
                      <a:pt x="117380" y="42397"/>
                    </a:lnTo>
                    <a:cubicBezTo>
                      <a:pt x="116095" y="43468"/>
                      <a:pt x="114810" y="43896"/>
                      <a:pt x="113310" y="43896"/>
                    </a:cubicBezTo>
                    <a:cubicBezTo>
                      <a:pt x="111811" y="43896"/>
                      <a:pt x="110311" y="43468"/>
                      <a:pt x="109240" y="42611"/>
                    </a:cubicBezTo>
                    <a:cubicBezTo>
                      <a:pt x="99600" y="34043"/>
                      <a:pt x="88676" y="29973"/>
                      <a:pt x="76037" y="30615"/>
                    </a:cubicBezTo>
                    <a:cubicBezTo>
                      <a:pt x="63399" y="31044"/>
                      <a:pt x="52688" y="35971"/>
                      <a:pt x="43905" y="45182"/>
                    </a:cubicBezTo>
                    <a:cubicBezTo>
                      <a:pt x="34908" y="54393"/>
                      <a:pt x="30410" y="65318"/>
                      <a:pt x="30410" y="78170"/>
                    </a:cubicBezTo>
                    <a:cubicBezTo>
                      <a:pt x="30410" y="91023"/>
                      <a:pt x="34694" y="101948"/>
                      <a:pt x="43477" y="111159"/>
                    </a:cubicBezTo>
                    <a:cubicBezTo>
                      <a:pt x="52260" y="120370"/>
                      <a:pt x="62970" y="125297"/>
                      <a:pt x="75609" y="125940"/>
                    </a:cubicBezTo>
                    <a:cubicBezTo>
                      <a:pt x="88461" y="126582"/>
                      <a:pt x="99386" y="122727"/>
                      <a:pt x="109026" y="114372"/>
                    </a:cubicBezTo>
                    <a:cubicBezTo>
                      <a:pt x="110311" y="113301"/>
                      <a:pt x="111596" y="112873"/>
                      <a:pt x="113096" y="112873"/>
                    </a:cubicBezTo>
                    <a:cubicBezTo>
                      <a:pt x="114595" y="112873"/>
                      <a:pt x="116095" y="113301"/>
                      <a:pt x="117166" y="114372"/>
                    </a:cubicBezTo>
                    <a:lnTo>
                      <a:pt x="130661" y="126797"/>
                    </a:lnTo>
                    <a:cubicBezTo>
                      <a:pt x="131947" y="128082"/>
                      <a:pt x="132589" y="129582"/>
                      <a:pt x="132589" y="131295"/>
                    </a:cubicBezTo>
                    <a:cubicBezTo>
                      <a:pt x="132589" y="133223"/>
                      <a:pt x="131732" y="134723"/>
                      <a:pt x="130447" y="135794"/>
                    </a:cubicBezTo>
                    <a:cubicBezTo>
                      <a:pt x="115452" y="149503"/>
                      <a:pt x="98101" y="156358"/>
                      <a:pt x="77965" y="156358"/>
                    </a:cubicBezTo>
                    <a:lnTo>
                      <a:pt x="77965" y="1563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49"/>
              <p:cNvSpPr/>
              <p:nvPr/>
            </p:nvSpPr>
            <p:spPr>
              <a:xfrm>
                <a:off x="1111685" y="696833"/>
                <a:ext cx="103892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103892" h="156160" extrusionOk="0">
                    <a:moveTo>
                      <a:pt x="98538" y="0"/>
                    </a:moveTo>
                    <a:cubicBezTo>
                      <a:pt x="98538" y="0"/>
                      <a:pt x="100466" y="214"/>
                      <a:pt x="101108" y="643"/>
                    </a:cubicBezTo>
                    <a:cubicBezTo>
                      <a:pt x="101965" y="1071"/>
                      <a:pt x="102608" y="1714"/>
                      <a:pt x="103036" y="2571"/>
                    </a:cubicBezTo>
                    <a:cubicBezTo>
                      <a:pt x="103679" y="3427"/>
                      <a:pt x="103893" y="4284"/>
                      <a:pt x="103893" y="5355"/>
                    </a:cubicBezTo>
                    <a:lnTo>
                      <a:pt x="103893" y="21421"/>
                    </a:lnTo>
                    <a:cubicBezTo>
                      <a:pt x="103893" y="22921"/>
                      <a:pt x="103250" y="24206"/>
                      <a:pt x="102179" y="25277"/>
                    </a:cubicBezTo>
                    <a:cubicBezTo>
                      <a:pt x="101108" y="26348"/>
                      <a:pt x="99823" y="26991"/>
                      <a:pt x="98323" y="26991"/>
                    </a:cubicBezTo>
                    <a:lnTo>
                      <a:pt x="65335" y="26991"/>
                    </a:lnTo>
                    <a:lnTo>
                      <a:pt x="65335" y="150592"/>
                    </a:lnTo>
                    <a:cubicBezTo>
                      <a:pt x="65335" y="152091"/>
                      <a:pt x="64906" y="153376"/>
                      <a:pt x="63835" y="154447"/>
                    </a:cubicBezTo>
                    <a:cubicBezTo>
                      <a:pt x="62764" y="155518"/>
                      <a:pt x="61479" y="156161"/>
                      <a:pt x="59979" y="156161"/>
                    </a:cubicBezTo>
                    <a:lnTo>
                      <a:pt x="43914" y="156161"/>
                    </a:lnTo>
                    <a:cubicBezTo>
                      <a:pt x="42414" y="156161"/>
                      <a:pt x="41129" y="155518"/>
                      <a:pt x="40058" y="154447"/>
                    </a:cubicBezTo>
                    <a:cubicBezTo>
                      <a:pt x="38987" y="153376"/>
                      <a:pt x="38344" y="152091"/>
                      <a:pt x="38344" y="150592"/>
                    </a:cubicBezTo>
                    <a:lnTo>
                      <a:pt x="38344" y="26991"/>
                    </a:lnTo>
                    <a:lnTo>
                      <a:pt x="5569" y="26991"/>
                    </a:lnTo>
                    <a:cubicBezTo>
                      <a:pt x="4070" y="26991"/>
                      <a:pt x="2785" y="26348"/>
                      <a:pt x="1714" y="25277"/>
                    </a:cubicBezTo>
                    <a:cubicBezTo>
                      <a:pt x="643" y="24206"/>
                      <a:pt x="0" y="22921"/>
                      <a:pt x="0" y="21421"/>
                    </a:cubicBezTo>
                    <a:lnTo>
                      <a:pt x="0" y="5355"/>
                    </a:lnTo>
                    <a:cubicBezTo>
                      <a:pt x="0" y="3642"/>
                      <a:pt x="643" y="2356"/>
                      <a:pt x="1714" y="1499"/>
                    </a:cubicBezTo>
                    <a:cubicBezTo>
                      <a:pt x="2785" y="428"/>
                      <a:pt x="4070" y="0"/>
                      <a:pt x="5569" y="0"/>
                    </a:cubicBezTo>
                    <a:lnTo>
                      <a:pt x="983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49"/>
              <p:cNvSpPr/>
              <p:nvPr/>
            </p:nvSpPr>
            <p:spPr>
              <a:xfrm>
                <a:off x="1309617" y="696833"/>
                <a:ext cx="106891" cy="155732"/>
              </a:xfrm>
              <a:custGeom>
                <a:avLst/>
                <a:gdLst/>
                <a:ahLst/>
                <a:cxnLst/>
                <a:rect l="l" t="t" r="r" b="b"/>
                <a:pathLst>
                  <a:path w="106891" h="155732" extrusionOk="0">
                    <a:moveTo>
                      <a:pt x="87399" y="119745"/>
                    </a:moveTo>
                    <a:lnTo>
                      <a:pt x="87184" y="119745"/>
                    </a:lnTo>
                    <a:lnTo>
                      <a:pt x="87184" y="119316"/>
                    </a:lnTo>
                    <a:lnTo>
                      <a:pt x="68762" y="94682"/>
                    </a:lnTo>
                    <a:cubicBezTo>
                      <a:pt x="77545" y="90612"/>
                      <a:pt x="84614" y="84400"/>
                      <a:pt x="89969" y="76260"/>
                    </a:cubicBezTo>
                    <a:cubicBezTo>
                      <a:pt x="95324" y="67905"/>
                      <a:pt x="97895" y="58908"/>
                      <a:pt x="97895" y="49055"/>
                    </a:cubicBezTo>
                    <a:cubicBezTo>
                      <a:pt x="97895" y="35345"/>
                      <a:pt x="92968" y="23778"/>
                      <a:pt x="83114" y="14352"/>
                    </a:cubicBezTo>
                    <a:cubicBezTo>
                      <a:pt x="73475" y="4927"/>
                      <a:pt x="61479" y="0"/>
                      <a:pt x="47769" y="0"/>
                    </a:cubicBezTo>
                    <a:lnTo>
                      <a:pt x="5355" y="0"/>
                    </a:lnTo>
                    <a:cubicBezTo>
                      <a:pt x="4070" y="0"/>
                      <a:pt x="2785" y="428"/>
                      <a:pt x="1714" y="1499"/>
                    </a:cubicBezTo>
                    <a:cubicBezTo>
                      <a:pt x="643" y="2571"/>
                      <a:pt x="0" y="3856"/>
                      <a:pt x="0" y="5355"/>
                    </a:cubicBezTo>
                    <a:lnTo>
                      <a:pt x="0" y="132812"/>
                    </a:lnTo>
                    <a:cubicBezTo>
                      <a:pt x="0" y="132812"/>
                      <a:pt x="214" y="134740"/>
                      <a:pt x="643" y="135597"/>
                    </a:cubicBezTo>
                    <a:cubicBezTo>
                      <a:pt x="1071" y="136453"/>
                      <a:pt x="1714" y="137096"/>
                      <a:pt x="2571" y="137525"/>
                    </a:cubicBezTo>
                    <a:cubicBezTo>
                      <a:pt x="3427" y="137953"/>
                      <a:pt x="4284" y="138167"/>
                      <a:pt x="5141" y="138167"/>
                    </a:cubicBezTo>
                    <a:lnTo>
                      <a:pt x="21207" y="138167"/>
                    </a:lnTo>
                    <a:cubicBezTo>
                      <a:pt x="21207" y="138167"/>
                      <a:pt x="23135" y="137953"/>
                      <a:pt x="23992" y="137525"/>
                    </a:cubicBezTo>
                    <a:cubicBezTo>
                      <a:pt x="24849" y="137096"/>
                      <a:pt x="25491" y="136453"/>
                      <a:pt x="25920" y="135597"/>
                    </a:cubicBezTo>
                    <a:cubicBezTo>
                      <a:pt x="26348" y="134740"/>
                      <a:pt x="26562" y="133883"/>
                      <a:pt x="26562" y="132812"/>
                    </a:cubicBezTo>
                    <a:lnTo>
                      <a:pt x="26562" y="98538"/>
                    </a:lnTo>
                    <a:lnTo>
                      <a:pt x="38130" y="98538"/>
                    </a:lnTo>
                    <a:lnTo>
                      <a:pt x="77116" y="150806"/>
                    </a:lnTo>
                    <a:lnTo>
                      <a:pt x="79044" y="153590"/>
                    </a:lnTo>
                    <a:cubicBezTo>
                      <a:pt x="79044" y="153590"/>
                      <a:pt x="80330" y="154876"/>
                      <a:pt x="81187" y="155090"/>
                    </a:cubicBezTo>
                    <a:cubicBezTo>
                      <a:pt x="81829" y="155518"/>
                      <a:pt x="82900" y="155733"/>
                      <a:pt x="83757" y="155733"/>
                    </a:cubicBezTo>
                    <a:lnTo>
                      <a:pt x="100037" y="155733"/>
                    </a:lnTo>
                    <a:cubicBezTo>
                      <a:pt x="100037" y="155733"/>
                      <a:pt x="100894" y="155733"/>
                      <a:pt x="101322" y="155518"/>
                    </a:cubicBezTo>
                    <a:cubicBezTo>
                      <a:pt x="101537" y="155518"/>
                      <a:pt x="101537" y="155304"/>
                      <a:pt x="101537" y="155304"/>
                    </a:cubicBezTo>
                    <a:cubicBezTo>
                      <a:pt x="102393" y="155090"/>
                      <a:pt x="102822" y="154662"/>
                      <a:pt x="103250" y="154233"/>
                    </a:cubicBezTo>
                    <a:cubicBezTo>
                      <a:pt x="104107" y="153590"/>
                      <a:pt x="104536" y="152948"/>
                      <a:pt x="104964" y="151877"/>
                    </a:cubicBezTo>
                    <a:lnTo>
                      <a:pt x="106892" y="145665"/>
                    </a:lnTo>
                    <a:lnTo>
                      <a:pt x="87399" y="119745"/>
                    </a:lnTo>
                    <a:close/>
                    <a:moveTo>
                      <a:pt x="48840" y="71975"/>
                    </a:moveTo>
                    <a:lnTo>
                      <a:pt x="26991" y="71975"/>
                    </a:lnTo>
                    <a:lnTo>
                      <a:pt x="26991" y="26991"/>
                    </a:lnTo>
                    <a:lnTo>
                      <a:pt x="48840" y="26991"/>
                    </a:lnTo>
                    <a:cubicBezTo>
                      <a:pt x="55053" y="26991"/>
                      <a:pt x="60408" y="29133"/>
                      <a:pt x="64692" y="33631"/>
                    </a:cubicBezTo>
                    <a:cubicBezTo>
                      <a:pt x="68976" y="37916"/>
                      <a:pt x="71333" y="43271"/>
                      <a:pt x="71333" y="49483"/>
                    </a:cubicBezTo>
                    <a:cubicBezTo>
                      <a:pt x="71333" y="55695"/>
                      <a:pt x="69191" y="61051"/>
                      <a:pt x="64692" y="65335"/>
                    </a:cubicBezTo>
                    <a:cubicBezTo>
                      <a:pt x="60408" y="69833"/>
                      <a:pt x="55053" y="71975"/>
                      <a:pt x="48840" y="719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49"/>
              <p:cNvSpPr/>
              <p:nvPr/>
            </p:nvSpPr>
            <p:spPr>
              <a:xfrm>
                <a:off x="921893" y="714398"/>
                <a:ext cx="95967" cy="156167"/>
              </a:xfrm>
              <a:custGeom>
                <a:avLst/>
                <a:gdLst/>
                <a:ahLst/>
                <a:cxnLst/>
                <a:rect l="l" t="t" r="r" b="b"/>
                <a:pathLst>
                  <a:path w="95967" h="156167" extrusionOk="0">
                    <a:moveTo>
                      <a:pt x="95325" y="1714"/>
                    </a:moveTo>
                    <a:cubicBezTo>
                      <a:pt x="95325" y="1714"/>
                      <a:pt x="92968" y="0"/>
                      <a:pt x="91469" y="0"/>
                    </a:cubicBezTo>
                    <a:lnTo>
                      <a:pt x="75189" y="0"/>
                    </a:lnTo>
                    <a:cubicBezTo>
                      <a:pt x="73689" y="0"/>
                      <a:pt x="72404" y="643"/>
                      <a:pt x="71333" y="1714"/>
                    </a:cubicBezTo>
                    <a:cubicBezTo>
                      <a:pt x="70262" y="2785"/>
                      <a:pt x="69619" y="4070"/>
                      <a:pt x="69619" y="5570"/>
                    </a:cubicBezTo>
                    <a:lnTo>
                      <a:pt x="69619" y="107749"/>
                    </a:lnTo>
                    <a:cubicBezTo>
                      <a:pt x="69619" y="114175"/>
                      <a:pt x="67263" y="119316"/>
                      <a:pt x="62764" y="123601"/>
                    </a:cubicBezTo>
                    <a:cubicBezTo>
                      <a:pt x="58266" y="127885"/>
                      <a:pt x="52696" y="129599"/>
                      <a:pt x="46484" y="128956"/>
                    </a:cubicBezTo>
                    <a:cubicBezTo>
                      <a:pt x="40915" y="128313"/>
                      <a:pt x="36416" y="125957"/>
                      <a:pt x="32775" y="121887"/>
                    </a:cubicBezTo>
                    <a:cubicBezTo>
                      <a:pt x="29133" y="117603"/>
                      <a:pt x="27205" y="112890"/>
                      <a:pt x="27205" y="107321"/>
                    </a:cubicBezTo>
                    <a:lnTo>
                      <a:pt x="27205" y="22921"/>
                    </a:lnTo>
                    <a:cubicBezTo>
                      <a:pt x="27205" y="21421"/>
                      <a:pt x="26562" y="20136"/>
                      <a:pt x="25491" y="19279"/>
                    </a:cubicBezTo>
                    <a:cubicBezTo>
                      <a:pt x="24420" y="18208"/>
                      <a:pt x="23135" y="17780"/>
                      <a:pt x="21635" y="17780"/>
                    </a:cubicBezTo>
                    <a:lnTo>
                      <a:pt x="5570" y="17780"/>
                    </a:lnTo>
                    <a:cubicBezTo>
                      <a:pt x="4070" y="17780"/>
                      <a:pt x="2785" y="18208"/>
                      <a:pt x="1714" y="19279"/>
                    </a:cubicBezTo>
                    <a:cubicBezTo>
                      <a:pt x="643" y="20350"/>
                      <a:pt x="0" y="21636"/>
                      <a:pt x="0" y="22921"/>
                    </a:cubicBezTo>
                    <a:lnTo>
                      <a:pt x="0" y="106892"/>
                    </a:lnTo>
                    <a:cubicBezTo>
                      <a:pt x="0" y="115675"/>
                      <a:pt x="1928" y="123386"/>
                      <a:pt x="5998" y="130670"/>
                    </a:cubicBezTo>
                    <a:cubicBezTo>
                      <a:pt x="8140" y="134740"/>
                      <a:pt x="11139" y="138381"/>
                      <a:pt x="14566" y="141809"/>
                    </a:cubicBezTo>
                    <a:cubicBezTo>
                      <a:pt x="24206" y="151663"/>
                      <a:pt x="35559" y="156375"/>
                      <a:pt x="48840" y="156161"/>
                    </a:cubicBezTo>
                    <a:cubicBezTo>
                      <a:pt x="61907" y="156161"/>
                      <a:pt x="72832" y="151020"/>
                      <a:pt x="82043" y="141595"/>
                    </a:cubicBezTo>
                    <a:cubicBezTo>
                      <a:pt x="91255" y="132169"/>
                      <a:pt x="95967" y="121030"/>
                      <a:pt x="95967" y="107963"/>
                    </a:cubicBezTo>
                    <a:lnTo>
                      <a:pt x="95967" y="5784"/>
                    </a:lnTo>
                    <a:cubicBezTo>
                      <a:pt x="95967" y="4284"/>
                      <a:pt x="95325" y="2999"/>
                      <a:pt x="94253" y="1928"/>
                    </a:cubicBezTo>
                    <a:lnTo>
                      <a:pt x="94896" y="19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49"/>
              <p:cNvSpPr/>
              <p:nvPr/>
            </p:nvSpPr>
            <p:spPr>
              <a:xfrm>
                <a:off x="1042066" y="696405"/>
                <a:ext cx="88041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88041" h="156160" extrusionOk="0">
                    <a:moveTo>
                      <a:pt x="82900" y="129170"/>
                    </a:moveTo>
                    <a:cubicBezTo>
                      <a:pt x="84400" y="129170"/>
                      <a:pt x="85685" y="129813"/>
                      <a:pt x="86542" y="130884"/>
                    </a:cubicBezTo>
                    <a:cubicBezTo>
                      <a:pt x="87613" y="131955"/>
                      <a:pt x="88041" y="133240"/>
                      <a:pt x="88041" y="134740"/>
                    </a:cubicBezTo>
                    <a:lnTo>
                      <a:pt x="88041" y="150806"/>
                    </a:lnTo>
                    <a:cubicBezTo>
                      <a:pt x="88041" y="150806"/>
                      <a:pt x="88041" y="152734"/>
                      <a:pt x="87399" y="153590"/>
                    </a:cubicBezTo>
                    <a:cubicBezTo>
                      <a:pt x="86970" y="154447"/>
                      <a:pt x="86328" y="155090"/>
                      <a:pt x="85471" y="155518"/>
                    </a:cubicBezTo>
                    <a:cubicBezTo>
                      <a:pt x="84614" y="155947"/>
                      <a:pt x="83757" y="156161"/>
                      <a:pt x="82900" y="156161"/>
                    </a:cubicBezTo>
                    <a:lnTo>
                      <a:pt x="5569" y="156161"/>
                    </a:lnTo>
                    <a:cubicBezTo>
                      <a:pt x="4070" y="156161"/>
                      <a:pt x="2785" y="155518"/>
                      <a:pt x="1714" y="154447"/>
                    </a:cubicBezTo>
                    <a:cubicBezTo>
                      <a:pt x="643" y="153376"/>
                      <a:pt x="0" y="152091"/>
                      <a:pt x="0" y="150592"/>
                    </a:cubicBezTo>
                    <a:lnTo>
                      <a:pt x="0" y="5570"/>
                    </a:lnTo>
                    <a:cubicBezTo>
                      <a:pt x="0" y="4070"/>
                      <a:pt x="643" y="2785"/>
                      <a:pt x="1714" y="1714"/>
                    </a:cubicBezTo>
                    <a:cubicBezTo>
                      <a:pt x="2785" y="643"/>
                      <a:pt x="4070" y="0"/>
                      <a:pt x="5569" y="0"/>
                    </a:cubicBezTo>
                    <a:lnTo>
                      <a:pt x="21635" y="0"/>
                    </a:lnTo>
                    <a:cubicBezTo>
                      <a:pt x="23135" y="0"/>
                      <a:pt x="24420" y="643"/>
                      <a:pt x="25491" y="1714"/>
                    </a:cubicBezTo>
                    <a:cubicBezTo>
                      <a:pt x="26562" y="2785"/>
                      <a:pt x="27205" y="4070"/>
                      <a:pt x="27205" y="5570"/>
                    </a:cubicBezTo>
                    <a:lnTo>
                      <a:pt x="27205" y="129170"/>
                    </a:lnTo>
                    <a:lnTo>
                      <a:pt x="83114" y="129170"/>
                    </a:lnTo>
                    <a:lnTo>
                      <a:pt x="83114" y="129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49"/>
              <p:cNvSpPr/>
              <p:nvPr/>
            </p:nvSpPr>
            <p:spPr>
              <a:xfrm>
                <a:off x="1197156" y="714184"/>
                <a:ext cx="92325" cy="156160"/>
              </a:xfrm>
              <a:custGeom>
                <a:avLst/>
                <a:gdLst/>
                <a:ahLst/>
                <a:cxnLst/>
                <a:rect l="l" t="t" r="r" b="b"/>
                <a:pathLst>
                  <a:path w="92325" h="156160" extrusionOk="0">
                    <a:moveTo>
                      <a:pt x="87184" y="214"/>
                    </a:moveTo>
                    <a:cubicBezTo>
                      <a:pt x="88684" y="214"/>
                      <a:pt x="89755" y="857"/>
                      <a:pt x="90826" y="1928"/>
                    </a:cubicBezTo>
                    <a:cubicBezTo>
                      <a:pt x="91897" y="2999"/>
                      <a:pt x="92325" y="4284"/>
                      <a:pt x="92325" y="5784"/>
                    </a:cubicBezTo>
                    <a:lnTo>
                      <a:pt x="92325" y="107963"/>
                    </a:lnTo>
                    <a:cubicBezTo>
                      <a:pt x="92325" y="121030"/>
                      <a:pt x="87827" y="132383"/>
                      <a:pt x="78830" y="141595"/>
                    </a:cubicBezTo>
                    <a:cubicBezTo>
                      <a:pt x="70047" y="151020"/>
                      <a:pt x="59551" y="155733"/>
                      <a:pt x="46912" y="156161"/>
                    </a:cubicBezTo>
                    <a:cubicBezTo>
                      <a:pt x="34060" y="156161"/>
                      <a:pt x="23349" y="151662"/>
                      <a:pt x="13924" y="141809"/>
                    </a:cubicBezTo>
                    <a:cubicBezTo>
                      <a:pt x="4713" y="131955"/>
                      <a:pt x="0" y="120387"/>
                      <a:pt x="0" y="106892"/>
                    </a:cubicBezTo>
                    <a:lnTo>
                      <a:pt x="0" y="22921"/>
                    </a:lnTo>
                    <a:cubicBezTo>
                      <a:pt x="0" y="21421"/>
                      <a:pt x="428" y="20136"/>
                      <a:pt x="1499" y="19279"/>
                    </a:cubicBezTo>
                    <a:cubicBezTo>
                      <a:pt x="2571" y="18208"/>
                      <a:pt x="3856" y="17780"/>
                      <a:pt x="5141" y="17780"/>
                    </a:cubicBezTo>
                    <a:lnTo>
                      <a:pt x="20564" y="17780"/>
                    </a:lnTo>
                    <a:cubicBezTo>
                      <a:pt x="22064" y="17780"/>
                      <a:pt x="23135" y="18208"/>
                      <a:pt x="24206" y="19279"/>
                    </a:cubicBezTo>
                    <a:cubicBezTo>
                      <a:pt x="25277" y="20350"/>
                      <a:pt x="25705" y="21635"/>
                      <a:pt x="25705" y="22921"/>
                    </a:cubicBezTo>
                    <a:lnTo>
                      <a:pt x="25705" y="107320"/>
                    </a:lnTo>
                    <a:cubicBezTo>
                      <a:pt x="25705" y="112890"/>
                      <a:pt x="27419" y="117817"/>
                      <a:pt x="31061" y="121887"/>
                    </a:cubicBezTo>
                    <a:cubicBezTo>
                      <a:pt x="34488" y="126171"/>
                      <a:pt x="38987" y="128528"/>
                      <a:pt x="44342" y="128956"/>
                    </a:cubicBezTo>
                    <a:cubicBezTo>
                      <a:pt x="50340" y="129599"/>
                      <a:pt x="55481" y="127885"/>
                      <a:pt x="59979" y="123601"/>
                    </a:cubicBezTo>
                    <a:cubicBezTo>
                      <a:pt x="64478" y="119316"/>
                      <a:pt x="66620" y="114175"/>
                      <a:pt x="66620" y="107749"/>
                    </a:cubicBezTo>
                    <a:lnTo>
                      <a:pt x="66620" y="5569"/>
                    </a:lnTo>
                    <a:cubicBezTo>
                      <a:pt x="66620" y="4070"/>
                      <a:pt x="67048" y="2785"/>
                      <a:pt x="68120" y="1714"/>
                    </a:cubicBezTo>
                    <a:cubicBezTo>
                      <a:pt x="69191" y="643"/>
                      <a:pt x="70476" y="0"/>
                      <a:pt x="71761" y="0"/>
                    </a:cubicBezTo>
                    <a:lnTo>
                      <a:pt x="876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49"/>
              <p:cNvSpPr/>
              <p:nvPr/>
            </p:nvSpPr>
            <p:spPr>
              <a:xfrm>
                <a:off x="1386948" y="713970"/>
                <a:ext cx="122736" cy="155946"/>
              </a:xfrm>
              <a:custGeom>
                <a:avLst/>
                <a:gdLst/>
                <a:ahLst/>
                <a:cxnLst/>
                <a:rect l="l" t="t" r="r" b="b"/>
                <a:pathLst>
                  <a:path w="122736" h="155946" extrusionOk="0">
                    <a:moveTo>
                      <a:pt x="121887" y="149092"/>
                    </a:moveTo>
                    <a:lnTo>
                      <a:pt x="73689" y="3642"/>
                    </a:lnTo>
                    <a:cubicBezTo>
                      <a:pt x="72832" y="1285"/>
                      <a:pt x="70904" y="0"/>
                      <a:pt x="68334" y="0"/>
                    </a:cubicBezTo>
                    <a:lnTo>
                      <a:pt x="47984" y="0"/>
                    </a:lnTo>
                    <a:cubicBezTo>
                      <a:pt x="45413" y="0"/>
                      <a:pt x="43699" y="1285"/>
                      <a:pt x="42842" y="3642"/>
                    </a:cubicBezTo>
                    <a:lnTo>
                      <a:pt x="9854" y="102179"/>
                    </a:lnTo>
                    <a:lnTo>
                      <a:pt x="0" y="131312"/>
                    </a:lnTo>
                    <a:cubicBezTo>
                      <a:pt x="0" y="131312"/>
                      <a:pt x="0" y="132812"/>
                      <a:pt x="0" y="133454"/>
                    </a:cubicBezTo>
                    <a:lnTo>
                      <a:pt x="2142" y="136239"/>
                    </a:lnTo>
                    <a:cubicBezTo>
                      <a:pt x="3213" y="137739"/>
                      <a:pt x="4713" y="138381"/>
                      <a:pt x="6426" y="138381"/>
                    </a:cubicBezTo>
                    <a:lnTo>
                      <a:pt x="22706" y="138381"/>
                    </a:lnTo>
                    <a:cubicBezTo>
                      <a:pt x="25277" y="138381"/>
                      <a:pt x="26991" y="137096"/>
                      <a:pt x="27848" y="134740"/>
                    </a:cubicBezTo>
                    <a:lnTo>
                      <a:pt x="29990" y="128313"/>
                    </a:lnTo>
                    <a:lnTo>
                      <a:pt x="58694" y="42200"/>
                    </a:lnTo>
                    <a:lnTo>
                      <a:pt x="95110" y="152305"/>
                    </a:lnTo>
                    <a:cubicBezTo>
                      <a:pt x="95967" y="154661"/>
                      <a:pt x="97681" y="155947"/>
                      <a:pt x="100465" y="155947"/>
                    </a:cubicBezTo>
                    <a:lnTo>
                      <a:pt x="117174" y="155947"/>
                    </a:lnTo>
                    <a:cubicBezTo>
                      <a:pt x="119102" y="155947"/>
                      <a:pt x="120601" y="155304"/>
                      <a:pt x="121673" y="153805"/>
                    </a:cubicBezTo>
                    <a:cubicBezTo>
                      <a:pt x="122744" y="152305"/>
                      <a:pt x="122958" y="150591"/>
                      <a:pt x="122529" y="148878"/>
                    </a:cubicBezTo>
                    <a:lnTo>
                      <a:pt x="122529" y="1488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49"/>
              <p:cNvSpPr/>
              <p:nvPr/>
            </p:nvSpPr>
            <p:spPr>
              <a:xfrm>
                <a:off x="1387162" y="816364"/>
                <a:ext cx="29989" cy="36201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36201" extrusionOk="0">
                    <a:moveTo>
                      <a:pt x="9854" y="0"/>
                    </a:moveTo>
                    <a:lnTo>
                      <a:pt x="0" y="29133"/>
                    </a:lnTo>
                    <a:cubicBezTo>
                      <a:pt x="0" y="29133"/>
                      <a:pt x="0" y="30632"/>
                      <a:pt x="0" y="31275"/>
                    </a:cubicBezTo>
                    <a:lnTo>
                      <a:pt x="2142" y="34060"/>
                    </a:lnTo>
                    <a:cubicBezTo>
                      <a:pt x="3213" y="35559"/>
                      <a:pt x="4713" y="36202"/>
                      <a:pt x="6426" y="36202"/>
                    </a:cubicBezTo>
                    <a:lnTo>
                      <a:pt x="22707" y="36202"/>
                    </a:lnTo>
                    <a:cubicBezTo>
                      <a:pt x="25277" y="36202"/>
                      <a:pt x="26991" y="34917"/>
                      <a:pt x="27848" y="32560"/>
                    </a:cubicBezTo>
                    <a:lnTo>
                      <a:pt x="29990" y="26134"/>
                    </a:lnTo>
                    <a:lnTo>
                      <a:pt x="10497" y="0"/>
                    </a:lnTo>
                    <a:lnTo>
                      <a:pt x="104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49"/>
              <p:cNvSpPr/>
              <p:nvPr/>
            </p:nvSpPr>
            <p:spPr>
              <a:xfrm>
                <a:off x="301962" y="732607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069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9" y="29990"/>
                    </a:cubicBezTo>
                    <a:cubicBezTo>
                      <a:pt x="9854" y="32346"/>
                      <a:pt x="11567" y="34274"/>
                      <a:pt x="13710" y="35773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916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5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500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500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49"/>
              <p:cNvSpPr/>
              <p:nvPr/>
            </p:nvSpPr>
            <p:spPr>
              <a:xfrm>
                <a:off x="343305" y="733035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421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421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1207" y="37487"/>
                    </a:cubicBezTo>
                    <a:lnTo>
                      <a:pt x="21207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1207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9"/>
              <p:cNvSpPr/>
              <p:nvPr/>
            </p:nvSpPr>
            <p:spPr>
              <a:xfrm>
                <a:off x="392574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9"/>
              <p:cNvSpPr/>
              <p:nvPr/>
            </p:nvSpPr>
            <p:spPr>
              <a:xfrm>
                <a:off x="439487" y="733463"/>
                <a:ext cx="2934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851"/>
                    </a:lnTo>
                    <a:lnTo>
                      <a:pt x="25491" y="18851"/>
                    </a:lnTo>
                    <a:lnTo>
                      <a:pt x="25491" y="24420"/>
                    </a:lnTo>
                    <a:lnTo>
                      <a:pt x="6855" y="2442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9"/>
              <p:cNvSpPr/>
              <p:nvPr/>
            </p:nvSpPr>
            <p:spPr>
              <a:xfrm>
                <a:off x="475260" y="733463"/>
                <a:ext cx="30203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3056" extrusionOk="0">
                    <a:moveTo>
                      <a:pt x="30204" y="37059"/>
                    </a:moveTo>
                    <a:lnTo>
                      <a:pt x="30204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561" y="0"/>
                    </a:lnTo>
                    <a:lnTo>
                      <a:pt x="29561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30204" y="36845"/>
                    </a:lnTo>
                    <a:lnTo>
                      <a:pt x="30204" y="37059"/>
                    </a:lnTo>
                    <a:lnTo>
                      <a:pt x="30204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49"/>
              <p:cNvSpPr/>
              <p:nvPr/>
            </p:nvSpPr>
            <p:spPr>
              <a:xfrm>
                <a:off x="512319" y="733463"/>
                <a:ext cx="3448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4488" h="43056" extrusionOk="0">
                    <a:moveTo>
                      <a:pt x="24206" y="26777"/>
                    </a:moveTo>
                    <a:cubicBezTo>
                      <a:pt x="26777" y="25920"/>
                      <a:pt x="28919" y="24420"/>
                      <a:pt x="30418" y="22064"/>
                    </a:cubicBezTo>
                    <a:cubicBezTo>
                      <a:pt x="31918" y="19708"/>
                      <a:pt x="32774" y="17137"/>
                      <a:pt x="32774" y="14138"/>
                    </a:cubicBezTo>
                    <a:cubicBezTo>
                      <a:pt x="32774" y="12424"/>
                      <a:pt x="32346" y="10711"/>
                      <a:pt x="31703" y="8997"/>
                    </a:cubicBezTo>
                    <a:cubicBezTo>
                      <a:pt x="31061" y="7283"/>
                      <a:pt x="29990" y="5784"/>
                      <a:pt x="28919" y="4498"/>
                    </a:cubicBezTo>
                    <a:cubicBezTo>
                      <a:pt x="27848" y="3213"/>
                      <a:pt x="26348" y="2142"/>
                      <a:pt x="24634" y="1285"/>
                    </a:cubicBezTo>
                    <a:cubicBezTo>
                      <a:pt x="22706" y="428"/>
                      <a:pt x="20993" y="0"/>
                      <a:pt x="19065" y="0"/>
                    </a:cubicBezTo>
                    <a:lnTo>
                      <a:pt x="0" y="0"/>
                    </a:lnTo>
                    <a:lnTo>
                      <a:pt x="0" y="43057"/>
                    </a:lnTo>
                    <a:lnTo>
                      <a:pt x="6855" y="43057"/>
                    </a:lnTo>
                    <a:lnTo>
                      <a:pt x="6855" y="28062"/>
                    </a:lnTo>
                    <a:lnTo>
                      <a:pt x="17137" y="28062"/>
                    </a:lnTo>
                    <a:lnTo>
                      <a:pt x="26777" y="43057"/>
                    </a:lnTo>
                    <a:lnTo>
                      <a:pt x="34488" y="43057"/>
                    </a:lnTo>
                    <a:lnTo>
                      <a:pt x="24206" y="26777"/>
                    </a:lnTo>
                    <a:close/>
                    <a:moveTo>
                      <a:pt x="19065" y="22064"/>
                    </a:moveTo>
                    <a:lnTo>
                      <a:pt x="6855" y="22064"/>
                    </a:lnTo>
                    <a:lnTo>
                      <a:pt x="6855" y="5998"/>
                    </a:lnTo>
                    <a:lnTo>
                      <a:pt x="18636" y="5998"/>
                    </a:lnTo>
                    <a:cubicBezTo>
                      <a:pt x="20564" y="5998"/>
                      <a:pt x="22064" y="6855"/>
                      <a:pt x="23563" y="8354"/>
                    </a:cubicBezTo>
                    <a:cubicBezTo>
                      <a:pt x="25063" y="9854"/>
                      <a:pt x="25705" y="11567"/>
                      <a:pt x="25705" y="13924"/>
                    </a:cubicBezTo>
                    <a:cubicBezTo>
                      <a:pt x="25705" y="16280"/>
                      <a:pt x="25063" y="18208"/>
                      <a:pt x="23778" y="19708"/>
                    </a:cubicBezTo>
                    <a:cubicBezTo>
                      <a:pt x="22492" y="21207"/>
                      <a:pt x="20993" y="22064"/>
                      <a:pt x="19065" y="220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49"/>
              <p:cNvSpPr/>
              <p:nvPr/>
            </p:nvSpPr>
            <p:spPr>
              <a:xfrm>
                <a:off x="553019" y="721039"/>
                <a:ext cx="30203" cy="55481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55481" extrusionOk="0">
                    <a:moveTo>
                      <a:pt x="6855" y="49269"/>
                    </a:moveTo>
                    <a:lnTo>
                      <a:pt x="6855" y="36202"/>
                    </a:lnTo>
                    <a:lnTo>
                      <a:pt x="26562" y="36202"/>
                    </a:lnTo>
                    <a:lnTo>
                      <a:pt x="26562" y="30632"/>
                    </a:lnTo>
                    <a:lnTo>
                      <a:pt x="6855" y="30632"/>
                    </a:lnTo>
                    <a:lnTo>
                      <a:pt x="6855" y="18422"/>
                    </a:lnTo>
                    <a:lnTo>
                      <a:pt x="29561" y="18422"/>
                    </a:lnTo>
                    <a:lnTo>
                      <a:pt x="29561" y="12424"/>
                    </a:lnTo>
                    <a:lnTo>
                      <a:pt x="0" y="12424"/>
                    </a:lnTo>
                    <a:lnTo>
                      <a:pt x="0" y="55481"/>
                    </a:lnTo>
                    <a:lnTo>
                      <a:pt x="30204" y="55481"/>
                    </a:lnTo>
                    <a:lnTo>
                      <a:pt x="30204" y="49269"/>
                    </a:lnTo>
                    <a:lnTo>
                      <a:pt x="6855" y="49269"/>
                    </a:lnTo>
                    <a:close/>
                    <a:moveTo>
                      <a:pt x="17994" y="0"/>
                    </a:moveTo>
                    <a:lnTo>
                      <a:pt x="13067" y="0"/>
                    </a:lnTo>
                    <a:lnTo>
                      <a:pt x="6641" y="5784"/>
                    </a:lnTo>
                    <a:lnTo>
                      <a:pt x="10068" y="7497"/>
                    </a:lnTo>
                    <a:lnTo>
                      <a:pt x="15423" y="3642"/>
                    </a:lnTo>
                    <a:lnTo>
                      <a:pt x="20779" y="7497"/>
                    </a:lnTo>
                    <a:lnTo>
                      <a:pt x="24420" y="5784"/>
                    </a:lnTo>
                    <a:lnTo>
                      <a:pt x="17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49"/>
              <p:cNvSpPr/>
              <p:nvPr/>
            </p:nvSpPr>
            <p:spPr>
              <a:xfrm>
                <a:off x="590292" y="733463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855" y="12639"/>
                    </a:move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6855" y="12639"/>
                    </a:lnTo>
                    <a:lnTo>
                      <a:pt x="6855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49"/>
              <p:cNvSpPr/>
              <p:nvPr/>
            </p:nvSpPr>
            <p:spPr>
              <a:xfrm>
                <a:off x="634848" y="732607"/>
                <a:ext cx="38772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772" h="43913" extrusionOk="0">
                    <a:moveTo>
                      <a:pt x="21207" y="643"/>
                    </a:moveTo>
                    <a:cubicBezTo>
                      <a:pt x="25063" y="643"/>
                      <a:pt x="28490" y="1499"/>
                      <a:pt x="31275" y="3213"/>
                    </a:cubicBezTo>
                    <a:cubicBezTo>
                      <a:pt x="34274" y="4927"/>
                      <a:pt x="36416" y="7283"/>
                      <a:pt x="37916" y="10068"/>
                    </a:cubicBezTo>
                    <a:lnTo>
                      <a:pt x="32560" y="13710"/>
                    </a:lnTo>
                    <a:cubicBezTo>
                      <a:pt x="31918" y="12424"/>
                      <a:pt x="31275" y="11353"/>
                      <a:pt x="30418" y="10496"/>
                    </a:cubicBezTo>
                    <a:cubicBezTo>
                      <a:pt x="29561" y="9640"/>
                      <a:pt x="28490" y="8783"/>
                      <a:pt x="27419" y="8354"/>
                    </a:cubicBezTo>
                    <a:cubicBezTo>
                      <a:pt x="26348" y="7926"/>
                      <a:pt x="25277" y="7497"/>
                      <a:pt x="24206" y="7283"/>
                    </a:cubicBezTo>
                    <a:cubicBezTo>
                      <a:pt x="23135" y="7069"/>
                      <a:pt x="22064" y="6855"/>
                      <a:pt x="20993" y="6855"/>
                    </a:cubicBezTo>
                    <a:cubicBezTo>
                      <a:pt x="19279" y="6855"/>
                      <a:pt x="17565" y="6855"/>
                      <a:pt x="16066" y="7712"/>
                    </a:cubicBezTo>
                    <a:cubicBezTo>
                      <a:pt x="14566" y="8354"/>
                      <a:pt x="13281" y="9211"/>
                      <a:pt x="12210" y="10068"/>
                    </a:cubicBezTo>
                    <a:cubicBezTo>
                      <a:pt x="11139" y="11139"/>
                      <a:pt x="10282" y="12210"/>
                      <a:pt x="9425" y="13495"/>
                    </a:cubicBezTo>
                    <a:cubicBezTo>
                      <a:pt x="8568" y="14781"/>
                      <a:pt x="8140" y="16280"/>
                      <a:pt x="7712" y="17780"/>
                    </a:cubicBezTo>
                    <a:cubicBezTo>
                      <a:pt x="7283" y="19279"/>
                      <a:pt x="7069" y="20779"/>
                      <a:pt x="7069" y="22278"/>
                    </a:cubicBezTo>
                    <a:cubicBezTo>
                      <a:pt x="7069" y="25063"/>
                      <a:pt x="7712" y="27633"/>
                      <a:pt x="8783" y="29990"/>
                    </a:cubicBezTo>
                    <a:cubicBezTo>
                      <a:pt x="10068" y="32346"/>
                      <a:pt x="11782" y="34274"/>
                      <a:pt x="13924" y="35773"/>
                    </a:cubicBezTo>
                    <a:cubicBezTo>
                      <a:pt x="16066" y="37273"/>
                      <a:pt x="18636" y="37916"/>
                      <a:pt x="21207" y="37916"/>
                    </a:cubicBezTo>
                    <a:cubicBezTo>
                      <a:pt x="22706" y="37916"/>
                      <a:pt x="24206" y="37916"/>
                      <a:pt x="25705" y="37273"/>
                    </a:cubicBezTo>
                    <a:cubicBezTo>
                      <a:pt x="27205" y="36845"/>
                      <a:pt x="28490" y="35988"/>
                      <a:pt x="29990" y="34917"/>
                    </a:cubicBezTo>
                    <a:cubicBezTo>
                      <a:pt x="31275" y="33846"/>
                      <a:pt x="32346" y="32560"/>
                      <a:pt x="32989" y="30847"/>
                    </a:cubicBezTo>
                    <a:lnTo>
                      <a:pt x="38772" y="34060"/>
                    </a:lnTo>
                    <a:cubicBezTo>
                      <a:pt x="37916" y="36202"/>
                      <a:pt x="36416" y="37916"/>
                      <a:pt x="34488" y="39415"/>
                    </a:cubicBezTo>
                    <a:cubicBezTo>
                      <a:pt x="32560" y="40915"/>
                      <a:pt x="30418" y="42200"/>
                      <a:pt x="28062" y="42843"/>
                    </a:cubicBezTo>
                    <a:cubicBezTo>
                      <a:pt x="25705" y="43485"/>
                      <a:pt x="23349" y="43914"/>
                      <a:pt x="20993" y="43914"/>
                    </a:cubicBezTo>
                    <a:cubicBezTo>
                      <a:pt x="17994" y="43914"/>
                      <a:pt x="15209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5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49"/>
              <p:cNvSpPr/>
              <p:nvPr/>
            </p:nvSpPr>
            <p:spPr>
              <a:xfrm>
                <a:off x="679833" y="733463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49"/>
              <p:cNvSpPr/>
              <p:nvPr/>
            </p:nvSpPr>
            <p:spPr>
              <a:xfrm>
                <a:off x="692472" y="733463"/>
                <a:ext cx="40271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271" h="43056" extrusionOk="0">
                    <a:moveTo>
                      <a:pt x="23349" y="0"/>
                    </a:moveTo>
                    <a:lnTo>
                      <a:pt x="17137" y="0"/>
                    </a:lnTo>
                    <a:lnTo>
                      <a:pt x="0" y="43057"/>
                    </a:lnTo>
                    <a:lnTo>
                      <a:pt x="7069" y="43057"/>
                    </a:lnTo>
                    <a:lnTo>
                      <a:pt x="11567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272" y="43057"/>
                    </a:lnTo>
                    <a:lnTo>
                      <a:pt x="23349" y="0"/>
                    </a:lnTo>
                    <a:close/>
                    <a:moveTo>
                      <a:pt x="12639" y="26348"/>
                    </a:move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639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49"/>
              <p:cNvSpPr/>
              <p:nvPr/>
            </p:nvSpPr>
            <p:spPr>
              <a:xfrm>
                <a:off x="301320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7069" y="12639"/>
                    </a:moveTo>
                    <a:lnTo>
                      <a:pt x="7069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784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7069" y="12639"/>
                    </a:lnTo>
                    <a:lnTo>
                      <a:pt x="7069" y="12639"/>
                    </a:lnTo>
                    <a:lnTo>
                      <a:pt x="7069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49"/>
              <p:cNvSpPr/>
              <p:nvPr/>
            </p:nvSpPr>
            <p:spPr>
              <a:xfrm>
                <a:off x="347161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349" y="0"/>
                    </a:moveTo>
                    <a:lnTo>
                      <a:pt x="17351" y="0"/>
                    </a:lnTo>
                    <a:lnTo>
                      <a:pt x="10496" y="17351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490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349" y="0"/>
                    </a:lnTo>
                    <a:close/>
                    <a:moveTo>
                      <a:pt x="12853" y="26348"/>
                    </a:moveTo>
                    <a:lnTo>
                      <a:pt x="13924" y="23349"/>
                    </a:lnTo>
                    <a:lnTo>
                      <a:pt x="19922" y="7497"/>
                    </a:lnTo>
                    <a:lnTo>
                      <a:pt x="26991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49"/>
              <p:cNvSpPr/>
              <p:nvPr/>
            </p:nvSpPr>
            <p:spPr>
              <a:xfrm>
                <a:off x="391075" y="789801"/>
                <a:ext cx="38558" cy="43913"/>
              </a:xfrm>
              <a:custGeom>
                <a:avLst/>
                <a:gdLst/>
                <a:ahLst/>
                <a:cxnLst/>
                <a:rect l="l" t="t" r="r" b="b"/>
                <a:pathLst>
                  <a:path w="38558" h="43913" extrusionOk="0">
                    <a:moveTo>
                      <a:pt x="20993" y="643"/>
                    </a:moveTo>
                    <a:cubicBezTo>
                      <a:pt x="24849" y="643"/>
                      <a:pt x="28276" y="1499"/>
                      <a:pt x="31061" y="3213"/>
                    </a:cubicBezTo>
                    <a:cubicBezTo>
                      <a:pt x="34060" y="4927"/>
                      <a:pt x="36202" y="7283"/>
                      <a:pt x="37701" y="10068"/>
                    </a:cubicBezTo>
                    <a:lnTo>
                      <a:pt x="32346" y="13710"/>
                    </a:lnTo>
                    <a:cubicBezTo>
                      <a:pt x="31703" y="12424"/>
                      <a:pt x="31061" y="11353"/>
                      <a:pt x="30204" y="10496"/>
                    </a:cubicBezTo>
                    <a:cubicBezTo>
                      <a:pt x="29347" y="9640"/>
                      <a:pt x="28276" y="8783"/>
                      <a:pt x="27205" y="8354"/>
                    </a:cubicBezTo>
                    <a:cubicBezTo>
                      <a:pt x="26134" y="7926"/>
                      <a:pt x="25063" y="7497"/>
                      <a:pt x="23992" y="7283"/>
                    </a:cubicBezTo>
                    <a:cubicBezTo>
                      <a:pt x="22921" y="7283"/>
                      <a:pt x="21850" y="6855"/>
                      <a:pt x="20779" y="6855"/>
                    </a:cubicBezTo>
                    <a:cubicBezTo>
                      <a:pt x="19065" y="6855"/>
                      <a:pt x="17351" y="6855"/>
                      <a:pt x="15852" y="7712"/>
                    </a:cubicBezTo>
                    <a:cubicBezTo>
                      <a:pt x="14352" y="8354"/>
                      <a:pt x="13067" y="9211"/>
                      <a:pt x="11996" y="10068"/>
                    </a:cubicBezTo>
                    <a:cubicBezTo>
                      <a:pt x="10925" y="11139"/>
                      <a:pt x="10068" y="12210"/>
                      <a:pt x="9211" y="13495"/>
                    </a:cubicBezTo>
                    <a:cubicBezTo>
                      <a:pt x="8354" y="14781"/>
                      <a:pt x="7926" y="16280"/>
                      <a:pt x="7497" y="17780"/>
                    </a:cubicBezTo>
                    <a:cubicBezTo>
                      <a:pt x="7069" y="19279"/>
                      <a:pt x="6855" y="20779"/>
                      <a:pt x="6855" y="22278"/>
                    </a:cubicBezTo>
                    <a:cubicBezTo>
                      <a:pt x="6855" y="25063"/>
                      <a:pt x="7497" y="27633"/>
                      <a:pt x="8568" y="29990"/>
                    </a:cubicBezTo>
                    <a:cubicBezTo>
                      <a:pt x="9854" y="32346"/>
                      <a:pt x="11567" y="34274"/>
                      <a:pt x="13710" y="35774"/>
                    </a:cubicBezTo>
                    <a:cubicBezTo>
                      <a:pt x="15852" y="37273"/>
                      <a:pt x="18422" y="37916"/>
                      <a:pt x="20993" y="37916"/>
                    </a:cubicBezTo>
                    <a:cubicBezTo>
                      <a:pt x="22492" y="37916"/>
                      <a:pt x="23992" y="37701"/>
                      <a:pt x="25491" y="37273"/>
                    </a:cubicBezTo>
                    <a:cubicBezTo>
                      <a:pt x="26991" y="36845"/>
                      <a:pt x="28276" y="35988"/>
                      <a:pt x="29776" y="34917"/>
                    </a:cubicBezTo>
                    <a:cubicBezTo>
                      <a:pt x="31275" y="33846"/>
                      <a:pt x="32132" y="32560"/>
                      <a:pt x="32774" y="30847"/>
                    </a:cubicBezTo>
                    <a:lnTo>
                      <a:pt x="38558" y="34060"/>
                    </a:lnTo>
                    <a:cubicBezTo>
                      <a:pt x="37701" y="36202"/>
                      <a:pt x="36202" y="37916"/>
                      <a:pt x="34274" y="39415"/>
                    </a:cubicBezTo>
                    <a:cubicBezTo>
                      <a:pt x="32346" y="40915"/>
                      <a:pt x="30204" y="42200"/>
                      <a:pt x="27848" y="42843"/>
                    </a:cubicBezTo>
                    <a:cubicBezTo>
                      <a:pt x="25491" y="43485"/>
                      <a:pt x="23135" y="43914"/>
                      <a:pt x="20779" y="43914"/>
                    </a:cubicBezTo>
                    <a:cubicBezTo>
                      <a:pt x="17780" y="43914"/>
                      <a:pt x="14995" y="43271"/>
                      <a:pt x="12424" y="41986"/>
                    </a:cubicBezTo>
                    <a:cubicBezTo>
                      <a:pt x="9854" y="40700"/>
                      <a:pt x="7497" y="38987"/>
                      <a:pt x="5784" y="36845"/>
                    </a:cubicBezTo>
                    <a:cubicBezTo>
                      <a:pt x="4070" y="34702"/>
                      <a:pt x="2571" y="32346"/>
                      <a:pt x="1499" y="29776"/>
                    </a:cubicBezTo>
                    <a:cubicBezTo>
                      <a:pt x="428" y="27205"/>
                      <a:pt x="0" y="24420"/>
                      <a:pt x="0" y="21636"/>
                    </a:cubicBezTo>
                    <a:cubicBezTo>
                      <a:pt x="0" y="19493"/>
                      <a:pt x="0" y="17565"/>
                      <a:pt x="857" y="15423"/>
                    </a:cubicBezTo>
                    <a:cubicBezTo>
                      <a:pt x="1499" y="13281"/>
                      <a:pt x="2356" y="11353"/>
                      <a:pt x="3642" y="9640"/>
                    </a:cubicBezTo>
                    <a:cubicBezTo>
                      <a:pt x="4927" y="7712"/>
                      <a:pt x="6212" y="6212"/>
                      <a:pt x="7926" y="4713"/>
                    </a:cubicBezTo>
                    <a:cubicBezTo>
                      <a:pt x="9640" y="3213"/>
                      <a:pt x="11567" y="2142"/>
                      <a:pt x="13924" y="1285"/>
                    </a:cubicBezTo>
                    <a:cubicBezTo>
                      <a:pt x="16280" y="428"/>
                      <a:pt x="18636" y="0"/>
                      <a:pt x="21207" y="0"/>
                    </a:cubicBezTo>
                    <a:lnTo>
                      <a:pt x="21207" y="6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49"/>
              <p:cNvSpPr/>
              <p:nvPr/>
            </p:nvSpPr>
            <p:spPr>
              <a:xfrm>
                <a:off x="438416" y="790658"/>
                <a:ext cx="6854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43056" extrusionOk="0">
                    <a:moveTo>
                      <a:pt x="0" y="43057"/>
                    </a:moveTo>
                    <a:lnTo>
                      <a:pt x="0" y="0"/>
                    </a:lnTo>
                    <a:lnTo>
                      <a:pt x="6855" y="0"/>
                    </a:lnTo>
                    <a:lnTo>
                      <a:pt x="6855" y="43057"/>
                    </a:lnTo>
                    <a:lnTo>
                      <a:pt x="0" y="43057"/>
                    </a:lnTo>
                    <a:lnTo>
                      <a:pt x="0" y="43057"/>
                    </a:lnTo>
                    <a:lnTo>
                      <a:pt x="0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49"/>
              <p:cNvSpPr/>
              <p:nvPr/>
            </p:nvSpPr>
            <p:spPr>
              <a:xfrm>
                <a:off x="455124" y="790444"/>
                <a:ext cx="42199" cy="43485"/>
              </a:xfrm>
              <a:custGeom>
                <a:avLst/>
                <a:gdLst/>
                <a:ahLst/>
                <a:cxnLst/>
                <a:rect l="l" t="t" r="r" b="b"/>
                <a:pathLst>
                  <a:path w="42199" h="43485" extrusionOk="0">
                    <a:moveTo>
                      <a:pt x="40700" y="13924"/>
                    </a:moveTo>
                    <a:cubicBezTo>
                      <a:pt x="39629" y="11353"/>
                      <a:pt x="38130" y="8783"/>
                      <a:pt x="36416" y="6855"/>
                    </a:cubicBezTo>
                    <a:cubicBezTo>
                      <a:pt x="34702" y="4927"/>
                      <a:pt x="32346" y="3213"/>
                      <a:pt x="29776" y="1928"/>
                    </a:cubicBezTo>
                    <a:cubicBezTo>
                      <a:pt x="27205" y="643"/>
                      <a:pt x="24206" y="0"/>
                      <a:pt x="21207" y="0"/>
                    </a:cubicBezTo>
                    <a:cubicBezTo>
                      <a:pt x="18422" y="0"/>
                      <a:pt x="15637" y="428"/>
                      <a:pt x="13067" y="1714"/>
                    </a:cubicBezTo>
                    <a:cubicBezTo>
                      <a:pt x="10282" y="2785"/>
                      <a:pt x="8140" y="4498"/>
                      <a:pt x="6212" y="6426"/>
                    </a:cubicBezTo>
                    <a:cubicBezTo>
                      <a:pt x="4284" y="8568"/>
                      <a:pt x="2785" y="10711"/>
                      <a:pt x="1714" y="13495"/>
                    </a:cubicBezTo>
                    <a:cubicBezTo>
                      <a:pt x="643" y="16280"/>
                      <a:pt x="0" y="19065"/>
                      <a:pt x="0" y="21850"/>
                    </a:cubicBezTo>
                    <a:lnTo>
                      <a:pt x="428" y="21850"/>
                    </a:lnTo>
                    <a:cubicBezTo>
                      <a:pt x="428" y="23778"/>
                      <a:pt x="857" y="25920"/>
                      <a:pt x="1499" y="28062"/>
                    </a:cubicBezTo>
                    <a:cubicBezTo>
                      <a:pt x="2142" y="30204"/>
                      <a:pt x="2999" y="32132"/>
                      <a:pt x="4284" y="34060"/>
                    </a:cubicBezTo>
                    <a:cubicBezTo>
                      <a:pt x="5355" y="35988"/>
                      <a:pt x="6855" y="37487"/>
                      <a:pt x="8568" y="38987"/>
                    </a:cubicBezTo>
                    <a:cubicBezTo>
                      <a:pt x="10068" y="40272"/>
                      <a:pt x="12210" y="41343"/>
                      <a:pt x="14352" y="42200"/>
                    </a:cubicBezTo>
                    <a:cubicBezTo>
                      <a:pt x="16709" y="43057"/>
                      <a:pt x="19065" y="43485"/>
                      <a:pt x="21207" y="43485"/>
                    </a:cubicBezTo>
                    <a:cubicBezTo>
                      <a:pt x="24206" y="43485"/>
                      <a:pt x="26991" y="43057"/>
                      <a:pt x="29561" y="41771"/>
                    </a:cubicBezTo>
                    <a:cubicBezTo>
                      <a:pt x="32132" y="40700"/>
                      <a:pt x="34274" y="38987"/>
                      <a:pt x="36202" y="37059"/>
                    </a:cubicBezTo>
                    <a:cubicBezTo>
                      <a:pt x="37916" y="34917"/>
                      <a:pt x="39415" y="32560"/>
                      <a:pt x="40486" y="29990"/>
                    </a:cubicBezTo>
                    <a:cubicBezTo>
                      <a:pt x="41557" y="27419"/>
                      <a:pt x="42200" y="24634"/>
                      <a:pt x="42200" y="21850"/>
                    </a:cubicBezTo>
                    <a:cubicBezTo>
                      <a:pt x="42200" y="19279"/>
                      <a:pt x="41771" y="16494"/>
                      <a:pt x="40700" y="13924"/>
                    </a:cubicBezTo>
                    <a:close/>
                    <a:moveTo>
                      <a:pt x="34274" y="27633"/>
                    </a:moveTo>
                    <a:cubicBezTo>
                      <a:pt x="33631" y="29347"/>
                      <a:pt x="32560" y="31061"/>
                      <a:pt x="31489" y="32560"/>
                    </a:cubicBezTo>
                    <a:cubicBezTo>
                      <a:pt x="30204" y="34060"/>
                      <a:pt x="28704" y="35345"/>
                      <a:pt x="26991" y="36202"/>
                    </a:cubicBezTo>
                    <a:cubicBezTo>
                      <a:pt x="25063" y="37059"/>
                      <a:pt x="23135" y="37487"/>
                      <a:pt x="20993" y="37487"/>
                    </a:cubicBezTo>
                    <a:lnTo>
                      <a:pt x="20993" y="37916"/>
                    </a:lnTo>
                    <a:cubicBezTo>
                      <a:pt x="18208" y="37916"/>
                      <a:pt x="15637" y="37059"/>
                      <a:pt x="13495" y="35559"/>
                    </a:cubicBezTo>
                    <a:cubicBezTo>
                      <a:pt x="11353" y="34060"/>
                      <a:pt x="9640" y="32132"/>
                      <a:pt x="8568" y="29776"/>
                    </a:cubicBezTo>
                    <a:cubicBezTo>
                      <a:pt x="7497" y="27419"/>
                      <a:pt x="6855" y="24849"/>
                      <a:pt x="6855" y="22064"/>
                    </a:cubicBezTo>
                    <a:cubicBezTo>
                      <a:pt x="6855" y="20136"/>
                      <a:pt x="7283" y="18208"/>
                      <a:pt x="7926" y="16280"/>
                    </a:cubicBezTo>
                    <a:cubicBezTo>
                      <a:pt x="8568" y="14566"/>
                      <a:pt x="9640" y="12853"/>
                      <a:pt x="10711" y="11353"/>
                    </a:cubicBezTo>
                    <a:cubicBezTo>
                      <a:pt x="11996" y="9854"/>
                      <a:pt x="13495" y="8568"/>
                      <a:pt x="15209" y="7712"/>
                    </a:cubicBezTo>
                    <a:cubicBezTo>
                      <a:pt x="17137" y="6855"/>
                      <a:pt x="19065" y="6426"/>
                      <a:pt x="20993" y="6426"/>
                    </a:cubicBezTo>
                    <a:cubicBezTo>
                      <a:pt x="23135" y="6426"/>
                      <a:pt x="25063" y="6855"/>
                      <a:pt x="26777" y="7712"/>
                    </a:cubicBezTo>
                    <a:cubicBezTo>
                      <a:pt x="28704" y="8568"/>
                      <a:pt x="29990" y="9640"/>
                      <a:pt x="31275" y="11139"/>
                    </a:cubicBezTo>
                    <a:cubicBezTo>
                      <a:pt x="32560" y="12424"/>
                      <a:pt x="33417" y="14138"/>
                      <a:pt x="34060" y="16066"/>
                    </a:cubicBezTo>
                    <a:cubicBezTo>
                      <a:pt x="34702" y="17780"/>
                      <a:pt x="35131" y="19922"/>
                      <a:pt x="35131" y="21850"/>
                    </a:cubicBezTo>
                    <a:cubicBezTo>
                      <a:pt x="35131" y="23778"/>
                      <a:pt x="34917" y="25920"/>
                      <a:pt x="34274" y="276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49"/>
              <p:cNvSpPr/>
              <p:nvPr/>
            </p:nvSpPr>
            <p:spPr>
              <a:xfrm>
                <a:off x="506964" y="790658"/>
                <a:ext cx="37487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43056" extrusionOk="0">
                    <a:moveTo>
                      <a:pt x="6641" y="12639"/>
                    </a:moveTo>
                    <a:lnTo>
                      <a:pt x="6641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5570" y="0"/>
                    </a:lnTo>
                    <a:lnTo>
                      <a:pt x="30418" y="31061"/>
                    </a:lnTo>
                    <a:lnTo>
                      <a:pt x="30418" y="0"/>
                    </a:lnTo>
                    <a:lnTo>
                      <a:pt x="37487" y="0"/>
                    </a:lnTo>
                    <a:lnTo>
                      <a:pt x="37487" y="43057"/>
                    </a:lnTo>
                    <a:lnTo>
                      <a:pt x="31489" y="43057"/>
                    </a:lnTo>
                    <a:lnTo>
                      <a:pt x="6855" y="12639"/>
                    </a:lnTo>
                    <a:lnTo>
                      <a:pt x="6641" y="12639"/>
                    </a:lnTo>
                    <a:lnTo>
                      <a:pt x="6641" y="126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9"/>
              <p:cNvSpPr/>
              <p:nvPr/>
            </p:nvSpPr>
            <p:spPr>
              <a:xfrm>
                <a:off x="552377" y="790658"/>
                <a:ext cx="40486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40486" h="43056" extrusionOk="0">
                    <a:moveTo>
                      <a:pt x="23563" y="0"/>
                    </a:moveTo>
                    <a:lnTo>
                      <a:pt x="17351" y="0"/>
                    </a:lnTo>
                    <a:lnTo>
                      <a:pt x="0" y="43057"/>
                    </a:lnTo>
                    <a:lnTo>
                      <a:pt x="7283" y="43057"/>
                    </a:lnTo>
                    <a:lnTo>
                      <a:pt x="11782" y="31275"/>
                    </a:lnTo>
                    <a:lnTo>
                      <a:pt x="28704" y="31275"/>
                    </a:lnTo>
                    <a:lnTo>
                      <a:pt x="33203" y="43057"/>
                    </a:lnTo>
                    <a:lnTo>
                      <a:pt x="40486" y="43057"/>
                    </a:lnTo>
                    <a:lnTo>
                      <a:pt x="23563" y="0"/>
                    </a:lnTo>
                    <a:close/>
                    <a:moveTo>
                      <a:pt x="12853" y="26348"/>
                    </a:moveTo>
                    <a:lnTo>
                      <a:pt x="20136" y="7497"/>
                    </a:lnTo>
                    <a:lnTo>
                      <a:pt x="27205" y="26348"/>
                    </a:lnTo>
                    <a:lnTo>
                      <a:pt x="12853" y="26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9"/>
              <p:cNvSpPr/>
              <p:nvPr/>
            </p:nvSpPr>
            <p:spPr>
              <a:xfrm>
                <a:off x="600574" y="790658"/>
                <a:ext cx="30418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30418" h="43056" extrusionOk="0">
                    <a:moveTo>
                      <a:pt x="214" y="43057"/>
                    </a:moveTo>
                    <a:lnTo>
                      <a:pt x="214" y="0"/>
                    </a:lnTo>
                    <a:lnTo>
                      <a:pt x="7069" y="0"/>
                    </a:lnTo>
                    <a:lnTo>
                      <a:pt x="7069" y="37059"/>
                    </a:lnTo>
                    <a:lnTo>
                      <a:pt x="30418" y="37059"/>
                    </a:lnTo>
                    <a:lnTo>
                      <a:pt x="30418" y="43057"/>
                    </a:lnTo>
                    <a:lnTo>
                      <a:pt x="0" y="43057"/>
                    </a:lnTo>
                    <a:lnTo>
                      <a:pt x="214" y="43057"/>
                    </a:lnTo>
                    <a:lnTo>
                      <a:pt x="214" y="43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9"/>
              <p:cNvSpPr/>
              <p:nvPr/>
            </p:nvSpPr>
            <p:spPr>
              <a:xfrm>
                <a:off x="655413" y="790658"/>
                <a:ext cx="36844" cy="43270"/>
              </a:xfrm>
              <a:custGeom>
                <a:avLst/>
                <a:gdLst/>
                <a:ahLst/>
                <a:cxnLst/>
                <a:rect l="l" t="t" r="r" b="b"/>
                <a:pathLst>
                  <a:path w="36844" h="43270" extrusionOk="0">
                    <a:moveTo>
                      <a:pt x="35559" y="13281"/>
                    </a:moveTo>
                    <a:cubicBezTo>
                      <a:pt x="34488" y="10711"/>
                      <a:pt x="33203" y="8354"/>
                      <a:pt x="31489" y="6426"/>
                    </a:cubicBezTo>
                    <a:cubicBezTo>
                      <a:pt x="29561" y="4284"/>
                      <a:pt x="27419" y="2785"/>
                      <a:pt x="24634" y="1714"/>
                    </a:cubicBezTo>
                    <a:cubicBezTo>
                      <a:pt x="22064" y="643"/>
                      <a:pt x="18851" y="0"/>
                      <a:pt x="15423" y="0"/>
                    </a:cubicBezTo>
                    <a:lnTo>
                      <a:pt x="0" y="0"/>
                    </a:lnTo>
                    <a:lnTo>
                      <a:pt x="0" y="43271"/>
                    </a:lnTo>
                    <a:lnTo>
                      <a:pt x="15423" y="43271"/>
                    </a:lnTo>
                    <a:cubicBezTo>
                      <a:pt x="21850" y="43271"/>
                      <a:pt x="27205" y="41129"/>
                      <a:pt x="31061" y="37273"/>
                    </a:cubicBezTo>
                    <a:cubicBezTo>
                      <a:pt x="34917" y="33417"/>
                      <a:pt x="36845" y="28062"/>
                      <a:pt x="36845" y="21635"/>
                    </a:cubicBezTo>
                    <a:cubicBezTo>
                      <a:pt x="36845" y="18636"/>
                      <a:pt x="36416" y="15852"/>
                      <a:pt x="35559" y="13281"/>
                    </a:cubicBezTo>
                    <a:close/>
                    <a:moveTo>
                      <a:pt x="28276" y="29347"/>
                    </a:moveTo>
                    <a:cubicBezTo>
                      <a:pt x="27205" y="31703"/>
                      <a:pt x="25491" y="33631"/>
                      <a:pt x="23349" y="34917"/>
                    </a:cubicBezTo>
                    <a:cubicBezTo>
                      <a:pt x="20993" y="36416"/>
                      <a:pt x="18422" y="37059"/>
                      <a:pt x="15423" y="37059"/>
                    </a:cubicBezTo>
                    <a:lnTo>
                      <a:pt x="6641" y="37059"/>
                    </a:lnTo>
                    <a:lnTo>
                      <a:pt x="6641" y="5998"/>
                    </a:lnTo>
                    <a:lnTo>
                      <a:pt x="15637" y="5998"/>
                    </a:lnTo>
                    <a:cubicBezTo>
                      <a:pt x="20136" y="5998"/>
                      <a:pt x="23563" y="7497"/>
                      <a:pt x="26134" y="10282"/>
                    </a:cubicBezTo>
                    <a:cubicBezTo>
                      <a:pt x="28704" y="13067"/>
                      <a:pt x="29990" y="16923"/>
                      <a:pt x="29990" y="21421"/>
                    </a:cubicBezTo>
                    <a:cubicBezTo>
                      <a:pt x="29990" y="24420"/>
                      <a:pt x="29347" y="26991"/>
                      <a:pt x="28276" y="2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9"/>
              <p:cNvSpPr/>
              <p:nvPr/>
            </p:nvSpPr>
            <p:spPr>
              <a:xfrm>
                <a:off x="702111" y="790658"/>
                <a:ext cx="29989" cy="43056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43056" extrusionOk="0">
                    <a:moveTo>
                      <a:pt x="29990" y="37059"/>
                    </a:moveTo>
                    <a:lnTo>
                      <a:pt x="29990" y="43057"/>
                    </a:lnTo>
                    <a:lnTo>
                      <a:pt x="0" y="43057"/>
                    </a:lnTo>
                    <a:lnTo>
                      <a:pt x="0" y="0"/>
                    </a:lnTo>
                    <a:lnTo>
                      <a:pt x="29347" y="0"/>
                    </a:lnTo>
                    <a:lnTo>
                      <a:pt x="29347" y="5998"/>
                    </a:lnTo>
                    <a:lnTo>
                      <a:pt x="6855" y="5998"/>
                    </a:lnTo>
                    <a:lnTo>
                      <a:pt x="6855" y="18208"/>
                    </a:lnTo>
                    <a:lnTo>
                      <a:pt x="26562" y="18208"/>
                    </a:lnTo>
                    <a:lnTo>
                      <a:pt x="26562" y="23778"/>
                    </a:lnTo>
                    <a:lnTo>
                      <a:pt x="6855" y="23778"/>
                    </a:lnTo>
                    <a:lnTo>
                      <a:pt x="6855" y="36845"/>
                    </a:lnTo>
                    <a:lnTo>
                      <a:pt x="29990" y="36845"/>
                    </a:lnTo>
                    <a:lnTo>
                      <a:pt x="29990" y="37059"/>
                    </a:lnTo>
                    <a:lnTo>
                      <a:pt x="29990" y="370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9"/>
              <p:cNvSpPr/>
              <p:nvPr/>
            </p:nvSpPr>
            <p:spPr>
              <a:xfrm>
                <a:off x="290395" y="306323"/>
                <a:ext cx="1229364" cy="564235"/>
              </a:xfrm>
              <a:custGeom>
                <a:avLst/>
                <a:gdLst/>
                <a:ahLst/>
                <a:cxnLst/>
                <a:rect l="l" t="t" r="r" b="b"/>
                <a:pathLst>
                  <a:path w="1229364" h="564235" extrusionOk="0">
                    <a:moveTo>
                      <a:pt x="0" y="564236"/>
                    </a:moveTo>
                    <a:lnTo>
                      <a:pt x="1229365" y="564236"/>
                    </a:lnTo>
                    <a:lnTo>
                      <a:pt x="1229365" y="0"/>
                    </a:lnTo>
                    <a:lnTo>
                      <a:pt x="0" y="0"/>
                    </a:lnTo>
                    <a:lnTo>
                      <a:pt x="0" y="564236"/>
                    </a:lnTo>
                    <a:lnTo>
                      <a:pt x="0" y="5642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ítulo 8">
            <a:extLst>
              <a:ext uri="{FF2B5EF4-FFF2-40B4-BE49-F238E27FC236}">
                <a16:creationId xmlns:a16="http://schemas.microsoft.com/office/drawing/2014/main" id="{02F5C1B0-FBF7-C469-1B25-00050113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Google Shape;1082;p19">
            <a:extLst>
              <a:ext uri="{FF2B5EF4-FFF2-40B4-BE49-F238E27FC236}">
                <a16:creationId xmlns:a16="http://schemas.microsoft.com/office/drawing/2014/main" id="{6A453BE6-B27D-E387-E3D9-6579F7CCE5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5711" y="3429000"/>
            <a:ext cx="1294716" cy="340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10;p23">
            <a:extLst>
              <a:ext uri="{FF2B5EF4-FFF2-40B4-BE49-F238E27FC236}">
                <a16:creationId xmlns:a16="http://schemas.microsoft.com/office/drawing/2014/main" id="{A9FA6FC4-D14B-A0A7-2EFE-DDFE6AF13A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1844" y="4560425"/>
            <a:ext cx="2311525" cy="229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96;p21">
            <a:extLst>
              <a:ext uri="{FF2B5EF4-FFF2-40B4-BE49-F238E27FC236}">
                <a16:creationId xmlns:a16="http://schemas.microsoft.com/office/drawing/2014/main" id="{544D3216-E943-2456-A89B-D3122F19D3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920047" y="4469041"/>
            <a:ext cx="2271953" cy="238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2DCBBFE-7CA3-42FC-4BD8-6CF2412A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Google Shape;1117;p24">
            <a:extLst>
              <a:ext uri="{FF2B5EF4-FFF2-40B4-BE49-F238E27FC236}">
                <a16:creationId xmlns:a16="http://schemas.microsoft.com/office/drawing/2014/main" id="{56AF9236-763E-DFB7-9942-04804A8757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2563" y="3866322"/>
            <a:ext cx="2793350" cy="299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1"/>
          <p:cNvSpPr/>
          <p:nvPr/>
        </p:nvSpPr>
        <p:spPr>
          <a:xfrm>
            <a:off x="6908436" y="850812"/>
            <a:ext cx="4896000" cy="288000"/>
          </a:xfrm>
          <a:custGeom>
            <a:avLst/>
            <a:gdLst/>
            <a:ahLst/>
            <a:cxnLst/>
            <a:rect l="l" t="t" r="r" b="b"/>
            <a:pathLst>
              <a:path w="2567932" h="1540759" extrusionOk="0">
                <a:moveTo>
                  <a:pt x="0" y="0"/>
                </a:moveTo>
                <a:lnTo>
                  <a:pt x="2567932" y="0"/>
                </a:lnTo>
                <a:lnTo>
                  <a:pt x="2567932" y="1540759"/>
                </a:lnTo>
                <a:lnTo>
                  <a:pt x="0" y="15407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1"/>
          <p:cNvSpPr/>
          <p:nvPr/>
        </p:nvSpPr>
        <p:spPr>
          <a:xfrm>
            <a:off x="6908436" y="2605306"/>
            <a:ext cx="4896000" cy="288000"/>
          </a:xfrm>
          <a:custGeom>
            <a:avLst/>
            <a:gdLst/>
            <a:ahLst/>
            <a:cxnLst/>
            <a:rect l="l" t="t" r="r" b="b"/>
            <a:pathLst>
              <a:path w="2567932" h="1540759" extrusionOk="0">
                <a:moveTo>
                  <a:pt x="0" y="0"/>
                </a:moveTo>
                <a:lnTo>
                  <a:pt x="2567932" y="0"/>
                </a:lnTo>
                <a:lnTo>
                  <a:pt x="2567932" y="1540759"/>
                </a:lnTo>
                <a:lnTo>
                  <a:pt x="0" y="15407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51"/>
          <p:cNvSpPr/>
          <p:nvPr/>
        </p:nvSpPr>
        <p:spPr>
          <a:xfrm>
            <a:off x="6908436" y="3488577"/>
            <a:ext cx="4896000" cy="288000"/>
          </a:xfrm>
          <a:custGeom>
            <a:avLst/>
            <a:gdLst/>
            <a:ahLst/>
            <a:cxnLst/>
            <a:rect l="l" t="t" r="r" b="b"/>
            <a:pathLst>
              <a:path w="2567932" h="1540759" extrusionOk="0">
                <a:moveTo>
                  <a:pt x="0" y="0"/>
                </a:moveTo>
                <a:lnTo>
                  <a:pt x="2567932" y="0"/>
                </a:lnTo>
                <a:lnTo>
                  <a:pt x="2567932" y="1540759"/>
                </a:lnTo>
                <a:lnTo>
                  <a:pt x="0" y="15407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1"/>
          <p:cNvSpPr/>
          <p:nvPr/>
        </p:nvSpPr>
        <p:spPr>
          <a:xfrm>
            <a:off x="6908436" y="4367832"/>
            <a:ext cx="4896000" cy="288000"/>
          </a:xfrm>
          <a:custGeom>
            <a:avLst/>
            <a:gdLst/>
            <a:ahLst/>
            <a:cxnLst/>
            <a:rect l="l" t="t" r="r" b="b"/>
            <a:pathLst>
              <a:path w="2567932" h="1540759" extrusionOk="0">
                <a:moveTo>
                  <a:pt x="0" y="0"/>
                </a:moveTo>
                <a:lnTo>
                  <a:pt x="2567932" y="0"/>
                </a:lnTo>
                <a:lnTo>
                  <a:pt x="2567932" y="1540759"/>
                </a:lnTo>
                <a:lnTo>
                  <a:pt x="0" y="15407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2" name="Google Shape;82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2180" y="2919494"/>
            <a:ext cx="1329321" cy="39514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BDF6A71-EC1E-4B12-14C1-9964FE95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543"/>
            <a:ext cx="9144000" cy="166241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C3EDAFD9-3CF3-1C1F-9AB0-B03812DB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Widescreen</PresentationFormat>
  <Paragraphs>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Calibri</vt:lpstr>
      <vt:lpstr>Arial</vt:lpstr>
      <vt:lpstr>Montserrat</vt:lpstr>
      <vt:lpstr>Tema do Office</vt:lpstr>
      <vt:lpstr>Apresentação do PowerPoint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Nonato</dc:creator>
  <cp:lastModifiedBy>Bárbara Nonato</cp:lastModifiedBy>
  <cp:revision>10</cp:revision>
  <dcterms:created xsi:type="dcterms:W3CDTF">2023-04-26T16:51:48Z</dcterms:created>
  <dcterms:modified xsi:type="dcterms:W3CDTF">2023-07-27T18:27:37Z</dcterms:modified>
</cp:coreProperties>
</file>