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  <p:sldId id="275" r:id="rId22"/>
    <p:sldId id="281" r:id="rId23"/>
    <p:sldId id="277" r:id="rId24"/>
    <p:sldId id="282" r:id="rId25"/>
    <p:sldId id="283" r:id="rId26"/>
    <p:sldId id="261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90C4"/>
    <a:srgbClr val="00D000"/>
    <a:srgbClr val="FFFFFF"/>
    <a:srgbClr val="FCDA00"/>
    <a:srgbClr val="545454"/>
    <a:srgbClr val="1A3CFF"/>
    <a:srgbClr val="183EFF"/>
    <a:srgbClr val="779EA5"/>
    <a:srgbClr val="415041"/>
    <a:srgbClr val="73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D67A3-FBE9-4E32-B7F3-B7E1FB85CBC0}" v="3" dt="2023-09-22T11:31:29.082"/>
    <p1510:client id="{34AD5AE7-B07C-4FD5-A68D-B4FAF97FF864}" v="30" dt="2023-09-22T11:34:49.255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Alberto Cavalheiro" userId="80c8f92b-b6e5-4436-a5da-e8d37ebb4232" providerId="ADAL" clId="{084D67A3-FBE9-4E32-B7F3-B7E1FB85CBC0}"/>
    <pc:docChg chg="custSel addSld delSld modSld">
      <pc:chgData name="Marcelo Alberto Cavalheiro" userId="80c8f92b-b6e5-4436-a5da-e8d37ebb4232" providerId="ADAL" clId="{084D67A3-FBE9-4E32-B7F3-B7E1FB85CBC0}" dt="2023-09-22T11:31:29.083" v="4" actId="1076"/>
      <pc:docMkLst>
        <pc:docMk/>
      </pc:docMkLst>
      <pc:sldChg chg="del">
        <pc:chgData name="Marcelo Alberto Cavalheiro" userId="80c8f92b-b6e5-4436-a5da-e8d37ebb4232" providerId="ADAL" clId="{084D67A3-FBE9-4E32-B7F3-B7E1FB85CBC0}" dt="2023-09-21T12:46:08.230" v="3" actId="47"/>
        <pc:sldMkLst>
          <pc:docMk/>
          <pc:sldMk cId="3585422395" sldId="260"/>
        </pc:sldMkLst>
      </pc:sldChg>
      <pc:sldChg chg="modSp mod">
        <pc:chgData name="Marcelo Alberto Cavalheiro" userId="80c8f92b-b6e5-4436-a5da-e8d37ebb4232" providerId="ADAL" clId="{084D67A3-FBE9-4E32-B7F3-B7E1FB85CBC0}" dt="2023-09-22T11:31:29.083" v="4" actId="1076"/>
        <pc:sldMkLst>
          <pc:docMk/>
          <pc:sldMk cId="1751720934" sldId="273"/>
        </pc:sldMkLst>
        <pc:spChg chg="mod">
          <ac:chgData name="Marcelo Alberto Cavalheiro" userId="80c8f92b-b6e5-4436-a5da-e8d37ebb4232" providerId="ADAL" clId="{084D67A3-FBE9-4E32-B7F3-B7E1FB85CBC0}" dt="2023-09-22T11:31:29.083" v="4" actId="1076"/>
          <ac:spMkLst>
            <pc:docMk/>
            <pc:sldMk cId="1751720934" sldId="273"/>
            <ac:spMk id="2" creationId="{13B4E1E1-68E4-5CD7-97C6-A1CD66349C80}"/>
          </ac:spMkLst>
        </pc:spChg>
      </pc:sldChg>
      <pc:sldChg chg="addSp delSp modSp mod">
        <pc:chgData name="Marcelo Alberto Cavalheiro" userId="80c8f92b-b6e5-4436-a5da-e8d37ebb4232" providerId="ADAL" clId="{084D67A3-FBE9-4E32-B7F3-B7E1FB85CBC0}" dt="2023-09-21T12:39:02.676" v="1"/>
        <pc:sldMkLst>
          <pc:docMk/>
          <pc:sldMk cId="3835007733" sldId="278"/>
        </pc:sldMkLst>
        <pc:spChg chg="del">
          <ac:chgData name="Marcelo Alberto Cavalheiro" userId="80c8f92b-b6e5-4436-a5da-e8d37ebb4232" providerId="ADAL" clId="{084D67A3-FBE9-4E32-B7F3-B7E1FB85CBC0}" dt="2023-09-21T12:39:01.604" v="0" actId="478"/>
          <ac:spMkLst>
            <pc:docMk/>
            <pc:sldMk cId="3835007733" sldId="278"/>
            <ac:spMk id="4" creationId="{E199E8AF-00B5-F25A-624E-BF1AA6A25F9E}"/>
          </ac:spMkLst>
        </pc:spChg>
        <pc:spChg chg="add mod">
          <ac:chgData name="Marcelo Alberto Cavalheiro" userId="80c8f92b-b6e5-4436-a5da-e8d37ebb4232" providerId="ADAL" clId="{084D67A3-FBE9-4E32-B7F3-B7E1FB85CBC0}" dt="2023-09-21T12:39:02.676" v="1"/>
          <ac:spMkLst>
            <pc:docMk/>
            <pc:sldMk cId="3835007733" sldId="278"/>
            <ac:spMk id="5" creationId="{9E5D1621-1708-5CFB-CE8A-1EFDCA2489D1}"/>
          </ac:spMkLst>
        </pc:spChg>
      </pc:sldChg>
      <pc:sldChg chg="add">
        <pc:chgData name="Marcelo Alberto Cavalheiro" userId="80c8f92b-b6e5-4436-a5da-e8d37ebb4232" providerId="ADAL" clId="{084D67A3-FBE9-4E32-B7F3-B7E1FB85CBC0}" dt="2023-09-21T12:46:05.591" v="2"/>
        <pc:sldMkLst>
          <pc:docMk/>
          <pc:sldMk cId="2228470522" sldId="283"/>
        </pc:sldMkLst>
      </pc:sldChg>
    </pc:docChg>
  </pc:docChgLst>
  <pc:docChgLst>
    <pc:chgData name="Lucas Pereira Santos" userId="6c76bbab-465e-474d-87ee-16b08e4669e0" providerId="ADAL" clId="{34AD5AE7-B07C-4FD5-A68D-B4FAF97FF864}"/>
    <pc:docChg chg="undo custSel modSld">
      <pc:chgData name="Lucas Pereira Santos" userId="6c76bbab-465e-474d-87ee-16b08e4669e0" providerId="ADAL" clId="{34AD5AE7-B07C-4FD5-A68D-B4FAF97FF864}" dt="2023-09-22T11:34:49.255" v="29" actId="255"/>
      <pc:docMkLst>
        <pc:docMk/>
      </pc:docMkLst>
      <pc:sldChg chg="modSp mod">
        <pc:chgData name="Lucas Pereira Santos" userId="6c76bbab-465e-474d-87ee-16b08e4669e0" providerId="ADAL" clId="{34AD5AE7-B07C-4FD5-A68D-B4FAF97FF864}" dt="2023-09-22T11:32:33.033" v="2" actId="255"/>
        <pc:sldMkLst>
          <pc:docMk/>
          <pc:sldMk cId="3795290205" sldId="264"/>
        </pc:sldMkLst>
        <pc:spChg chg="mod">
          <ac:chgData name="Lucas Pereira Santos" userId="6c76bbab-465e-474d-87ee-16b08e4669e0" providerId="ADAL" clId="{34AD5AE7-B07C-4FD5-A68D-B4FAF97FF864}" dt="2023-09-22T11:32:33.033" v="2" actId="255"/>
          <ac:spMkLst>
            <pc:docMk/>
            <pc:sldMk cId="3795290205" sldId="264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34AD5AE7-B07C-4FD5-A68D-B4FAF97FF864}" dt="2023-09-22T11:33:09.589" v="4" actId="255"/>
        <pc:sldMkLst>
          <pc:docMk/>
          <pc:sldMk cId="3859360683" sldId="265"/>
        </pc:sldMkLst>
        <pc:spChg chg="mod">
          <ac:chgData name="Lucas Pereira Santos" userId="6c76bbab-465e-474d-87ee-16b08e4669e0" providerId="ADAL" clId="{34AD5AE7-B07C-4FD5-A68D-B4FAF97FF864}" dt="2023-09-22T11:33:09.589" v="4" actId="255"/>
          <ac:spMkLst>
            <pc:docMk/>
            <pc:sldMk cId="3859360683" sldId="265"/>
            <ac:spMk id="2" creationId="{5CC783DB-EB7D-EB27-D5FE-F4A9DF2098F4}"/>
          </ac:spMkLst>
        </pc:spChg>
      </pc:sldChg>
      <pc:sldChg chg="modSp mod">
        <pc:chgData name="Lucas Pereira Santos" userId="6c76bbab-465e-474d-87ee-16b08e4669e0" providerId="ADAL" clId="{34AD5AE7-B07C-4FD5-A68D-B4FAF97FF864}" dt="2023-09-22T11:33:14.487" v="5" actId="255"/>
        <pc:sldMkLst>
          <pc:docMk/>
          <pc:sldMk cId="2098628259" sldId="266"/>
        </pc:sldMkLst>
        <pc:spChg chg="mod">
          <ac:chgData name="Lucas Pereira Santos" userId="6c76bbab-465e-474d-87ee-16b08e4669e0" providerId="ADAL" clId="{34AD5AE7-B07C-4FD5-A68D-B4FAF97FF864}" dt="2023-09-22T11:33:14.487" v="5" actId="255"/>
          <ac:spMkLst>
            <pc:docMk/>
            <pc:sldMk cId="2098628259" sldId="266"/>
            <ac:spMk id="2" creationId="{1AE51E94-5955-6DC6-F651-41F42942B654}"/>
          </ac:spMkLst>
        </pc:spChg>
      </pc:sldChg>
      <pc:sldChg chg="modSp mod">
        <pc:chgData name="Lucas Pereira Santos" userId="6c76bbab-465e-474d-87ee-16b08e4669e0" providerId="ADAL" clId="{34AD5AE7-B07C-4FD5-A68D-B4FAF97FF864}" dt="2023-09-22T11:33:20.990" v="6" actId="255"/>
        <pc:sldMkLst>
          <pc:docMk/>
          <pc:sldMk cId="3763375614" sldId="267"/>
        </pc:sldMkLst>
        <pc:spChg chg="mod">
          <ac:chgData name="Lucas Pereira Santos" userId="6c76bbab-465e-474d-87ee-16b08e4669e0" providerId="ADAL" clId="{34AD5AE7-B07C-4FD5-A68D-B4FAF97FF864}" dt="2023-09-22T11:33:20.990" v="6" actId="255"/>
          <ac:spMkLst>
            <pc:docMk/>
            <pc:sldMk cId="3763375614" sldId="267"/>
            <ac:spMk id="2" creationId="{AF2496A2-F8E3-E794-AD04-E60252B9037D}"/>
          </ac:spMkLst>
        </pc:spChg>
      </pc:sldChg>
      <pc:sldChg chg="modSp mod">
        <pc:chgData name="Lucas Pereira Santos" userId="6c76bbab-465e-474d-87ee-16b08e4669e0" providerId="ADAL" clId="{34AD5AE7-B07C-4FD5-A68D-B4FAF97FF864}" dt="2023-09-22T11:33:50.231" v="13" actId="255"/>
        <pc:sldMkLst>
          <pc:docMk/>
          <pc:sldMk cId="1256634663" sldId="268"/>
        </pc:sldMkLst>
        <pc:spChg chg="mod">
          <ac:chgData name="Lucas Pereira Santos" userId="6c76bbab-465e-474d-87ee-16b08e4669e0" providerId="ADAL" clId="{34AD5AE7-B07C-4FD5-A68D-B4FAF97FF864}" dt="2023-09-22T11:33:50.231" v="13" actId="255"/>
          <ac:spMkLst>
            <pc:docMk/>
            <pc:sldMk cId="1256634663" sldId="268"/>
            <ac:spMk id="7" creationId="{A2F91AAC-B6BA-FD18-7689-071A194F2DA3}"/>
          </ac:spMkLst>
        </pc:spChg>
      </pc:sldChg>
      <pc:sldChg chg="modSp mod">
        <pc:chgData name="Lucas Pereira Santos" userId="6c76bbab-465e-474d-87ee-16b08e4669e0" providerId="ADAL" clId="{34AD5AE7-B07C-4FD5-A68D-B4FAF97FF864}" dt="2023-09-22T11:33:57.487" v="14" actId="255"/>
        <pc:sldMkLst>
          <pc:docMk/>
          <pc:sldMk cId="843035530" sldId="269"/>
        </pc:sldMkLst>
        <pc:spChg chg="mod">
          <ac:chgData name="Lucas Pereira Santos" userId="6c76bbab-465e-474d-87ee-16b08e4669e0" providerId="ADAL" clId="{34AD5AE7-B07C-4FD5-A68D-B4FAF97FF864}" dt="2023-09-22T11:33:57.487" v="14" actId="255"/>
          <ac:spMkLst>
            <pc:docMk/>
            <pc:sldMk cId="843035530" sldId="269"/>
            <ac:spMk id="2" creationId="{FEF1DDC2-94D8-0866-EE29-2EED2479A621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07.086" v="15" actId="255"/>
        <pc:sldMkLst>
          <pc:docMk/>
          <pc:sldMk cId="3943906935" sldId="272"/>
        </pc:sldMkLst>
        <pc:spChg chg="mod">
          <ac:chgData name="Lucas Pereira Santos" userId="6c76bbab-465e-474d-87ee-16b08e4669e0" providerId="ADAL" clId="{34AD5AE7-B07C-4FD5-A68D-B4FAF97FF864}" dt="2023-09-22T11:34:07.086" v="15" actId="255"/>
          <ac:spMkLst>
            <pc:docMk/>
            <pc:sldMk cId="3943906935" sldId="272"/>
            <ac:spMk id="2" creationId="{9DA5AB48-9207-ED1C-97E4-118CEDF32E0C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14.326" v="16" actId="255"/>
        <pc:sldMkLst>
          <pc:docMk/>
          <pc:sldMk cId="1751720934" sldId="273"/>
        </pc:sldMkLst>
        <pc:spChg chg="mod">
          <ac:chgData name="Lucas Pereira Santos" userId="6c76bbab-465e-474d-87ee-16b08e4669e0" providerId="ADAL" clId="{34AD5AE7-B07C-4FD5-A68D-B4FAF97FF864}" dt="2023-09-22T11:34:14.326" v="16" actId="255"/>
          <ac:spMkLst>
            <pc:docMk/>
            <pc:sldMk cId="1751720934" sldId="273"/>
            <ac:spMk id="2" creationId="{13B4E1E1-68E4-5CD7-97C6-A1CD66349C80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27.617" v="25" actId="255"/>
        <pc:sldMkLst>
          <pc:docMk/>
          <pc:sldMk cId="3289936091" sldId="274"/>
        </pc:sldMkLst>
        <pc:spChg chg="mod">
          <ac:chgData name="Lucas Pereira Santos" userId="6c76bbab-465e-474d-87ee-16b08e4669e0" providerId="ADAL" clId="{34AD5AE7-B07C-4FD5-A68D-B4FAF97FF864}" dt="2023-09-22T11:34:27.617" v="25" actId="255"/>
          <ac:spMkLst>
            <pc:docMk/>
            <pc:sldMk cId="3289936091" sldId="274"/>
            <ac:spMk id="7" creationId="{50A6B973-16BA-6F94-5FB0-E73A374EE86F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38.519" v="27" actId="255"/>
        <pc:sldMkLst>
          <pc:docMk/>
          <pc:sldMk cId="2464953747" sldId="275"/>
        </pc:sldMkLst>
        <pc:spChg chg="mod">
          <ac:chgData name="Lucas Pereira Santos" userId="6c76bbab-465e-474d-87ee-16b08e4669e0" providerId="ADAL" clId="{34AD5AE7-B07C-4FD5-A68D-B4FAF97FF864}" dt="2023-09-22T11:34:38.519" v="27" actId="255"/>
          <ac:spMkLst>
            <pc:docMk/>
            <pc:sldMk cId="2464953747" sldId="275"/>
            <ac:spMk id="2" creationId="{FCFA4A73-C841-233D-166B-AD5B920AA716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43.534" v="28" actId="255"/>
        <pc:sldMkLst>
          <pc:docMk/>
          <pc:sldMk cId="2266413104" sldId="277"/>
        </pc:sldMkLst>
        <pc:spChg chg="mod">
          <ac:chgData name="Lucas Pereira Santos" userId="6c76bbab-465e-474d-87ee-16b08e4669e0" providerId="ADAL" clId="{34AD5AE7-B07C-4FD5-A68D-B4FAF97FF864}" dt="2023-09-22T11:34:43.534" v="28" actId="255"/>
          <ac:spMkLst>
            <pc:docMk/>
            <pc:sldMk cId="2266413104" sldId="277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34AD5AE7-B07C-4FD5-A68D-B4FAF97FF864}" dt="2023-09-22T11:32:53.856" v="3" actId="255"/>
        <pc:sldMkLst>
          <pc:docMk/>
          <pc:sldMk cId="3709438430" sldId="279"/>
        </pc:sldMkLst>
        <pc:spChg chg="mod">
          <ac:chgData name="Lucas Pereira Santos" userId="6c76bbab-465e-474d-87ee-16b08e4669e0" providerId="ADAL" clId="{34AD5AE7-B07C-4FD5-A68D-B4FAF97FF864}" dt="2023-09-22T11:32:53.856" v="3" actId="255"/>
          <ac:spMkLst>
            <pc:docMk/>
            <pc:sldMk cId="3709438430" sldId="279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32.975" v="26" actId="255"/>
        <pc:sldMkLst>
          <pc:docMk/>
          <pc:sldMk cId="1113441449" sldId="280"/>
        </pc:sldMkLst>
        <pc:spChg chg="mod">
          <ac:chgData name="Lucas Pereira Santos" userId="6c76bbab-465e-474d-87ee-16b08e4669e0" providerId="ADAL" clId="{34AD5AE7-B07C-4FD5-A68D-B4FAF97FF864}" dt="2023-09-22T11:34:32.975" v="26" actId="255"/>
          <ac:spMkLst>
            <pc:docMk/>
            <pc:sldMk cId="1113441449" sldId="280"/>
            <ac:spMk id="7" creationId="{50A6B973-16BA-6F94-5FB0-E73A374EE86F}"/>
          </ac:spMkLst>
        </pc:spChg>
      </pc:sldChg>
      <pc:sldChg chg="modSp mod">
        <pc:chgData name="Lucas Pereira Santos" userId="6c76bbab-465e-474d-87ee-16b08e4669e0" providerId="ADAL" clId="{34AD5AE7-B07C-4FD5-A68D-B4FAF97FF864}" dt="2023-09-22T11:34:49.255" v="29" actId="255"/>
        <pc:sldMkLst>
          <pc:docMk/>
          <pc:sldMk cId="902263877" sldId="282"/>
        </pc:sldMkLst>
        <pc:spChg chg="mod">
          <ac:chgData name="Lucas Pereira Santos" userId="6c76bbab-465e-474d-87ee-16b08e4669e0" providerId="ADAL" clId="{34AD5AE7-B07C-4FD5-A68D-B4FAF97FF864}" dt="2023-09-22T11:34:49.255" v="29" actId="255"/>
          <ac:spMkLst>
            <pc:docMk/>
            <pc:sldMk cId="902263877" sldId="282"/>
            <ac:spMk id="5" creationId="{A059B8F1-F82E-5B83-9F3D-175B3E6666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D72C519-9529-CBBE-1259-0D5F719F4845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BF6501-C463-FA19-A7E2-B9FE3B22BBEE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0">
                <a:solidFill>
                  <a:schemeClr val="bg1"/>
                </a:solidFill>
                <a:latin typeface="+mj-lt"/>
              </a:rPr>
              <a:t>Decisão de Execução do Projeto</a:t>
            </a:r>
            <a:endParaRPr lang="pt-BR" sz="240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E5D1621-1708-5CFB-CE8A-1EFDCA2489D1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MGP-TI MinC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[Área]</a:t>
            </a: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785D3F2-BA1D-FCEE-ADE8-EC7F5CABBF77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400"/>
              <a:t>Estratégia de Disponibilização</a:t>
            </a:r>
            <a:r>
              <a:rPr lang="pt-BR"/>
              <a:t> </a:t>
            </a:r>
          </a:p>
        </p:txBody>
      </p:sp>
      <p:pic>
        <p:nvPicPr>
          <p:cNvPr id="6" name="Espaço Reservado para Conteúdo 5" descr="Peças de xadrez">
            <a:extLst>
              <a:ext uri="{FF2B5EF4-FFF2-40B4-BE49-F238E27FC236}">
                <a16:creationId xmlns:a16="http://schemas.microsoft.com/office/drawing/2014/main" id="{37AD0E0F-1CA4-390F-8FC6-2FCEE5025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523" y="293615"/>
            <a:ext cx="767083" cy="76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5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A5AB48-9207-ED1C-97E4-118CEDF3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25" y="365126"/>
            <a:ext cx="9948949" cy="695572"/>
          </a:xfrm>
        </p:spPr>
        <p:txBody>
          <a:bodyPr/>
          <a:lstStyle/>
          <a:p>
            <a:r>
              <a:rPr lang="pt-BR"/>
              <a:t>Cronograma</a:t>
            </a:r>
          </a:p>
        </p:txBody>
      </p:sp>
      <p:grpSp>
        <p:nvGrpSpPr>
          <p:cNvPr id="6" name="Google Shape;875;p37">
            <a:extLst>
              <a:ext uri="{FF2B5EF4-FFF2-40B4-BE49-F238E27FC236}">
                <a16:creationId xmlns:a16="http://schemas.microsoft.com/office/drawing/2014/main" id="{0559CEB0-99DC-EA37-32F5-069E0A0EADBA}"/>
              </a:ext>
            </a:extLst>
          </p:cNvPr>
          <p:cNvGrpSpPr/>
          <p:nvPr/>
        </p:nvGrpSpPr>
        <p:grpSpPr>
          <a:xfrm>
            <a:off x="838200" y="476567"/>
            <a:ext cx="566650" cy="472689"/>
            <a:chOff x="5973900" y="318475"/>
            <a:chExt cx="401900" cy="380575"/>
          </a:xfrm>
        </p:grpSpPr>
        <p:sp>
          <p:nvSpPr>
            <p:cNvPr id="9" name="Google Shape;876;p37">
              <a:extLst>
                <a:ext uri="{FF2B5EF4-FFF2-40B4-BE49-F238E27FC236}">
                  <a16:creationId xmlns:a16="http://schemas.microsoft.com/office/drawing/2014/main" id="{F2705D50-464C-01C4-EE43-C6D409A8955A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77;p37">
              <a:extLst>
                <a:ext uri="{FF2B5EF4-FFF2-40B4-BE49-F238E27FC236}">
                  <a16:creationId xmlns:a16="http://schemas.microsoft.com/office/drawing/2014/main" id="{92C18DEA-1B3B-9DEF-B79B-5072E666C4E3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78;p37">
              <a:extLst>
                <a:ext uri="{FF2B5EF4-FFF2-40B4-BE49-F238E27FC236}">
                  <a16:creationId xmlns:a16="http://schemas.microsoft.com/office/drawing/2014/main" id="{38AAC8BA-4C09-6A4A-CB5E-55FC8FDB2C2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79;p37">
              <a:extLst>
                <a:ext uri="{FF2B5EF4-FFF2-40B4-BE49-F238E27FC236}">
                  <a16:creationId xmlns:a16="http://schemas.microsoft.com/office/drawing/2014/main" id="{6C024581-3D88-65E8-1882-8368210D109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0;p37">
              <a:extLst>
                <a:ext uri="{FF2B5EF4-FFF2-40B4-BE49-F238E27FC236}">
                  <a16:creationId xmlns:a16="http://schemas.microsoft.com/office/drawing/2014/main" id="{0871FBDF-68C8-CB05-1BF3-C3071BC9E0FE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81;p37">
              <a:extLst>
                <a:ext uri="{FF2B5EF4-FFF2-40B4-BE49-F238E27FC236}">
                  <a16:creationId xmlns:a16="http://schemas.microsoft.com/office/drawing/2014/main" id="{0B924BCE-21A6-873D-25F3-E68F7B75F7EB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2;p37">
              <a:extLst>
                <a:ext uri="{FF2B5EF4-FFF2-40B4-BE49-F238E27FC236}">
                  <a16:creationId xmlns:a16="http://schemas.microsoft.com/office/drawing/2014/main" id="{A701A4AC-5132-3ED8-4B7F-57B44A40338B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3;p37">
              <a:extLst>
                <a:ext uri="{FF2B5EF4-FFF2-40B4-BE49-F238E27FC236}">
                  <a16:creationId xmlns:a16="http://schemas.microsoft.com/office/drawing/2014/main" id="{467947C7-4071-F6E5-1677-101E520D8B3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4;p37">
              <a:extLst>
                <a:ext uri="{FF2B5EF4-FFF2-40B4-BE49-F238E27FC236}">
                  <a16:creationId xmlns:a16="http://schemas.microsoft.com/office/drawing/2014/main" id="{03604569-F852-642D-4CF9-04DFFFA53A5E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5;p37">
              <a:extLst>
                <a:ext uri="{FF2B5EF4-FFF2-40B4-BE49-F238E27FC236}">
                  <a16:creationId xmlns:a16="http://schemas.microsoft.com/office/drawing/2014/main" id="{4386C1BE-2E10-B042-CA75-E85518DA5366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86;p37">
              <a:extLst>
                <a:ext uri="{FF2B5EF4-FFF2-40B4-BE49-F238E27FC236}">
                  <a16:creationId xmlns:a16="http://schemas.microsoft.com/office/drawing/2014/main" id="{AB79756A-82A5-255C-739F-226790F41D86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87;p37">
              <a:extLst>
                <a:ext uri="{FF2B5EF4-FFF2-40B4-BE49-F238E27FC236}">
                  <a16:creationId xmlns:a16="http://schemas.microsoft.com/office/drawing/2014/main" id="{697E5C70-4151-9332-CBE3-EF25ACAD471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88;p37">
              <a:extLst>
                <a:ext uri="{FF2B5EF4-FFF2-40B4-BE49-F238E27FC236}">
                  <a16:creationId xmlns:a16="http://schemas.microsoft.com/office/drawing/2014/main" id="{175CA6A6-49D4-388B-A54D-445DE0226806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89;p37">
              <a:extLst>
                <a:ext uri="{FF2B5EF4-FFF2-40B4-BE49-F238E27FC236}">
                  <a16:creationId xmlns:a16="http://schemas.microsoft.com/office/drawing/2014/main" id="{0801A594-2CA5-C9E8-1EFB-79E6C60660F8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390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B4E1E1-68E4-5CD7-97C6-A1CD6634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107" y="365126"/>
            <a:ext cx="9948949" cy="695572"/>
          </a:xfrm>
        </p:spPr>
        <p:txBody>
          <a:bodyPr/>
          <a:lstStyle/>
          <a:p>
            <a:r>
              <a:rPr lang="pt-BR"/>
              <a:t>Orçamento</a:t>
            </a:r>
          </a:p>
        </p:txBody>
      </p:sp>
      <p:grpSp>
        <p:nvGrpSpPr>
          <p:cNvPr id="5" name="Google Shape;705;p37">
            <a:extLst>
              <a:ext uri="{FF2B5EF4-FFF2-40B4-BE49-F238E27FC236}">
                <a16:creationId xmlns:a16="http://schemas.microsoft.com/office/drawing/2014/main" id="{F88E9AE9-2A11-08BF-AB96-D9F42902AA6D}"/>
              </a:ext>
            </a:extLst>
          </p:cNvPr>
          <p:cNvGrpSpPr/>
          <p:nvPr/>
        </p:nvGrpSpPr>
        <p:grpSpPr>
          <a:xfrm>
            <a:off x="838200" y="481867"/>
            <a:ext cx="633063" cy="462090"/>
            <a:chOff x="568950" y="3686775"/>
            <a:chExt cx="472500" cy="362900"/>
          </a:xfrm>
        </p:grpSpPr>
        <p:sp>
          <p:nvSpPr>
            <p:cNvPr id="6" name="Google Shape;706;p37">
              <a:extLst>
                <a:ext uri="{FF2B5EF4-FFF2-40B4-BE49-F238E27FC236}">
                  <a16:creationId xmlns:a16="http://schemas.microsoft.com/office/drawing/2014/main" id="{7387D584-312A-47FD-145E-895B86837295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37">
              <a:extLst>
                <a:ext uri="{FF2B5EF4-FFF2-40B4-BE49-F238E27FC236}">
                  <a16:creationId xmlns:a16="http://schemas.microsoft.com/office/drawing/2014/main" id="{BEAE5016-45AF-F12F-5AF6-D62B9ED6BDC9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37">
              <a:extLst>
                <a:ext uri="{FF2B5EF4-FFF2-40B4-BE49-F238E27FC236}">
                  <a16:creationId xmlns:a16="http://schemas.microsoft.com/office/drawing/2014/main" id="{7854034F-5AD9-A9D7-DE58-FE264E467549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5172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Riscos</a:t>
            </a:r>
          </a:p>
        </p:txBody>
      </p:sp>
      <p:pic>
        <p:nvPicPr>
          <p:cNvPr id="2" name="Gráfico 1" descr="Risco biológico">
            <a:extLst>
              <a:ext uri="{FF2B5EF4-FFF2-40B4-BE49-F238E27FC236}">
                <a16:creationId xmlns:a16="http://schemas.microsoft.com/office/drawing/2014/main" id="{6A69083B-1104-ED4E-61A2-634A58DE1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18987"/>
            <a:ext cx="724099" cy="72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3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Necessidades de Recursos</a:t>
            </a:r>
          </a:p>
        </p:txBody>
      </p:sp>
      <p:sp>
        <p:nvSpPr>
          <p:cNvPr id="4" name="Google Shape;618;p37">
            <a:extLst>
              <a:ext uri="{FF2B5EF4-FFF2-40B4-BE49-F238E27FC236}">
                <a16:creationId xmlns:a16="http://schemas.microsoft.com/office/drawing/2014/main" id="{1AE87DA3-18EB-1584-CCCC-EE8254AC6316}"/>
              </a:ext>
            </a:extLst>
          </p:cNvPr>
          <p:cNvSpPr/>
          <p:nvPr/>
        </p:nvSpPr>
        <p:spPr>
          <a:xfrm>
            <a:off x="838200" y="495536"/>
            <a:ext cx="554662" cy="43475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rgbClr val="5690C4"/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441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Lista de Interessados</a:t>
            </a:r>
          </a:p>
        </p:txBody>
      </p:sp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AB155A9A-B674-D0E2-064B-88572C5FA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sz="3600"/>
              <a:t>Dependência de Outros Projetos</a:t>
            </a:r>
          </a:p>
        </p:txBody>
      </p:sp>
      <p:pic>
        <p:nvPicPr>
          <p:cNvPr id="5" name="Gráfico 4" descr="Apresentação com lista de verificação">
            <a:extLst>
              <a:ext uri="{FF2B5EF4-FFF2-40B4-BE49-F238E27FC236}">
                <a16:creationId xmlns:a16="http://schemas.microsoft.com/office/drawing/2014/main" id="{36F00B6B-80C3-7FD1-1AF0-A237CEA5C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819" y="329897"/>
            <a:ext cx="730801" cy="7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534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Próximo Evento</a:t>
            </a:r>
          </a:p>
        </p:txBody>
      </p:sp>
      <p:grpSp>
        <p:nvGrpSpPr>
          <p:cNvPr id="3" name="Google Shape;697;p37">
            <a:extLst>
              <a:ext uri="{FF2B5EF4-FFF2-40B4-BE49-F238E27FC236}">
                <a16:creationId xmlns:a16="http://schemas.microsoft.com/office/drawing/2014/main" id="{2A4C754A-8BE4-73B4-78B3-BC35F4EA32A9}"/>
              </a:ext>
            </a:extLst>
          </p:cNvPr>
          <p:cNvGrpSpPr/>
          <p:nvPr/>
        </p:nvGrpSpPr>
        <p:grpSpPr>
          <a:xfrm>
            <a:off x="838201" y="494950"/>
            <a:ext cx="653458" cy="464725"/>
            <a:chOff x="5247525" y="3007275"/>
            <a:chExt cx="517575" cy="384825"/>
          </a:xfrm>
        </p:grpSpPr>
        <p:sp>
          <p:nvSpPr>
            <p:cNvPr id="7" name="Google Shape;698;p37">
              <a:extLst>
                <a:ext uri="{FF2B5EF4-FFF2-40B4-BE49-F238E27FC236}">
                  <a16:creationId xmlns:a16="http://schemas.microsoft.com/office/drawing/2014/main" id="{6342F59A-B8AF-0B89-40F4-494E60A47994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99;p37">
              <a:extLst>
                <a:ext uri="{FF2B5EF4-FFF2-40B4-BE49-F238E27FC236}">
                  <a16:creationId xmlns:a16="http://schemas.microsoft.com/office/drawing/2014/main" id="{8166593E-ADB9-C8F8-DB4A-1F4A5BD3D46A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Rectangle 3">
            <a:extLst>
              <a:ext uri="{FF2B5EF4-FFF2-40B4-BE49-F238E27FC236}">
                <a16:creationId xmlns:a16="http://schemas.microsoft.com/office/drawing/2014/main" id="{6E9E22DF-5D9F-3083-B676-5BC529C60C36}"/>
              </a:ext>
            </a:extLst>
          </p:cNvPr>
          <p:cNvSpPr txBox="1">
            <a:spLocks noChangeArrowheads="1"/>
          </p:cNvSpPr>
          <p:nvPr/>
        </p:nvSpPr>
        <p:spPr>
          <a:xfrm>
            <a:off x="1491659" y="2208668"/>
            <a:ext cx="4191000" cy="4032895"/>
          </a:xfrm>
          <a:prstGeom prst="rect">
            <a:avLst/>
          </a:prstGeom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20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Escopo e limitações</a:t>
            </a:r>
          </a:p>
          <a:p>
            <a:pPr lvl="2">
              <a:buFont typeface="Arial" pitchFamily="34" charset="0"/>
              <a:buChar char="•"/>
            </a:pPr>
            <a:r>
              <a:rPr lang="pt-BR" sz="900">
                <a:solidFill>
                  <a:schemeClr val="bg2">
                    <a:lumMod val="10000"/>
                  </a:schemeClr>
                </a:solidFill>
              </a:rPr>
              <a:t>Mudanças no escopo desde a última decisão</a:t>
            </a:r>
          </a:p>
          <a:p>
            <a:pPr marL="381000" indent="-381000"/>
            <a:r>
              <a:rPr lang="pt-BR" sz="120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Solução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Resultados de testes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Estratégia de validação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Estratégia de disponibilização </a:t>
            </a:r>
          </a:p>
          <a:p>
            <a:pPr lvl="2">
              <a:buFont typeface="Arial" pitchFamily="34" charset="0"/>
              <a:buChar char="•"/>
            </a:pPr>
            <a:r>
              <a:rPr lang="pt-BR" sz="900">
                <a:solidFill>
                  <a:schemeClr val="bg2">
                    <a:lumMod val="10000"/>
                  </a:schemeClr>
                </a:solidFill>
              </a:rPr>
              <a:t>Estratégia para migração </a:t>
            </a:r>
          </a:p>
          <a:p>
            <a:pPr lvl="2">
              <a:buFont typeface="Arial" pitchFamily="34" charset="0"/>
              <a:buChar char="•"/>
            </a:pPr>
            <a:r>
              <a:rPr lang="pt-BR" sz="900">
                <a:solidFill>
                  <a:schemeClr val="bg2">
                    <a:lumMod val="10000"/>
                  </a:schemeClr>
                </a:solidFill>
              </a:rPr>
              <a:t>Estratégia de transição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Estrutura de suporte e manutenção </a:t>
            </a:r>
          </a:p>
          <a:p>
            <a:pPr marL="381000" indent="-381000"/>
            <a:r>
              <a:rPr lang="pt-BR" sz="120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Lista de riscos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Necessidades de recursos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Dependência de outros projetos</a:t>
            </a:r>
          </a:p>
          <a:p>
            <a:pPr marL="800100" lvl="1" indent="-342900">
              <a:buFontTx/>
              <a:buAutoNum type="arabicPeriod"/>
            </a:pPr>
            <a:endParaRPr lang="pt-BR" sz="1000"/>
          </a:p>
          <a:p>
            <a:pPr marL="381000" indent="-381000">
              <a:buFontTx/>
              <a:buAutoNum type="arabicPeriod"/>
            </a:pPr>
            <a:endParaRPr lang="pt-BR" sz="1200"/>
          </a:p>
          <a:p>
            <a:pPr marL="381000" indent="-381000">
              <a:buFontTx/>
              <a:buAutoNum type="arabicPeriod"/>
            </a:pPr>
            <a:endParaRPr lang="pt-BR" sz="1200"/>
          </a:p>
          <a:p>
            <a:pPr marL="800100" lvl="1" indent="-342900">
              <a:buFontTx/>
              <a:buAutoNum type="arabicPeriod"/>
            </a:pPr>
            <a:endParaRPr lang="pt-BR" sz="120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4AE0F187-812D-D4C5-C13B-B21D761D5B89}"/>
              </a:ext>
            </a:extLst>
          </p:cNvPr>
          <p:cNvSpPr txBox="1">
            <a:spLocks noChangeArrowheads="1"/>
          </p:cNvSpPr>
          <p:nvPr/>
        </p:nvSpPr>
        <p:spPr>
          <a:xfrm>
            <a:off x="5835059" y="2208668"/>
            <a:ext cx="4191000" cy="4032895"/>
          </a:xfrm>
          <a:prstGeom prst="rect">
            <a:avLst/>
          </a:prstGeom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/>
              <a:t>Aprovar a qualidade da solução desenvolvida.</a:t>
            </a:r>
          </a:p>
          <a:p>
            <a:pPr lvl="1"/>
            <a:r>
              <a:rPr lang="pt-BR" sz="1200"/>
              <a:t>Cobertura das necessidades /  especificações.</a:t>
            </a:r>
          </a:p>
          <a:p>
            <a:pPr lvl="1"/>
            <a:r>
              <a:rPr lang="pt-BR" sz="1200"/>
              <a:t>Aderência aos padrões de qualidade e segurança.</a:t>
            </a:r>
          </a:p>
          <a:p>
            <a:pPr lvl="1"/>
            <a:r>
              <a:rPr lang="pt-BR" sz="1200"/>
              <a:t>Impacto dos defeitos residuais.</a:t>
            </a:r>
          </a:p>
          <a:p>
            <a:r>
              <a:rPr lang="pt-BR" sz="1400"/>
              <a:t>Aprovar o início de validação da solução.</a:t>
            </a:r>
          </a:p>
          <a:p>
            <a:endParaRPr lang="pt-BR" sz="1400"/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381000" indent="-381000">
              <a:buFontTx/>
              <a:buAutoNum type="arabicPeriod"/>
            </a:pPr>
            <a:endParaRPr lang="pt-BR" sz="140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CAFBEBF-C78F-4DA8-728D-6591BAC47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659" y="1776621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A3EAB2E-D6B7-6BB1-1811-B6BE23D25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928" y="1776620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23168F84-E059-6FD0-BF5A-21E9BB997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187" y="1314831"/>
            <a:ext cx="1314872" cy="311150"/>
          </a:xfrm>
          <a:prstGeom prst="rect">
            <a:avLst/>
          </a:prstGeom>
          <a:solidFill>
            <a:srgbClr val="33CC33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b="1" err="1"/>
              <a:t>Validação</a:t>
            </a:r>
            <a:endParaRPr lang="en-GB" sz="1200" b="1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C9790796-FA1B-CD14-E95B-71432E588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4883" y="1314831"/>
            <a:ext cx="2520279" cy="311150"/>
          </a:xfrm>
          <a:prstGeom prst="rect">
            <a:avLst/>
          </a:prstGeom>
          <a:solidFill>
            <a:srgbClr val="FFFF99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b="1" err="1"/>
              <a:t>Execução</a:t>
            </a:r>
            <a:endParaRPr lang="en-GB" sz="1200" b="1"/>
          </a:p>
        </p:txBody>
      </p:sp>
      <p:sp>
        <p:nvSpPr>
          <p:cNvPr id="15" name="AutoShape 9">
            <a:extLst>
              <a:ext uri="{FF2B5EF4-FFF2-40B4-BE49-F238E27FC236}">
                <a16:creationId xmlns:a16="http://schemas.microsoft.com/office/drawing/2014/main" id="{3F20B099-0076-D1C7-42F0-5FB50A88F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139" y="1184656"/>
            <a:ext cx="685800" cy="571500"/>
          </a:xfrm>
          <a:prstGeom prst="diamond">
            <a:avLst/>
          </a:prstGeom>
          <a:solidFill>
            <a:srgbClr val="FFFF99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400"/>
              <a:t>DV</a:t>
            </a:r>
          </a:p>
        </p:txBody>
      </p:sp>
    </p:spTree>
    <p:extLst>
      <p:ext uri="{BB962C8B-B14F-4D97-AF65-F5344CB8AC3E}">
        <p14:creationId xmlns:p14="http://schemas.microsoft.com/office/powerpoint/2010/main" val="2266413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Decisões Esperadas</a:t>
            </a:r>
          </a:p>
        </p:txBody>
      </p:sp>
      <p:pic>
        <p:nvPicPr>
          <p:cNvPr id="2" name="Gráfico 1" descr="Aperto de Mão">
            <a:extLst>
              <a:ext uri="{FF2B5EF4-FFF2-40B4-BE49-F238E27FC236}">
                <a16:creationId xmlns:a16="http://schemas.microsoft.com/office/drawing/2014/main" id="{67BB9578-1C70-1B31-EE36-4BDCC1CAC6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304" y="321437"/>
            <a:ext cx="782950" cy="7829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4C0935-EA51-2B61-9D21-1764784F379B}"/>
              </a:ext>
            </a:extLst>
          </p:cNvPr>
          <p:cNvSpPr txBox="1">
            <a:spLocks noChangeArrowheads="1"/>
          </p:cNvSpPr>
          <p:nvPr/>
        </p:nvSpPr>
        <p:spPr>
          <a:xfrm>
            <a:off x="764416" y="1474259"/>
            <a:ext cx="6829425" cy="24831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/>
              <a:t>Aprovar e determinar o escopo final</a:t>
            </a:r>
          </a:p>
          <a:p>
            <a:r>
              <a:rPr lang="pt-BR" sz="1600"/>
              <a:t>Aprovar o desenho da solução</a:t>
            </a:r>
          </a:p>
          <a:p>
            <a:r>
              <a:rPr lang="pt-BR" sz="1600"/>
              <a:t>Aprovar o cronograma e orçamento</a:t>
            </a:r>
          </a:p>
          <a:p>
            <a:r>
              <a:rPr lang="pt-BR" sz="1600"/>
              <a:t>Garantir a alocação da equipe do projeto</a:t>
            </a:r>
          </a:p>
          <a:p>
            <a:r>
              <a:rPr lang="pt-BR" sz="1600"/>
              <a:t>Garantir o envolvimento dos principais interessados</a:t>
            </a:r>
          </a:p>
        </p:txBody>
      </p:sp>
      <p:graphicFrame>
        <p:nvGraphicFramePr>
          <p:cNvPr id="6" name="Tabela 11">
            <a:extLst>
              <a:ext uri="{FF2B5EF4-FFF2-40B4-BE49-F238E27FC236}">
                <a16:creationId xmlns:a16="http://schemas.microsoft.com/office/drawing/2014/main" id="{D732BAA0-EE4E-4604-FD7B-8BDABA5073DE}"/>
              </a:ext>
            </a:extLst>
          </p:cNvPr>
          <p:cNvGraphicFramePr>
            <a:graphicFrameLocks noGrp="1"/>
          </p:cNvGraphicFramePr>
          <p:nvPr/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Comitê Gestor do Projeto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Assinaturas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263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505093" y="666467"/>
            <a:ext cx="3209396" cy="695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>
                <a:solidFill>
                  <a:schemeClr val="bg2">
                    <a:lumMod val="25000"/>
                  </a:schemeClr>
                </a:solidFill>
                <a:latin typeface="Bauhaus 93" panose="04030905020B02020C02" pitchFamily="82" charset="0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32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  <a:latin typeface="+mn-lt"/>
              </a:rPr>
              <a:t>[SIGLA]</a:t>
            </a: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  <a:latin typeface="+mn-lt"/>
              </a:rPr>
              <a:t>[Coordenação/Área]</a:t>
            </a: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1800">
                <a:solidFill>
                  <a:schemeClr val="bg2">
                    <a:lumMod val="25000"/>
                  </a:schemeClr>
                </a:solidFill>
                <a:latin typeface="+mn-lt"/>
              </a:rPr>
              <a:t>Metodologia de Gerenciamento de Projetos de TI</a:t>
            </a:r>
          </a:p>
          <a:p>
            <a:pPr algn="ctr"/>
            <a:r>
              <a:rPr lang="pt-BR" sz="1800">
                <a:solidFill>
                  <a:schemeClr val="bg2">
                    <a:lumMod val="25000"/>
                  </a:schemeClr>
                </a:solidFill>
                <a:latin typeface="+mn-lt"/>
              </a:rPr>
              <a:t> do Ministério da Cultura – MGP-TI MinC</a:t>
            </a: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73" y="5397939"/>
            <a:ext cx="6751651" cy="109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7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/>
              <a:t>Metodologia de Gerenciamento de Projetos de TI</a:t>
            </a:r>
          </a:p>
        </p:txBody>
      </p:sp>
      <p:grpSp>
        <p:nvGrpSpPr>
          <p:cNvPr id="3" name="Google Shape;697;p37">
            <a:extLst>
              <a:ext uri="{FF2B5EF4-FFF2-40B4-BE49-F238E27FC236}">
                <a16:creationId xmlns:a16="http://schemas.microsoft.com/office/drawing/2014/main" id="{6E5C80F0-4B5F-7E86-7774-A725F4DE95B6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10" name="Google Shape;698;p37">
              <a:extLst>
                <a:ext uri="{FF2B5EF4-FFF2-40B4-BE49-F238E27FC236}">
                  <a16:creationId xmlns:a16="http://schemas.microsoft.com/office/drawing/2014/main" id="{CDEA9E7D-BD37-0B62-C61C-05745C23A5B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99;p37">
              <a:extLst>
                <a:ext uri="{FF2B5EF4-FFF2-40B4-BE49-F238E27FC236}">
                  <a16:creationId xmlns:a16="http://schemas.microsoft.com/office/drawing/2014/main" id="{536F4FBF-8378-630C-5A6F-1610BFBB3891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Oval 89">
            <a:extLst>
              <a:ext uri="{FF2B5EF4-FFF2-40B4-BE49-F238E27FC236}">
                <a16:creationId xmlns:a16="http://schemas.microsoft.com/office/drawing/2014/main" id="{CE7F62AC-E433-6EE6-1CF7-96036044A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061" y="1755703"/>
            <a:ext cx="381000" cy="381000"/>
          </a:xfrm>
          <a:prstGeom prst="ellipse">
            <a:avLst/>
          </a:prstGeom>
          <a:solidFill>
            <a:srgbClr val="FFFFFF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/>
              <a:t>DAV</a:t>
            </a:r>
          </a:p>
        </p:txBody>
      </p:sp>
      <p:sp>
        <p:nvSpPr>
          <p:cNvPr id="18" name="AutoShape 84">
            <a:extLst>
              <a:ext uri="{FF2B5EF4-FFF2-40B4-BE49-F238E27FC236}">
                <a16:creationId xmlns:a16="http://schemas.microsoft.com/office/drawing/2014/main" id="{2154153E-EAD1-E99D-5B2C-006729D22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461" y="1755703"/>
            <a:ext cx="457200" cy="381000"/>
          </a:xfrm>
          <a:prstGeom prst="diamond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000"/>
              <a:t>DEx</a:t>
            </a:r>
          </a:p>
        </p:txBody>
      </p:sp>
      <p:sp>
        <p:nvSpPr>
          <p:cNvPr id="19" name="AutoShape 85">
            <a:extLst>
              <a:ext uri="{FF2B5EF4-FFF2-40B4-BE49-F238E27FC236}">
                <a16:creationId xmlns:a16="http://schemas.microsoft.com/office/drawing/2014/main" id="{5267A9FE-0299-8A7C-656A-B4DE406ED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461" y="1755703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DV</a:t>
            </a:r>
          </a:p>
        </p:txBody>
      </p:sp>
      <p:sp>
        <p:nvSpPr>
          <p:cNvPr id="20" name="AutoShape 86">
            <a:extLst>
              <a:ext uri="{FF2B5EF4-FFF2-40B4-BE49-F238E27FC236}">
                <a16:creationId xmlns:a16="http://schemas.microsoft.com/office/drawing/2014/main" id="{0B2058EB-DB05-15AA-3966-F4A76C748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3077" y="1755703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DD</a:t>
            </a:r>
          </a:p>
        </p:txBody>
      </p:sp>
      <p:sp>
        <p:nvSpPr>
          <p:cNvPr id="21" name="AutoShape 87">
            <a:extLst>
              <a:ext uri="{FF2B5EF4-FFF2-40B4-BE49-F238E27FC236}">
                <a16:creationId xmlns:a16="http://schemas.microsoft.com/office/drawing/2014/main" id="{25F2F5AE-023D-2A5B-D6FB-E9F79A430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5461" y="1755703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DEP</a:t>
            </a:r>
          </a:p>
        </p:txBody>
      </p:sp>
      <p:sp>
        <p:nvSpPr>
          <p:cNvPr id="22" name="Rectangle 55">
            <a:extLst>
              <a:ext uri="{FF2B5EF4-FFF2-40B4-BE49-F238E27FC236}">
                <a16:creationId xmlns:a16="http://schemas.microsoft.com/office/drawing/2014/main" id="{D01B01CE-9654-B005-4C62-8CC5DC426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461" y="2187503"/>
            <a:ext cx="6324600" cy="101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23" name="Line 57">
            <a:extLst>
              <a:ext uri="{FF2B5EF4-FFF2-40B4-BE49-F238E27FC236}">
                <a16:creationId xmlns:a16="http://schemas.microsoft.com/office/drawing/2014/main" id="{7620AE96-C3D8-1C36-477B-0EF037D26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6461" y="23653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4" name="Line 65">
            <a:extLst>
              <a:ext uri="{FF2B5EF4-FFF2-40B4-BE49-F238E27FC236}">
                <a16:creationId xmlns:a16="http://schemas.microsoft.com/office/drawing/2014/main" id="{ED24E253-511C-2000-A71C-0D5ADDE7B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94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67">
            <a:extLst>
              <a:ext uri="{FF2B5EF4-FFF2-40B4-BE49-F238E27FC236}">
                <a16:creationId xmlns:a16="http://schemas.microsoft.com/office/drawing/2014/main" id="{D1420382-E95F-46C7-4BBE-F6DCE7151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1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Line 71">
            <a:extLst>
              <a:ext uri="{FF2B5EF4-FFF2-40B4-BE49-F238E27FC236}">
                <a16:creationId xmlns:a16="http://schemas.microsoft.com/office/drawing/2014/main" id="{74A3B9C7-B720-C151-67DD-E24C4B896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7" name="Line 75">
            <a:extLst>
              <a:ext uri="{FF2B5EF4-FFF2-40B4-BE49-F238E27FC236}">
                <a16:creationId xmlns:a16="http://schemas.microsoft.com/office/drawing/2014/main" id="{E51199A9-F6E6-22FA-9DE1-021C321A3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1677" y="239503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" name="Line 77">
            <a:extLst>
              <a:ext uri="{FF2B5EF4-FFF2-40B4-BE49-F238E27FC236}">
                <a16:creationId xmlns:a16="http://schemas.microsoft.com/office/drawing/2014/main" id="{C9A9446F-64AD-F8A2-C73A-708AD1EAD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740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" name="Line 79">
            <a:extLst>
              <a:ext uri="{FF2B5EF4-FFF2-40B4-BE49-F238E27FC236}">
                <a16:creationId xmlns:a16="http://schemas.microsoft.com/office/drawing/2014/main" id="{ECAA8796-6B5D-4AD1-4A9C-80A61433A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4661" y="2378003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0" name="Rectangle 59">
            <a:extLst>
              <a:ext uri="{FF2B5EF4-FFF2-40B4-BE49-F238E27FC236}">
                <a16:creationId xmlns:a16="http://schemas.microsoft.com/office/drawing/2014/main" id="{DBA2F707-57BA-9305-E0A0-EF8E951BF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461" y="2752653"/>
            <a:ext cx="1371600" cy="31115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/>
              <a:t>Planejamento</a:t>
            </a:r>
          </a:p>
        </p:txBody>
      </p:sp>
      <p:sp>
        <p:nvSpPr>
          <p:cNvPr id="31" name="Rectangle 60">
            <a:extLst>
              <a:ext uri="{FF2B5EF4-FFF2-40B4-BE49-F238E27FC236}">
                <a16:creationId xmlns:a16="http://schemas.microsoft.com/office/drawing/2014/main" id="{B679ACAF-780A-9FD5-EB01-0CB618532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061" y="3063803"/>
            <a:ext cx="26670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Execução</a:t>
            </a:r>
          </a:p>
        </p:txBody>
      </p:sp>
      <p:sp>
        <p:nvSpPr>
          <p:cNvPr id="32" name="Rectangle 61">
            <a:extLst>
              <a:ext uri="{FF2B5EF4-FFF2-40B4-BE49-F238E27FC236}">
                <a16:creationId xmlns:a16="http://schemas.microsoft.com/office/drawing/2014/main" id="{177C9D56-6C9E-63C6-6743-A69C763F7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061" y="3374953"/>
            <a:ext cx="948853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Validação</a:t>
            </a:r>
          </a:p>
        </p:txBody>
      </p:sp>
      <p:sp>
        <p:nvSpPr>
          <p:cNvPr id="33" name="Rectangle 62">
            <a:extLst>
              <a:ext uri="{FF2B5EF4-FFF2-40B4-BE49-F238E27FC236}">
                <a16:creationId xmlns:a16="http://schemas.microsoft.com/office/drawing/2014/main" id="{7CDC6A09-888B-2A9A-072A-B200B5D66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914" y="3686103"/>
            <a:ext cx="1332384" cy="268288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t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Disponibilização</a:t>
            </a:r>
          </a:p>
        </p:txBody>
      </p:sp>
      <p:sp>
        <p:nvSpPr>
          <p:cNvPr id="34" name="Rectangle 63">
            <a:extLst>
              <a:ext uri="{FF2B5EF4-FFF2-40B4-BE49-F238E27FC236}">
                <a16:creationId xmlns:a16="http://schemas.microsoft.com/office/drawing/2014/main" id="{A62099D3-0C4D-33BE-6B79-E70326B1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4061" y="3954391"/>
            <a:ext cx="990600" cy="60960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>
                <a:solidFill>
                  <a:srgbClr val="B2B2B2"/>
                </a:solidFill>
              </a:rPr>
              <a:t>Operação Assistida</a:t>
            </a:r>
          </a:p>
        </p:txBody>
      </p:sp>
      <p:sp>
        <p:nvSpPr>
          <p:cNvPr id="35" name="Rectangle 80">
            <a:extLst>
              <a:ext uri="{FF2B5EF4-FFF2-40B4-BE49-F238E27FC236}">
                <a16:creationId xmlns:a16="http://schemas.microsoft.com/office/drawing/2014/main" id="{7855A937-9E45-F314-C4D3-11781C6B5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461" y="2187503"/>
            <a:ext cx="11430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36" name="Rectangle 81">
            <a:extLst>
              <a:ext uri="{FF2B5EF4-FFF2-40B4-BE49-F238E27FC236}">
                <a16:creationId xmlns:a16="http://schemas.microsoft.com/office/drawing/2014/main" id="{70CE510F-D1F2-5A31-2B83-FB50A02B2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4061" y="2187503"/>
            <a:ext cx="9906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/>
          </a:p>
        </p:txBody>
      </p:sp>
      <p:sp>
        <p:nvSpPr>
          <p:cNvPr id="37" name="Rectangle 59">
            <a:extLst>
              <a:ext uri="{FF2B5EF4-FFF2-40B4-BE49-F238E27FC236}">
                <a16:creationId xmlns:a16="http://schemas.microsoft.com/office/drawing/2014/main" id="{FBF0C410-CE09-8B6D-C937-70E9CEE6A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080" y="2427900"/>
            <a:ext cx="11430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err="1">
                <a:solidFill>
                  <a:srgbClr val="B2B2B2"/>
                </a:solidFill>
              </a:rPr>
              <a:t>Pré-projeto</a:t>
            </a:r>
            <a:endParaRPr lang="en-GB" sz="1100">
              <a:solidFill>
                <a:srgbClr val="B2B2B2"/>
              </a:solidFill>
            </a:endParaRPr>
          </a:p>
        </p:txBody>
      </p:sp>
      <p:sp>
        <p:nvSpPr>
          <p:cNvPr id="38" name="AutoShape 84">
            <a:extLst>
              <a:ext uri="{FF2B5EF4-FFF2-40B4-BE49-F238E27FC236}">
                <a16:creationId xmlns:a16="http://schemas.microsoft.com/office/drawing/2014/main" id="{E8AC8D54-4A9B-92BE-4C7E-F44F03C0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8480" y="1767820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>
                <a:solidFill>
                  <a:srgbClr val="B2B2B2"/>
                </a:solidFill>
              </a:rPr>
              <a:t>DAP</a:t>
            </a:r>
          </a:p>
        </p:txBody>
      </p: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err="1"/>
              <a:t>DEx</a:t>
            </a:r>
            <a:r>
              <a:rPr lang="pt-BR"/>
              <a:t> – Decisão de Execução do Projeto</a:t>
            </a:r>
          </a:p>
        </p:txBody>
      </p:sp>
      <p:grpSp>
        <p:nvGrpSpPr>
          <p:cNvPr id="2" name="Google Shape;697;p37">
            <a:extLst>
              <a:ext uri="{FF2B5EF4-FFF2-40B4-BE49-F238E27FC236}">
                <a16:creationId xmlns:a16="http://schemas.microsoft.com/office/drawing/2014/main" id="{2B56E3EE-4A1A-EAAB-60EE-6D25FA613C11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4" name="Google Shape;698;p37">
              <a:extLst>
                <a:ext uri="{FF2B5EF4-FFF2-40B4-BE49-F238E27FC236}">
                  <a16:creationId xmlns:a16="http://schemas.microsoft.com/office/drawing/2014/main" id="{2C36A1BC-5814-934A-4AAB-A883708250D4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99;p37">
              <a:extLst>
                <a:ext uri="{FF2B5EF4-FFF2-40B4-BE49-F238E27FC236}">
                  <a16:creationId xmlns:a16="http://schemas.microsoft.com/office/drawing/2014/main" id="{65C58F7D-D6E1-6B73-9BAD-5258AD0AB10E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1032">
            <a:extLst>
              <a:ext uri="{FF2B5EF4-FFF2-40B4-BE49-F238E27FC236}">
                <a16:creationId xmlns:a16="http://schemas.microsoft.com/office/drawing/2014/main" id="{D1A928AE-C7A0-BB09-6895-BE63898CA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178" y="1249519"/>
            <a:ext cx="2091861" cy="245699"/>
          </a:xfrm>
          <a:prstGeom prst="rect">
            <a:avLst/>
          </a:prstGeom>
          <a:solidFill>
            <a:srgbClr val="FFFF99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200" b="1"/>
              <a:t>Execução</a:t>
            </a:r>
          </a:p>
        </p:txBody>
      </p:sp>
      <p:sp>
        <p:nvSpPr>
          <p:cNvPr id="7" name="Rectangle 1033">
            <a:extLst>
              <a:ext uri="{FF2B5EF4-FFF2-40B4-BE49-F238E27FC236}">
                <a16:creationId xmlns:a16="http://schemas.microsoft.com/office/drawing/2014/main" id="{906A5ABB-0E14-33A8-C572-2B2460CE5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1131" y="1243790"/>
            <a:ext cx="1334776" cy="251428"/>
          </a:xfrm>
          <a:prstGeom prst="rect">
            <a:avLst/>
          </a:prstGeom>
          <a:solidFill>
            <a:srgbClr val="FFCC66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/>
              <a:t>Planejamento</a:t>
            </a:r>
          </a:p>
        </p:txBody>
      </p:sp>
      <p:sp>
        <p:nvSpPr>
          <p:cNvPr id="8" name="AutoShape 1034">
            <a:extLst>
              <a:ext uri="{FF2B5EF4-FFF2-40B4-BE49-F238E27FC236}">
                <a16:creationId xmlns:a16="http://schemas.microsoft.com/office/drawing/2014/main" id="{C4B73883-317C-DF91-C7A5-7A270CD71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333" y="1119049"/>
            <a:ext cx="467190" cy="421466"/>
          </a:xfrm>
          <a:prstGeom prst="diamond">
            <a:avLst/>
          </a:prstGeom>
          <a:solidFill>
            <a:srgbClr val="FFCC66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/>
              <a:t>DEx</a:t>
            </a:r>
          </a:p>
        </p:txBody>
      </p:sp>
      <p:sp>
        <p:nvSpPr>
          <p:cNvPr id="12" name="Rectangle 1027">
            <a:extLst>
              <a:ext uri="{FF2B5EF4-FFF2-40B4-BE49-F238E27FC236}">
                <a16:creationId xmlns:a16="http://schemas.microsoft.com/office/drawing/2014/main" id="{1BB33310-B70E-A238-3A7A-1F7C1C3A4E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08639" y="2445945"/>
            <a:ext cx="4191000" cy="3847787"/>
          </a:xfr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381000" indent="-381000">
              <a:lnSpc>
                <a:spcPct val="90000"/>
              </a:lnSpc>
            </a:pPr>
            <a:r>
              <a:rPr lang="pt-BR" sz="1050">
                <a:solidFill>
                  <a:schemeClr val="tx1">
                    <a:lumMod val="85000"/>
                    <a:lumOff val="15000"/>
                  </a:schemeClr>
                </a:solidFill>
              </a:rPr>
              <a:t>Objetivos de negócio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Diagnóstico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Visão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Escopo e limitações </a:t>
            </a:r>
          </a:p>
          <a:p>
            <a:pPr lvl="2"/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Mudanças no escopo desde a última decisão</a:t>
            </a:r>
          </a:p>
          <a:p>
            <a:pPr marL="381000" indent="-381000">
              <a:lnSpc>
                <a:spcPct val="90000"/>
              </a:lnSpc>
            </a:pPr>
            <a:r>
              <a:rPr lang="pt-BR" sz="1050">
                <a:solidFill>
                  <a:schemeClr val="tx1">
                    <a:lumMod val="85000"/>
                    <a:lumOff val="15000"/>
                  </a:schemeClr>
                </a:solidFill>
              </a:rPr>
              <a:t>Solução </a:t>
            </a:r>
          </a:p>
          <a:p>
            <a:pPr marL="571500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Sistemas envolvidos</a:t>
            </a:r>
          </a:p>
          <a:p>
            <a:pPr marL="571500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Visão de arquitetura</a:t>
            </a:r>
          </a:p>
          <a:p>
            <a:pPr marL="571500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Impactos na infraestrutura e segurança de TI</a:t>
            </a:r>
          </a:p>
          <a:p>
            <a:pPr marL="571500" lvl="2" indent="-171450">
              <a:lnSpc>
                <a:spcPct val="90000"/>
              </a:lnSpc>
              <a:buFont typeface="Arial" pitchFamily="34" charset="0"/>
              <a:buChar char="•"/>
            </a:pPr>
            <a:r>
              <a:rPr lang="pt-B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Estratégia de disponibilização</a:t>
            </a:r>
          </a:p>
          <a:p>
            <a:pPr marL="1219200" lvl="2" indent="-304800">
              <a:lnSpc>
                <a:spcPct val="90000"/>
              </a:lnSpc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Estratégia para migração </a:t>
            </a:r>
          </a:p>
          <a:p>
            <a:pPr marL="1219200" lvl="2" indent="-304800">
              <a:lnSpc>
                <a:spcPct val="90000"/>
              </a:lnSpc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Estratégia de transição </a:t>
            </a:r>
          </a:p>
          <a:p>
            <a:pPr marL="381000" indent="-381000">
              <a:lnSpc>
                <a:spcPct val="90000"/>
              </a:lnSpc>
            </a:pPr>
            <a:r>
              <a:rPr lang="pt-BR" sz="1050">
                <a:solidFill>
                  <a:schemeClr val="tx1">
                    <a:lumMod val="85000"/>
                    <a:lumOff val="15000"/>
                  </a:schemeClr>
                </a:solidFill>
              </a:rPr>
              <a:t>Gestão de projetos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Cronograma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Orçamento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Lista de riscos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Necessidades de recursos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Lista de interessados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pt-BR" sz="900">
                <a:solidFill>
                  <a:schemeClr val="tx1">
                    <a:lumMod val="85000"/>
                    <a:lumOff val="15000"/>
                  </a:schemeClr>
                </a:solidFill>
              </a:rPr>
              <a:t>Dependência de outros projetos</a:t>
            </a:r>
          </a:p>
          <a:p>
            <a:pPr marL="800100" lvl="1" indent="-342900">
              <a:lnSpc>
                <a:spcPct val="90000"/>
              </a:lnSpc>
              <a:buFontTx/>
              <a:buAutoNum type="arabicPeriod"/>
            </a:pPr>
            <a:endParaRPr lang="pt-BR" sz="1000"/>
          </a:p>
        </p:txBody>
      </p:sp>
      <p:sp>
        <p:nvSpPr>
          <p:cNvPr id="13" name="Rectangle 1028">
            <a:extLst>
              <a:ext uri="{FF2B5EF4-FFF2-40B4-BE49-F238E27FC236}">
                <a16:creationId xmlns:a16="http://schemas.microsoft.com/office/drawing/2014/main" id="{C33DB47A-46BD-B85F-5B37-EA45203DEB71}"/>
              </a:ext>
            </a:extLst>
          </p:cNvPr>
          <p:cNvSpPr txBox="1">
            <a:spLocks noChangeArrowheads="1"/>
          </p:cNvSpPr>
          <p:nvPr/>
        </p:nvSpPr>
        <p:spPr>
          <a:xfrm>
            <a:off x="6152039" y="2445945"/>
            <a:ext cx="4191000" cy="3847787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/>
              <a:t>Aprovar e determinar o escopo final.</a:t>
            </a:r>
          </a:p>
          <a:p>
            <a:r>
              <a:rPr lang="pt-BR" sz="1400"/>
              <a:t>Aprovar o desenho da solução.</a:t>
            </a:r>
          </a:p>
          <a:p>
            <a:r>
              <a:rPr lang="pt-BR" sz="1400"/>
              <a:t>Aprovar o cronograma e orçamento.</a:t>
            </a:r>
          </a:p>
          <a:p>
            <a:r>
              <a:rPr lang="pt-BR" sz="1400"/>
              <a:t>Garantir a alocação da equipe do projeto.</a:t>
            </a:r>
          </a:p>
          <a:p>
            <a:r>
              <a:rPr lang="pt-BR" sz="1400"/>
              <a:t>Garantir o envolvimento dos principais interessados.</a:t>
            </a:r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800100" lvl="1" indent="-342900">
              <a:buFontTx/>
              <a:buAutoNum type="arabicPeriod"/>
            </a:pPr>
            <a:endParaRPr lang="pt-BR" sz="1200"/>
          </a:p>
          <a:p>
            <a:pPr marL="381000" indent="-381000">
              <a:buFontTx/>
              <a:buAutoNum type="arabicPeriod"/>
            </a:pPr>
            <a:endParaRPr lang="pt-BR" sz="1400"/>
          </a:p>
        </p:txBody>
      </p:sp>
      <p:sp>
        <p:nvSpPr>
          <p:cNvPr id="14" name="Rectangle 1029">
            <a:extLst>
              <a:ext uri="{FF2B5EF4-FFF2-40B4-BE49-F238E27FC236}">
                <a16:creationId xmlns:a16="http://schemas.microsoft.com/office/drawing/2014/main" id="{4F3ECC57-390E-243B-BD69-A5E8EB818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639" y="2077075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 de entrada</a:t>
            </a:r>
          </a:p>
        </p:txBody>
      </p:sp>
      <p:sp>
        <p:nvSpPr>
          <p:cNvPr id="15" name="Rectangle 1030">
            <a:extLst>
              <a:ext uri="{FF2B5EF4-FFF2-40B4-BE49-F238E27FC236}">
                <a16:creationId xmlns:a16="http://schemas.microsoft.com/office/drawing/2014/main" id="{D734FF6A-783E-F80D-5092-72FC65F36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4027" y="2077075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6" name="Rectangle 1031">
            <a:extLst>
              <a:ext uri="{FF2B5EF4-FFF2-40B4-BE49-F238E27FC236}">
                <a16:creationId xmlns:a16="http://schemas.microsoft.com/office/drawing/2014/main" id="{D26CFA53-F429-02AB-0521-967E62305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639" y="1607399"/>
            <a:ext cx="8534400" cy="4112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/>
              <a:t>Avaliar o escopo, a solução técnica e o planejamento final para a execução da solução.</a:t>
            </a:r>
          </a:p>
        </p:txBody>
      </p:sp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/>
              <a:t>Diagnóstico</a:t>
            </a:r>
          </a:p>
        </p:txBody>
      </p:sp>
      <p:pic>
        <p:nvPicPr>
          <p:cNvPr id="9" name="Gráfico 8" descr="Pesquisa">
            <a:extLst>
              <a:ext uri="{FF2B5EF4-FFF2-40B4-BE49-F238E27FC236}">
                <a16:creationId xmlns:a16="http://schemas.microsoft.com/office/drawing/2014/main" id="{9047F453-BF99-E4B7-8834-3D8455B2E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2187" y="365126"/>
            <a:ext cx="695572" cy="69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Visão</a:t>
            </a:r>
          </a:p>
        </p:txBody>
      </p:sp>
      <p:pic>
        <p:nvPicPr>
          <p:cNvPr id="5" name="Espaço Reservado para Conteúdo 9" descr="Tela de projeção">
            <a:extLst>
              <a:ext uri="{FF2B5EF4-FFF2-40B4-BE49-F238E27FC236}">
                <a16:creationId xmlns:a16="http://schemas.microsoft.com/office/drawing/2014/main" id="{7C3C8742-A9DE-92D8-F952-D5318C278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509" y="365126"/>
            <a:ext cx="751121" cy="751121"/>
          </a:xfrm>
          <a:prstGeom prst="rect">
            <a:avLst/>
          </a:prstGeom>
        </p:spPr>
      </p:pic>
      <p:grpSp>
        <p:nvGrpSpPr>
          <p:cNvPr id="6" name="Google Shape;910;p37">
            <a:extLst>
              <a:ext uri="{FF2B5EF4-FFF2-40B4-BE49-F238E27FC236}">
                <a16:creationId xmlns:a16="http://schemas.microsoft.com/office/drawing/2014/main" id="{CCBC6E4E-0E4A-8242-6EAA-10E71DA4EAEE}"/>
              </a:ext>
            </a:extLst>
          </p:cNvPr>
          <p:cNvGrpSpPr/>
          <p:nvPr/>
        </p:nvGrpSpPr>
        <p:grpSpPr>
          <a:xfrm>
            <a:off x="981271" y="585966"/>
            <a:ext cx="289595" cy="188276"/>
            <a:chOff x="3269900" y="3064500"/>
            <a:chExt cx="432325" cy="263075"/>
          </a:xfrm>
        </p:grpSpPr>
        <p:sp>
          <p:nvSpPr>
            <p:cNvPr id="7" name="Google Shape;911;p37">
              <a:extLst>
                <a:ext uri="{FF2B5EF4-FFF2-40B4-BE49-F238E27FC236}">
                  <a16:creationId xmlns:a16="http://schemas.microsoft.com/office/drawing/2014/main" id="{8CA902E6-3E5F-354E-86AC-1E12D9AEDE8E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12;p37">
              <a:extLst>
                <a:ext uri="{FF2B5EF4-FFF2-40B4-BE49-F238E27FC236}">
                  <a16:creationId xmlns:a16="http://schemas.microsoft.com/office/drawing/2014/main" id="{AC8D0C9C-389F-A8F6-4E14-46F3BCB2A495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13;p37">
              <a:extLst>
                <a:ext uri="{FF2B5EF4-FFF2-40B4-BE49-F238E27FC236}">
                  <a16:creationId xmlns:a16="http://schemas.microsoft.com/office/drawing/2014/main" id="{74A1CC8D-9C2E-A3FD-1F8D-62B242FE1B20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/>
              <a:t>Escopo e limitações </a:t>
            </a:r>
          </a:p>
        </p:txBody>
      </p:sp>
      <p:pic>
        <p:nvPicPr>
          <p:cNvPr id="5" name="Gráfico 4" descr="Alvo">
            <a:extLst>
              <a:ext uri="{FF2B5EF4-FFF2-40B4-BE49-F238E27FC236}">
                <a16:creationId xmlns:a16="http://schemas.microsoft.com/office/drawing/2014/main" id="{A546C0E2-5568-CABE-628F-6AD41A4AD9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/>
              <a:t>Mudanças no escopo desde a última decisão</a:t>
            </a:r>
          </a:p>
        </p:txBody>
      </p:sp>
      <p:pic>
        <p:nvPicPr>
          <p:cNvPr id="2" name="Gráfico 1" descr="Alvo">
            <a:extLst>
              <a:ext uri="{FF2B5EF4-FFF2-40B4-BE49-F238E27FC236}">
                <a16:creationId xmlns:a16="http://schemas.microsoft.com/office/drawing/2014/main" id="{8329EA74-9D71-232E-5E6D-BE568972D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F1DDC2-94D8-0866-EE29-2EED2479A621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Sistemas envolvidos </a:t>
            </a:r>
          </a:p>
        </p:txBody>
      </p:sp>
      <p:grpSp>
        <p:nvGrpSpPr>
          <p:cNvPr id="4" name="Google Shape;945;p37">
            <a:extLst>
              <a:ext uri="{FF2B5EF4-FFF2-40B4-BE49-F238E27FC236}">
                <a16:creationId xmlns:a16="http://schemas.microsoft.com/office/drawing/2014/main" id="{912D4A65-D5BA-3543-5E5F-723055C766F9}"/>
              </a:ext>
            </a:extLst>
          </p:cNvPr>
          <p:cNvGrpSpPr/>
          <p:nvPr/>
        </p:nvGrpSpPr>
        <p:grpSpPr>
          <a:xfrm>
            <a:off x="838200" y="485469"/>
            <a:ext cx="566650" cy="487654"/>
            <a:chOff x="5233525" y="4954450"/>
            <a:chExt cx="538275" cy="516350"/>
          </a:xfrm>
        </p:grpSpPr>
        <p:sp>
          <p:nvSpPr>
            <p:cNvPr id="5" name="Google Shape;946;p37">
              <a:extLst>
                <a:ext uri="{FF2B5EF4-FFF2-40B4-BE49-F238E27FC236}">
                  <a16:creationId xmlns:a16="http://schemas.microsoft.com/office/drawing/2014/main" id="{3E46C8AA-00D9-2659-DE1B-D15C8FADEEB3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47;p37">
              <a:extLst>
                <a:ext uri="{FF2B5EF4-FFF2-40B4-BE49-F238E27FC236}">
                  <a16:creationId xmlns:a16="http://schemas.microsoft.com/office/drawing/2014/main" id="{D33CC34C-21BB-BE0F-8919-18733DE13221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48;p37">
              <a:extLst>
                <a:ext uri="{FF2B5EF4-FFF2-40B4-BE49-F238E27FC236}">
                  <a16:creationId xmlns:a16="http://schemas.microsoft.com/office/drawing/2014/main" id="{AFFF6210-A380-6E00-5F44-1C9FD6D1E4BD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49;p37">
              <a:extLst>
                <a:ext uri="{FF2B5EF4-FFF2-40B4-BE49-F238E27FC236}">
                  <a16:creationId xmlns:a16="http://schemas.microsoft.com/office/drawing/2014/main" id="{4FED3FBB-5CE3-C981-8796-F2F8561FA636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50;p37">
              <a:extLst>
                <a:ext uri="{FF2B5EF4-FFF2-40B4-BE49-F238E27FC236}">
                  <a16:creationId xmlns:a16="http://schemas.microsoft.com/office/drawing/2014/main" id="{9EEC0532-56B2-6AA2-EC79-F0A9DEED9896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51;p37">
              <a:extLst>
                <a:ext uri="{FF2B5EF4-FFF2-40B4-BE49-F238E27FC236}">
                  <a16:creationId xmlns:a16="http://schemas.microsoft.com/office/drawing/2014/main" id="{83F258BE-89D7-C706-846D-5B1F66D40CB9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52;p37">
              <a:extLst>
                <a:ext uri="{FF2B5EF4-FFF2-40B4-BE49-F238E27FC236}">
                  <a16:creationId xmlns:a16="http://schemas.microsoft.com/office/drawing/2014/main" id="{0B3C0917-01C6-7BAC-37AB-198DD3E1707A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53;p37">
              <a:extLst>
                <a:ext uri="{FF2B5EF4-FFF2-40B4-BE49-F238E27FC236}">
                  <a16:creationId xmlns:a16="http://schemas.microsoft.com/office/drawing/2014/main" id="{7F775EDA-B741-5EB9-AE1E-BF909A78F8EE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54;p37">
              <a:extLst>
                <a:ext uri="{FF2B5EF4-FFF2-40B4-BE49-F238E27FC236}">
                  <a16:creationId xmlns:a16="http://schemas.microsoft.com/office/drawing/2014/main" id="{6BD19793-8123-F3DE-82E6-4C1A40BCB332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55;p37">
              <a:extLst>
                <a:ext uri="{FF2B5EF4-FFF2-40B4-BE49-F238E27FC236}">
                  <a16:creationId xmlns:a16="http://schemas.microsoft.com/office/drawing/2014/main" id="{8B351048-651A-8B76-C768-87AC519E73E5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56;p37">
              <a:extLst>
                <a:ext uri="{FF2B5EF4-FFF2-40B4-BE49-F238E27FC236}">
                  <a16:creationId xmlns:a16="http://schemas.microsoft.com/office/drawing/2014/main" id="{00088C8A-23E3-B1F2-831C-E2E3C1179AB7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4303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Impactos na Infraestrutura de TI</a:t>
            </a:r>
          </a:p>
        </p:txBody>
      </p:sp>
      <p:sp>
        <p:nvSpPr>
          <p:cNvPr id="4" name="Google Shape;769;p37">
            <a:extLst>
              <a:ext uri="{FF2B5EF4-FFF2-40B4-BE49-F238E27FC236}">
                <a16:creationId xmlns:a16="http://schemas.microsoft.com/office/drawing/2014/main" id="{CAB9EFAA-EDA0-A9EB-8F74-E0E4B56881D3}"/>
              </a:ext>
            </a:extLst>
          </p:cNvPr>
          <p:cNvSpPr/>
          <p:nvPr/>
        </p:nvSpPr>
        <p:spPr>
          <a:xfrm>
            <a:off x="838200" y="458442"/>
            <a:ext cx="539721" cy="47421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89B981-0068-4ADC-A931-B55390C4E68E}">
  <ds:schemaRefs>
    <ds:schemaRef ds:uri="5e9b2eb4-43a5-4053-adc4-47b4b125f6c5"/>
    <ds:schemaRef ds:uri="a660cb0f-f766-48d0-80b8-69d7f003f9e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5D7E6BB-E857-454B-87BE-02BE1340AEA5}">
  <ds:schemaRefs>
    <ds:schemaRef ds:uri="5e9b2eb4-43a5-4053-adc4-47b4b125f6c5"/>
    <ds:schemaRef ds:uri="a660cb0f-f766-48d0-80b8-69d7f003f9e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20</Slides>
  <Notes>0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3_Tema do Office</vt:lpstr>
      <vt:lpstr>Tema do Office</vt:lpstr>
      <vt:lpstr>2_Tema do Office</vt:lpstr>
      <vt:lpstr>1_Tema do Office</vt:lpstr>
      <vt:lpstr>PowerPoint Presentation</vt:lpstr>
      <vt:lpstr>PowerPoint Presentation</vt:lpstr>
      <vt:lpstr>PowerPoint Presentation</vt:lpstr>
      <vt:lpstr>PowerPoint Presentation</vt:lpstr>
      <vt:lpstr>Visão</vt:lpstr>
      <vt:lpstr>Escopo e limitações </vt:lpstr>
      <vt:lpstr>PowerPoint Presentation</vt:lpstr>
      <vt:lpstr>PowerPoint Presentation</vt:lpstr>
      <vt:lpstr>PowerPoint Presentation</vt:lpstr>
      <vt:lpstr>PowerPoint Presentation</vt:lpstr>
      <vt:lpstr>Cronograma</vt:lpstr>
      <vt:lpstr>Orçamento</vt:lpstr>
      <vt:lpstr>Riscos</vt:lpstr>
      <vt:lpstr>Necessidades de Recursos</vt:lpstr>
      <vt:lpstr>Lista de Interessados</vt:lpstr>
      <vt:lpstr>Dependência de Outros Projetos</vt:lpstr>
      <vt:lpstr>Próximo Evento</vt:lpstr>
      <vt:lpstr>Decisões Esperadas</vt:lpstr>
      <vt:lpstr>PowerPoint Presentation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revision>1</cp:revision>
  <dcterms:created xsi:type="dcterms:W3CDTF">2023-01-20T12:17:08Z</dcterms:created>
  <dcterms:modified xsi:type="dcterms:W3CDTF">2023-09-22T11:34:28Z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