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</p:sldMasterIdLst>
  <p:sldIdLst>
    <p:sldId id="288" r:id="rId3"/>
    <p:sldId id="287" r:id="rId4"/>
    <p:sldId id="291" r:id="rId5"/>
  </p:sldIdLst>
  <p:sldSz cx="12192000" cy="6858000"/>
  <p:notesSz cx="6858000" cy="9144000"/>
  <p:embeddedFontLst>
    <p:embeddedFont>
      <p:font typeface="Montserrat" pitchFamily="2" charset="77"/>
      <p:regular r:id="rId6"/>
      <p:bold r:id="rId7"/>
      <p:italic r:id="rId8"/>
      <p:boldItalic r:id="rId9"/>
    </p:embeddedFont>
    <p:embeddedFont>
      <p:font typeface="Montserrat ExtraBold" pitchFamily="2" charset="77"/>
      <p:bold r:id="rId10"/>
      <p:italic r:id="rId11"/>
      <p:boldItalic r:id="rId12"/>
    </p:embeddedFont>
    <p:embeddedFont>
      <p:font typeface="Poppins" pitchFamily="2" charset="77"/>
      <p:regular r:id="rId13"/>
      <p:bold r:id="rId14"/>
      <p:italic r:id="rId15"/>
      <p:boldItalic r:id="rId16"/>
    </p:embeddedFont>
    <p:embeddedFont>
      <p:font typeface="Poppins ExtraBold" pitchFamily="2" charset="77"/>
      <p:bold r:id="rId17"/>
      <p:italic r:id="rId18"/>
      <p:boldItalic r:id="rId1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602"/>
    <a:srgbClr val="C8033C"/>
    <a:srgbClr val="CC0A38"/>
    <a:srgbClr val="F26422"/>
    <a:srgbClr val="CA093A"/>
    <a:srgbClr val="F96E07"/>
    <a:srgbClr val="E20613"/>
    <a:srgbClr val="852E85"/>
    <a:srgbClr val="CB31F5"/>
    <a:srgbClr val="FF5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55" autoAdjust="0"/>
    <p:restoredTop sz="94660"/>
  </p:normalViewPr>
  <p:slideViewPr>
    <p:cSldViewPr snapToGrid="0">
      <p:cViewPr>
        <p:scale>
          <a:sx n="89" d="100"/>
          <a:sy n="89" d="100"/>
        </p:scale>
        <p:origin x="14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54" d="100"/>
        <a:sy n="154" d="100"/>
      </p:scale>
      <p:origin x="0" y="-2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65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1183990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6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0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B10C2-E8EB-15BC-E8FB-EAE39F715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754BAA-1529-C0B5-F2DC-197D1C04F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7B2A35-375D-3257-F764-5D53DF98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FB47AD-BC3C-A50A-0BD9-AC661D35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FC9135-2D85-FA05-85EB-FC707B3B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022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26830-10EF-8E5D-8545-688EEE6A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25995D-3F36-9C82-F536-E19D1C725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54C8FD-DCF8-EB8D-4290-F839C556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628D3B-8C29-12A6-0D6B-33C9C20E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A841AE-85EE-5281-5063-8D4BE998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004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172F9-11A4-52B5-D956-9AE8A94B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E1DE46-AA5C-3DC5-893B-EF207EF4E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B87E77-6002-7918-609C-A5D87016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CCA002-4F7C-E267-2317-9C4A2535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5114E6-0AB6-BF67-A864-C424E82B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135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4D3E1-3E1B-D890-B9D8-F03990EE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DBEC6C-1981-E378-7B0E-9ABA15B26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370721-A5AD-91D2-B71D-706BC819F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B074D9-539F-4080-1A8F-C8994A9A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423C53-C3F3-A8F5-8F4A-421757A2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EA046F-7DE1-E10B-63E5-4A66F422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669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09C13-0486-A754-BD62-0D78A077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491C6D-44AA-8FEB-AD7F-BAF3100C5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E02FEC-D006-86EC-D064-24D4A9AFF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956D32E-2A72-6EC7-1930-24985E1E0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E066DFB-946F-7FFC-0CAD-B1DB35112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C32D9C-AEA1-4521-A7CB-BE186D299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12AD51-CFEF-61AF-7784-2B3B32B4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0806762-60F3-B8D5-91A6-CBCF767F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5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58A8E-23C8-EA3C-481F-CB624EDA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B64DA9-879F-4639-334F-B7FF348AD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ED6478D-4A36-70B3-EEFD-F000CDE77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C9588D1-1F43-A9D8-90F9-2E4903C1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038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43C0A7-7D1C-8A9A-60D2-C1D46BDE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555678-218C-B873-0A5E-F33070E6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2E26752-3822-8004-F52F-7DE20509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29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5" y="979981"/>
            <a:ext cx="11269716" cy="11798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0516FAD4-629A-23E1-0B82-702C1CB1C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125" y="2301766"/>
            <a:ext cx="11269716" cy="4240924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91939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6C998-0F69-F13A-3484-A5C17342B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9F4598-24C5-6B04-3708-BC97897B7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93E553-380E-6C1E-D875-1D05B216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46234D-85F6-E420-B4AF-C864A5F0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043DDA-6A5C-5076-2CC6-0DC977AA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A1F37E-09EB-A67C-493E-DAE21761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91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F2294-60A3-7915-B99C-283DCA31E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D7880BC-E316-481F-484F-CFE82469A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1607CB-9362-78B3-16A3-F84DD1D2D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1D977B-AF95-4BE7-B520-F4B8A15E2E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78029C-CA0B-7E4F-03A8-B5D65F776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DE6BCD-CA45-9B2C-A0A5-4EE56A26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306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55546-C8C8-2E95-F0E6-A79FE9D0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FBCB27-8422-77E7-1064-3B47C835B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6AA753-279E-75A4-13F9-65F72ADE9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48868A-FBA6-2B76-BAA3-FB7ED5A6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309F0F-9A9E-10C3-4790-B6E041A1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132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6B8DA5-7F83-8ABB-66BD-4543E2399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B3A272-A753-969F-1AAD-AD01D2DA0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50BEC2-0C25-9470-F4E4-43EE1E31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633-A0AA-8040-8D9A-11B1B5E08853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71B993-BD15-3103-71FC-5854D248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AA8E2A-5E79-25D1-1EF0-87410291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54E76-CCE8-0B42-BC84-A2230DAC3C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91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36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7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2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3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928AA9CC-3177-86F5-1FB4-702EB67A5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72854" y="1813033"/>
            <a:ext cx="4464269" cy="4808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BFE475-F4E2-1539-74BF-9DACBA352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4877" y="1813033"/>
            <a:ext cx="691843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1C04E01-2D23-D154-941B-98E20FB3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7" y="979982"/>
            <a:ext cx="11682246" cy="6753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5993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22/05/2026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34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508385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0F3355DD-EC36-9CE1-840B-CFF011687D3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476240" y="1813034"/>
            <a:ext cx="652657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Informações gerais sobre a CNEN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2F22995-8299-4CE1-B6C8-873489C0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239" y="914400"/>
            <a:ext cx="6526574" cy="7409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0095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53707D9-A788-CF0A-72A8-72B6BB25BA6E}"/>
              </a:ext>
            </a:extLst>
          </p:cNvPr>
          <p:cNvSpPr/>
          <p:nvPr userDrawn="1"/>
        </p:nvSpPr>
        <p:spPr>
          <a:xfrm>
            <a:off x="0" y="727484"/>
            <a:ext cx="12192000" cy="6130516"/>
          </a:xfrm>
          <a:prstGeom prst="rect">
            <a:avLst/>
          </a:prstGeom>
          <a:gradFill flip="none" rotWithShape="1">
            <a:gsLst>
              <a:gs pos="72000">
                <a:schemeClr val="bg1"/>
              </a:gs>
              <a:gs pos="100000">
                <a:srgbClr val="CA093A"/>
              </a:gs>
              <a:gs pos="94000">
                <a:srgbClr val="F96E07"/>
              </a:gs>
              <a:gs pos="87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01C192-9E23-E59A-4F82-43AD1D9CE13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97515" y="200654"/>
            <a:ext cx="3751467" cy="385504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469D827-1837-A531-D5DF-E2C8C427B8F3}"/>
              </a:ext>
            </a:extLst>
          </p:cNvPr>
          <p:cNvCxnSpPr>
            <a:cxnSpLocks/>
          </p:cNvCxnSpPr>
          <p:nvPr userDrawn="1"/>
        </p:nvCxnSpPr>
        <p:spPr>
          <a:xfrm>
            <a:off x="0" y="727484"/>
            <a:ext cx="12192000" cy="0"/>
          </a:xfrm>
          <a:prstGeom prst="line">
            <a:avLst/>
          </a:prstGeom>
          <a:ln w="19050">
            <a:solidFill>
              <a:srgbClr val="F26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9AC0944-4C72-F61D-01D4-63D1DE027EE8}"/>
              </a:ext>
            </a:extLst>
          </p:cNvPr>
          <p:cNvSpPr txBox="1"/>
          <p:nvPr userDrawn="1"/>
        </p:nvSpPr>
        <p:spPr>
          <a:xfrm>
            <a:off x="1389811" y="216696"/>
            <a:ext cx="6144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pt-BR" sz="1600" b="1" dirty="0">
                <a:solidFill>
                  <a:srgbClr val="CA093A"/>
                </a:solidFill>
                <a:effectLst/>
                <a:latin typeface="Poppins" pitchFamily="2" charset="77"/>
                <a:cs typeface="Poppins" pitchFamily="2" charset="77"/>
              </a:rPr>
              <a:t>• </a:t>
            </a:r>
            <a:r>
              <a:rPr lang="en-US" altLang="pt-BR" sz="1600" b="1" dirty="0" err="1">
                <a:solidFill>
                  <a:srgbClr val="CA093A"/>
                </a:solidFill>
                <a:effectLst/>
                <a:latin typeface="Montserrat" pitchFamily="2" charset="77"/>
                <a:cs typeface="Poppins" pitchFamily="2" charset="77"/>
              </a:rPr>
              <a:t>Título</a:t>
            </a:r>
            <a:r>
              <a:rPr lang="en-US" altLang="pt-BR" sz="1600" b="1" dirty="0">
                <a:solidFill>
                  <a:srgbClr val="CA093A"/>
                </a:solidFill>
                <a:effectLst/>
                <a:latin typeface="Montserrat" pitchFamily="2" charset="77"/>
                <a:cs typeface="Poppins" pitchFamily="2" charset="77"/>
              </a:rPr>
              <a:t> da </a:t>
            </a:r>
            <a:r>
              <a:rPr lang="en-US" altLang="pt-BR" sz="1600" b="1" dirty="0" err="1">
                <a:solidFill>
                  <a:srgbClr val="CA093A"/>
                </a:solidFill>
                <a:effectLst/>
                <a:latin typeface="Montserrat" pitchFamily="2" charset="77"/>
                <a:cs typeface="Poppins" pitchFamily="2" charset="77"/>
              </a:rPr>
              <a:t>Apresentação</a:t>
            </a:r>
            <a:r>
              <a:rPr lang="en-US" altLang="pt-BR" sz="1600" b="1" dirty="0">
                <a:solidFill>
                  <a:srgbClr val="CA093A"/>
                </a:solidFill>
                <a:effectLst/>
                <a:latin typeface="Montserrat" pitchFamily="2" charset="77"/>
                <a:cs typeface="Poppins" pitchFamily="2" charset="77"/>
              </a:rPr>
              <a:t> (</a:t>
            </a:r>
            <a:r>
              <a:rPr lang="en-US" altLang="pt-BR" sz="1600" b="1" dirty="0" err="1">
                <a:solidFill>
                  <a:srgbClr val="CA093A"/>
                </a:solidFill>
                <a:effectLst/>
                <a:latin typeface="Montserrat" pitchFamily="2" charset="77"/>
                <a:cs typeface="Poppins" pitchFamily="2" charset="77"/>
              </a:rPr>
              <a:t>edite</a:t>
            </a:r>
            <a:r>
              <a:rPr lang="en-US" altLang="pt-BR" sz="1600" b="1" dirty="0">
                <a:solidFill>
                  <a:srgbClr val="CA093A"/>
                </a:solidFill>
                <a:effectLst/>
                <a:latin typeface="Montserrat" pitchFamily="2" charset="77"/>
                <a:cs typeface="Poppins" pitchFamily="2" charset="77"/>
              </a:rPr>
              <a:t> no slide </a:t>
            </a:r>
            <a:r>
              <a:rPr lang="en-US" altLang="pt-BR" sz="1600" b="1" dirty="0" err="1">
                <a:solidFill>
                  <a:srgbClr val="CA093A"/>
                </a:solidFill>
                <a:effectLst/>
                <a:latin typeface="Montserrat" pitchFamily="2" charset="77"/>
                <a:cs typeface="Poppins" pitchFamily="2" charset="77"/>
              </a:rPr>
              <a:t>mestre</a:t>
            </a:r>
            <a:r>
              <a:rPr lang="en-US" altLang="pt-BR" sz="1600" b="1" dirty="0">
                <a:solidFill>
                  <a:srgbClr val="CA093A"/>
                </a:solidFill>
                <a:effectLst/>
                <a:latin typeface="Montserrat" pitchFamily="2" charset="77"/>
                <a:cs typeface="Poppins" pitchFamily="2" charset="77"/>
              </a:rPr>
              <a:t>)</a:t>
            </a:r>
            <a:endParaRPr lang="pt-BR" altLang="pt-BR" sz="1600" b="1" dirty="0">
              <a:solidFill>
                <a:srgbClr val="CA093A"/>
              </a:solidFill>
              <a:effectLst/>
              <a:latin typeface="Montserrat" pitchFamily="2" charset="77"/>
              <a:cs typeface="Poppins" pitchFamily="2" charset="77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377F16E-D19B-5016-F402-15199C190B2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3017" y="117435"/>
            <a:ext cx="1119088" cy="38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7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6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70B97FF-5B67-2AF8-809C-33985D97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4CBA4F3-D35E-D944-9E78-56095E8FD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665" y="5459506"/>
            <a:ext cx="7772400" cy="79869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5703961-6EEE-9ACC-8B33-56F71DB5C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075107"/>
            <a:ext cx="7772400" cy="33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8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DC01A86-5EB6-5EC1-004E-FFE5708AD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610" y="1048838"/>
            <a:ext cx="112663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pt-BR" sz="4800" b="1" dirty="0">
                <a:solidFill>
                  <a:srgbClr val="F26422"/>
                </a:solidFill>
                <a:latin typeface="Montserrat ExtraBold" pitchFamily="2" charset="77"/>
                <a:cs typeface="Poppins ExtraBold" pitchFamily="2" charset="77"/>
              </a:rPr>
              <a:t>O </a:t>
            </a:r>
            <a:r>
              <a:rPr lang="en-US" altLang="pt-BR" sz="4800" b="1" dirty="0" err="1">
                <a:solidFill>
                  <a:srgbClr val="F26422"/>
                </a:solidFill>
                <a:latin typeface="Montserrat ExtraBold" pitchFamily="2" charset="77"/>
                <a:cs typeface="Poppins ExtraBold" pitchFamily="2" charset="77"/>
              </a:rPr>
              <a:t>que</a:t>
            </a:r>
            <a:r>
              <a:rPr lang="en-US" altLang="pt-BR" sz="4800" b="1" dirty="0">
                <a:solidFill>
                  <a:srgbClr val="F26422"/>
                </a:solidFill>
                <a:latin typeface="Montserrat ExtraBold" pitchFamily="2" charset="77"/>
                <a:cs typeface="Poppins ExtraBold" pitchFamily="2" charset="77"/>
              </a:rPr>
              <a:t> </a:t>
            </a:r>
            <a:r>
              <a:rPr lang="en-US" altLang="pt-BR" sz="4800" b="1" dirty="0" err="1">
                <a:solidFill>
                  <a:srgbClr val="F26422"/>
                </a:solidFill>
                <a:latin typeface="Montserrat ExtraBold" pitchFamily="2" charset="77"/>
                <a:cs typeface="Poppins ExtraBold" pitchFamily="2" charset="77"/>
              </a:rPr>
              <a:t>é</a:t>
            </a:r>
            <a:r>
              <a:rPr lang="en-US" altLang="pt-BR" sz="4800" b="1" dirty="0">
                <a:solidFill>
                  <a:srgbClr val="F26422"/>
                </a:solidFill>
                <a:latin typeface="Montserrat ExtraBold" pitchFamily="2" charset="77"/>
                <a:cs typeface="Poppins ExtraBold" pitchFamily="2" charset="77"/>
              </a:rPr>
              <a:t> </a:t>
            </a:r>
            <a:r>
              <a:rPr lang="en-US" altLang="pt-BR" sz="4800" b="1" dirty="0" err="1">
                <a:solidFill>
                  <a:srgbClr val="F26422"/>
                </a:solidFill>
                <a:latin typeface="Montserrat ExtraBold" pitchFamily="2" charset="77"/>
                <a:cs typeface="Poppins ExtraBold" pitchFamily="2" charset="77"/>
              </a:rPr>
              <a:t>Ciência</a:t>
            </a:r>
            <a:r>
              <a:rPr lang="en-US" altLang="pt-BR" sz="4800" b="1" dirty="0">
                <a:solidFill>
                  <a:srgbClr val="F26422"/>
                </a:solidFill>
                <a:latin typeface="Montserrat ExtraBold" pitchFamily="2" charset="77"/>
                <a:cs typeface="Poppins ExtraBold" pitchFamily="2" charset="77"/>
              </a:rPr>
              <a:t>?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6B7F46E-6155-C26A-66D5-DA72A4D7E9A5}"/>
              </a:ext>
            </a:extLst>
          </p:cNvPr>
          <p:cNvSpPr txBox="1"/>
          <p:nvPr/>
        </p:nvSpPr>
        <p:spPr>
          <a:xfrm>
            <a:off x="660610" y="2505670"/>
            <a:ext cx="629900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2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Lkfdslkjfdsklf</a:t>
            </a:r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Ksjdhjfdsfklds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2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Sdflkjsdklfjlsdk</a:t>
            </a:r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Dsklfjsldjfsd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2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Dlfksdlf;ksdkf</a:t>
            </a:r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5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A7EA4-99B0-60CE-EE79-A6EE341E1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20BC370-4B31-1599-9E6F-C87AB5AE3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AEE0372-D97D-99DD-06F4-616A013F9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005" y="5474955"/>
            <a:ext cx="7622060" cy="783248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478DF17F-CE35-5A67-5606-FCBE81BA98E3}"/>
              </a:ext>
            </a:extLst>
          </p:cNvPr>
          <p:cNvSpPr/>
          <p:nvPr/>
        </p:nvSpPr>
        <p:spPr>
          <a:xfrm>
            <a:off x="0" y="2691602"/>
            <a:ext cx="12192000" cy="2041036"/>
          </a:xfrm>
          <a:prstGeom prst="rect">
            <a:avLst/>
          </a:prstGeom>
          <a:gradFill flip="none" rotWithShape="1">
            <a:gsLst>
              <a:gs pos="0">
                <a:srgbClr val="C8033C"/>
              </a:gs>
              <a:gs pos="100000">
                <a:srgbClr val="FB760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CA20D63E-D3EA-17B7-75F0-FCFD21682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7378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pt-BR" sz="8000" b="1" dirty="0" err="1">
                <a:solidFill>
                  <a:schemeClr val="bg1"/>
                </a:solidFill>
                <a:latin typeface="Montserrat ExtraBold" pitchFamily="2" charset="77"/>
                <a:cs typeface="Poppins ExtraBold" pitchFamily="2" charset="77"/>
              </a:rPr>
              <a:t>Obrigado</a:t>
            </a:r>
            <a:r>
              <a:rPr lang="en-US" altLang="pt-BR" sz="8000" b="1" dirty="0">
                <a:solidFill>
                  <a:schemeClr val="bg1"/>
                </a:solidFill>
                <a:latin typeface="Montserrat ExtraBold" pitchFamily="2" charset="77"/>
                <a:cs typeface="Poppins ExtraBold" pitchFamily="2" charset="77"/>
              </a:rPr>
              <a:t>!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E0C4437-C218-48AB-BC2D-02266EB62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350" y="691751"/>
            <a:ext cx="37973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0875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</TotalTime>
  <Words>14</Words>
  <Application>Microsoft Macintosh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</vt:i4>
      </vt:variant>
    </vt:vector>
  </HeadingPairs>
  <TitlesOfParts>
    <vt:vector size="11" baseType="lpstr">
      <vt:lpstr>Calibri</vt:lpstr>
      <vt:lpstr>Poppins ExtraBold</vt:lpstr>
      <vt:lpstr>Poppins</vt:lpstr>
      <vt:lpstr>Montserrat ExtraBold</vt:lpstr>
      <vt:lpstr>Montserrat</vt:lpstr>
      <vt:lpstr>Arial</vt:lpstr>
      <vt:lpstr>1_Tema do Office</vt:lpstr>
      <vt:lpstr>Personalizar design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Lima</dc:creator>
  <cp:lastModifiedBy>Mario Lima</cp:lastModifiedBy>
  <cp:revision>218</cp:revision>
  <dcterms:created xsi:type="dcterms:W3CDTF">2024-02-22T16:41:58Z</dcterms:created>
  <dcterms:modified xsi:type="dcterms:W3CDTF">2026-05-22T15:13:42Z</dcterms:modified>
</cp:coreProperties>
</file>