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65" r:id="rId7"/>
    <p:sldId id="266" r:id="rId8"/>
    <p:sldId id="267" r:id="rId9"/>
    <p:sldId id="262" r:id="rId10"/>
    <p:sldId id="263" r:id="rId11"/>
    <p:sldId id="264" r:id="rId12"/>
    <p:sldId id="261" r:id="rId13"/>
  </p:sldIdLst>
  <p:sldSz cx="9144000" cy="5143500" type="screen16x9"/>
  <p:notesSz cx="7010400" cy="9296400"/>
  <p:embeddedFontLs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boldItalic r:id="rId24"/>
    </p:embeddedFont>
    <p:embeddedFont>
      <p:font typeface="Rambla" panose="020B060402020202020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Duru Sans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6" roundtripDataSignature="AMtx7miJia+W7+7CzbL3tN/OhXooE980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FA5"/>
    <a:srgbClr val="8A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185A64-F176-60F6-BFFF-6FE6A2BCD898}" v="327" dt="2025-09-29T18:41:10.198"/>
    <p1510:client id="{12FD05B3-F488-FC6A-3390-7B1BDDD45B29}" v="680" dt="2025-09-30T20:53:24.515"/>
    <p1510:client id="{1DB1FA56-1490-6CF0-08DB-4FBFBF010649}" v="14" dt="2025-09-30T21:44:31.404"/>
    <p1510:client id="{1EC679F4-F17C-8A03-D1E6-BBB7062DFC17}" v="9" dt="2025-10-01T12:32:51.009"/>
    <p1510:client id="{600C911E-C5E5-7182-EF55-ECF97086F379}" v="26" dt="2025-09-29T19:35:52.673"/>
    <p1510:client id="{CBC8AE2E-86E3-3074-F7C9-F97EE13C2276}" v="74" dt="2025-09-30T19:53:01.399"/>
    <p1510:client id="{D503F7A4-35AA-FC75-C39C-D75613567CCB}" v="773" dt="2025-09-29T18:34:02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5" name="Google Shape;206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5da68984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5da68984ea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5da68984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5da68984ea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03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5da68984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5da68984ea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11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5da68984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5da68984ea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52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5da68984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5da68984ea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86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5da68984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5da68984ea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52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5da68984e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5da68984ea_0_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09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7" name="Google Shape;213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da68984ea_0_1861"/>
          <p:cNvSpPr txBox="1">
            <a:spLocks noGrp="1"/>
          </p:cNvSpPr>
          <p:nvPr>
            <p:ph type="title"/>
          </p:nvPr>
        </p:nvSpPr>
        <p:spPr>
          <a:xfrm>
            <a:off x="4485400" y="2440113"/>
            <a:ext cx="39435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g35da68984ea_0_1861"/>
          <p:cNvSpPr txBox="1">
            <a:spLocks noGrp="1"/>
          </p:cNvSpPr>
          <p:nvPr>
            <p:ph type="title" idx="2" hasCustomPrompt="1"/>
          </p:nvPr>
        </p:nvSpPr>
        <p:spPr>
          <a:xfrm>
            <a:off x="5898400" y="1353788"/>
            <a:ext cx="1117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g35da68984ea_0_1861"/>
          <p:cNvSpPr>
            <a:spLocks noGrp="1"/>
          </p:cNvSpPr>
          <p:nvPr>
            <p:ph type="pic" idx="3"/>
          </p:nvPr>
        </p:nvSpPr>
        <p:spPr>
          <a:xfrm>
            <a:off x="721775" y="511550"/>
            <a:ext cx="3198300" cy="4097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54" name="Google Shape;54;g35da68984ea_0_1861"/>
          <p:cNvGrpSpPr/>
          <p:nvPr/>
        </p:nvGrpSpPr>
        <p:grpSpPr>
          <a:xfrm>
            <a:off x="4713726" y="-994061"/>
            <a:ext cx="5365466" cy="7042363"/>
            <a:chOff x="4713726" y="-994061"/>
            <a:chExt cx="5365466" cy="7042363"/>
          </a:xfrm>
        </p:grpSpPr>
        <p:sp>
          <p:nvSpPr>
            <p:cNvPr id="55" name="Google Shape;55;g35da68984ea_0_1861"/>
            <p:cNvSpPr/>
            <p:nvPr/>
          </p:nvSpPr>
          <p:spPr>
            <a:xfrm rot="10336199">
              <a:off x="5412637" y="4641121"/>
              <a:ext cx="1579370" cy="1306903"/>
            </a:xfrm>
            <a:custGeom>
              <a:avLst/>
              <a:gdLst/>
              <a:ahLst/>
              <a:cxnLst/>
              <a:rect l="l" t="t" r="r" b="b"/>
              <a:pathLst>
                <a:path w="1075614" h="890053" extrusionOk="0">
                  <a:moveTo>
                    <a:pt x="591712" y="773121"/>
                  </a:moveTo>
                  <a:cubicBezTo>
                    <a:pt x="497615" y="736346"/>
                    <a:pt x="394866" y="799669"/>
                    <a:pt x="293844" y="799792"/>
                  </a:cubicBezTo>
                  <a:cubicBezTo>
                    <a:pt x="170481" y="799942"/>
                    <a:pt x="62675" y="700392"/>
                    <a:pt x="22900" y="583614"/>
                  </a:cubicBezTo>
                  <a:cubicBezTo>
                    <a:pt x="-16865" y="466837"/>
                    <a:pt x="51" y="337795"/>
                    <a:pt x="36363" y="219894"/>
                  </a:cubicBezTo>
                  <a:cubicBezTo>
                    <a:pt x="54515" y="160949"/>
                    <a:pt x="78440" y="101768"/>
                    <a:pt x="121545" y="57653"/>
                  </a:cubicBezTo>
                  <a:cubicBezTo>
                    <a:pt x="164651" y="13538"/>
                    <a:pt x="230766" y="-12623"/>
                    <a:pt x="289513" y="6161"/>
                  </a:cubicBezTo>
                  <a:cubicBezTo>
                    <a:pt x="409961" y="44681"/>
                    <a:pt x="414631" y="220649"/>
                    <a:pt x="510200" y="303463"/>
                  </a:cubicBezTo>
                  <a:cubicBezTo>
                    <a:pt x="607204" y="387523"/>
                    <a:pt x="757812" y="347738"/>
                    <a:pt x="880345" y="385985"/>
                  </a:cubicBezTo>
                  <a:cubicBezTo>
                    <a:pt x="1016293" y="428411"/>
                    <a:pt x="1107919" y="587426"/>
                    <a:pt x="1064908" y="723185"/>
                  </a:cubicBezTo>
                  <a:cubicBezTo>
                    <a:pt x="1021897" y="858944"/>
                    <a:pt x="842127" y="934919"/>
                    <a:pt x="720113" y="861473"/>
                  </a:cubicBezTo>
                  <a:cubicBezTo>
                    <a:pt x="675451" y="834595"/>
                    <a:pt x="640261" y="792103"/>
                    <a:pt x="591712" y="773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g35da68984ea_0_1861"/>
            <p:cNvSpPr/>
            <p:nvPr/>
          </p:nvSpPr>
          <p:spPr>
            <a:xfrm rot="-6223687" flipH="1">
              <a:off x="7761342" y="-1516855"/>
              <a:ext cx="1335123" cy="3071478"/>
            </a:xfrm>
            <a:custGeom>
              <a:avLst/>
              <a:gdLst/>
              <a:ahLst/>
              <a:cxnLst/>
              <a:rect l="l" t="t" r="r" b="b"/>
              <a:pathLst>
                <a:path w="320045" h="736270" extrusionOk="0">
                  <a:moveTo>
                    <a:pt x="0" y="0"/>
                  </a:moveTo>
                  <a:cubicBezTo>
                    <a:pt x="0" y="0"/>
                    <a:pt x="0" y="77399"/>
                    <a:pt x="75512" y="113268"/>
                  </a:cubicBezTo>
                  <a:cubicBezTo>
                    <a:pt x="151024" y="149137"/>
                    <a:pt x="205771" y="146722"/>
                    <a:pt x="213328" y="225338"/>
                  </a:cubicBezTo>
                  <a:cubicBezTo>
                    <a:pt x="220875" y="303944"/>
                    <a:pt x="196337" y="330379"/>
                    <a:pt x="254858" y="373796"/>
                  </a:cubicBezTo>
                  <a:cubicBezTo>
                    <a:pt x="313378" y="417212"/>
                    <a:pt x="366239" y="509725"/>
                    <a:pt x="254858" y="564472"/>
                  </a:cubicBezTo>
                  <a:cubicBezTo>
                    <a:pt x="143477" y="619219"/>
                    <a:pt x="35869" y="647541"/>
                    <a:pt x="0" y="7362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g35da68984ea_0_1861"/>
            <p:cNvSpPr/>
            <p:nvPr/>
          </p:nvSpPr>
          <p:spPr>
            <a:xfrm rot="10800000">
              <a:off x="4713726" y="4794401"/>
              <a:ext cx="1376851" cy="431199"/>
            </a:xfrm>
            <a:custGeom>
              <a:avLst/>
              <a:gdLst/>
              <a:ahLst/>
              <a:cxnLst/>
              <a:rect l="l" t="t" r="r" b="b"/>
              <a:pathLst>
                <a:path w="490856" h="153725" extrusionOk="0">
                  <a:moveTo>
                    <a:pt x="0" y="10"/>
                  </a:moveTo>
                  <a:cubicBezTo>
                    <a:pt x="0" y="10"/>
                    <a:pt x="7547" y="113277"/>
                    <a:pt x="96286" y="115164"/>
                  </a:cubicBezTo>
                  <a:cubicBezTo>
                    <a:pt x="185016" y="117051"/>
                    <a:pt x="177469" y="96286"/>
                    <a:pt x="268085" y="139703"/>
                  </a:cubicBezTo>
                  <a:cubicBezTo>
                    <a:pt x="358701" y="183120"/>
                    <a:pt x="449318" y="122712"/>
                    <a:pt x="490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g35da68984ea_0_1861"/>
          <p:cNvSpPr/>
          <p:nvPr/>
        </p:nvSpPr>
        <p:spPr>
          <a:xfrm rot="5400000">
            <a:off x="8267488" y="4450262"/>
            <a:ext cx="322800" cy="316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mbla"/>
              </a:rPr>
              <a:t>+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1">
  <p:cSld name="TITLE_AND_TWO_COLUMNS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da68984ea_0_18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5da68984ea_0_1870"/>
          <p:cNvSpPr txBox="1">
            <a:spLocks noGrp="1"/>
          </p:cNvSpPr>
          <p:nvPr>
            <p:ph type="subTitle" idx="1"/>
          </p:nvPr>
        </p:nvSpPr>
        <p:spPr>
          <a:xfrm>
            <a:off x="4936899" y="2413558"/>
            <a:ext cx="26679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35da68984ea_0_1870"/>
          <p:cNvSpPr txBox="1">
            <a:spLocks noGrp="1"/>
          </p:cNvSpPr>
          <p:nvPr>
            <p:ph type="subTitle" idx="2"/>
          </p:nvPr>
        </p:nvSpPr>
        <p:spPr>
          <a:xfrm>
            <a:off x="1539200" y="2413555"/>
            <a:ext cx="26679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5da68984ea_0_1870"/>
          <p:cNvSpPr txBox="1">
            <a:spLocks noGrp="1"/>
          </p:cNvSpPr>
          <p:nvPr>
            <p:ph type="subTitle" idx="3"/>
          </p:nvPr>
        </p:nvSpPr>
        <p:spPr>
          <a:xfrm>
            <a:off x="1539200" y="1763700"/>
            <a:ext cx="2667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4" name="Google Shape;64;g35da68984ea_0_1870"/>
          <p:cNvSpPr txBox="1">
            <a:spLocks noGrp="1"/>
          </p:cNvSpPr>
          <p:nvPr>
            <p:ph type="subTitle" idx="4"/>
          </p:nvPr>
        </p:nvSpPr>
        <p:spPr>
          <a:xfrm>
            <a:off x="4936900" y="1763700"/>
            <a:ext cx="2667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b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65" name="Google Shape;65;g35da68984ea_0_1870"/>
          <p:cNvGrpSpPr/>
          <p:nvPr/>
        </p:nvGrpSpPr>
        <p:grpSpPr>
          <a:xfrm rot="10800000">
            <a:off x="-533315" y="3578719"/>
            <a:ext cx="3152936" cy="2361513"/>
            <a:chOff x="14132775" y="5849441"/>
            <a:chExt cx="1196560" cy="896210"/>
          </a:xfrm>
        </p:grpSpPr>
        <p:grpSp>
          <p:nvGrpSpPr>
            <p:cNvPr id="66" name="Google Shape;66;g35da68984ea_0_1870"/>
            <p:cNvGrpSpPr/>
            <p:nvPr/>
          </p:nvGrpSpPr>
          <p:grpSpPr>
            <a:xfrm>
              <a:off x="14707210" y="6179066"/>
              <a:ext cx="132740" cy="127079"/>
              <a:chOff x="14707210" y="6179066"/>
              <a:chExt cx="132740" cy="127079"/>
            </a:xfrm>
          </p:grpSpPr>
          <p:sp>
            <p:nvSpPr>
              <p:cNvPr id="67" name="Google Shape;67;g35da68984ea_0_1870"/>
              <p:cNvSpPr/>
              <p:nvPr/>
            </p:nvSpPr>
            <p:spPr>
              <a:xfrm>
                <a:off x="14714418" y="6186198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g35da68984ea_0_1870"/>
              <p:cNvSpPr/>
              <p:nvPr/>
            </p:nvSpPr>
            <p:spPr>
              <a:xfrm>
                <a:off x="14707210" y="6221029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g35da68984ea_0_1870"/>
              <p:cNvSpPr/>
              <p:nvPr/>
            </p:nvSpPr>
            <p:spPr>
              <a:xfrm>
                <a:off x="14764976" y="6179066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g35da68984ea_0_1870"/>
              <p:cNvSpPr/>
              <p:nvPr/>
            </p:nvSpPr>
            <p:spPr>
              <a:xfrm>
                <a:off x="14822742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g35da68984ea_0_1870"/>
              <p:cNvSpPr/>
              <p:nvPr/>
            </p:nvSpPr>
            <p:spPr>
              <a:xfrm>
                <a:off x="14800675" y="6288937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5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g35da68984ea_0_1870"/>
              <p:cNvSpPr/>
              <p:nvPr/>
            </p:nvSpPr>
            <p:spPr>
              <a:xfrm>
                <a:off x="14729267" y="6288937"/>
                <a:ext cx="1721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8" extrusionOk="0">
                    <a:moveTo>
                      <a:pt x="17218" y="8604"/>
                    </a:moveTo>
                    <a:cubicBezTo>
                      <a:pt x="17218" y="3849"/>
                      <a:pt x="13359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5" y="17208"/>
                    </a:cubicBezTo>
                    <a:cubicBezTo>
                      <a:pt x="13359" y="17217"/>
                      <a:pt x="17218" y="13359"/>
                      <a:pt x="1721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g35da68984ea_0_1870"/>
            <p:cNvGrpSpPr/>
            <p:nvPr/>
          </p:nvGrpSpPr>
          <p:grpSpPr>
            <a:xfrm>
              <a:off x="15081072" y="6179066"/>
              <a:ext cx="132787" cy="127079"/>
              <a:chOff x="15081072" y="6179066"/>
              <a:chExt cx="132787" cy="127079"/>
            </a:xfrm>
          </p:grpSpPr>
          <p:sp>
            <p:nvSpPr>
              <p:cNvPr id="74" name="Google Shape;74;g35da68984ea_0_1870"/>
              <p:cNvSpPr/>
              <p:nvPr/>
            </p:nvSpPr>
            <p:spPr>
              <a:xfrm>
                <a:off x="15088279" y="6186198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16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485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g35da68984ea_0_1870"/>
              <p:cNvSpPr/>
              <p:nvPr/>
            </p:nvSpPr>
            <p:spPr>
              <a:xfrm>
                <a:off x="15081072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g35da68984ea_0_1870"/>
              <p:cNvSpPr/>
              <p:nvPr/>
            </p:nvSpPr>
            <p:spPr>
              <a:xfrm>
                <a:off x="15138838" y="6179066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g35da68984ea_0_1870"/>
              <p:cNvSpPr/>
              <p:nvPr/>
            </p:nvSpPr>
            <p:spPr>
              <a:xfrm>
                <a:off x="15196604" y="6221029"/>
                <a:ext cx="17255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55" h="17208" extrusionOk="0">
                    <a:moveTo>
                      <a:pt x="17256" y="8604"/>
                    </a:moveTo>
                    <a:cubicBezTo>
                      <a:pt x="17256" y="3849"/>
                      <a:pt x="13387" y="0"/>
                      <a:pt x="8576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576" y="17208"/>
                    </a:cubicBezTo>
                    <a:cubicBezTo>
                      <a:pt x="13387" y="17217"/>
                      <a:pt x="17256" y="13359"/>
                      <a:pt x="17256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g35da68984ea_0_1870"/>
              <p:cNvSpPr/>
              <p:nvPr/>
            </p:nvSpPr>
            <p:spPr>
              <a:xfrm>
                <a:off x="15174537" y="628893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1" y="13356"/>
                      <a:pt x="1" y="8604"/>
                    </a:cubicBezTo>
                    <a:cubicBezTo>
                      <a:pt x="1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g35da68984ea_0_1870"/>
              <p:cNvSpPr/>
              <p:nvPr/>
            </p:nvSpPr>
            <p:spPr>
              <a:xfrm>
                <a:off x="15103138" y="6288937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0;g35da68984ea_0_1870"/>
            <p:cNvGrpSpPr/>
            <p:nvPr/>
          </p:nvGrpSpPr>
          <p:grpSpPr>
            <a:xfrm>
              <a:off x="14894141" y="6179066"/>
              <a:ext cx="132739" cy="127079"/>
              <a:chOff x="14894141" y="6179066"/>
              <a:chExt cx="132739" cy="127079"/>
            </a:xfrm>
          </p:grpSpPr>
          <p:sp>
            <p:nvSpPr>
              <p:cNvPr id="81" name="Google Shape;81;g35da68984ea_0_1870"/>
              <p:cNvSpPr/>
              <p:nvPr/>
            </p:nvSpPr>
            <p:spPr>
              <a:xfrm>
                <a:off x="14901339" y="6186198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3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30" y="112532"/>
                    </a:lnTo>
                    <a:close/>
                    <a:moveTo>
                      <a:pt x="24331" y="110155"/>
                    </a:moveTo>
                    <a:lnTo>
                      <a:pt x="94003" y="110155"/>
                    </a:lnTo>
                    <a:lnTo>
                      <a:pt x="115533" y="43888"/>
                    </a:lnTo>
                    <a:lnTo>
                      <a:pt x="59162" y="2934"/>
                    </a:lnTo>
                    <a:lnTo>
                      <a:pt x="2793" y="43888"/>
                    </a:lnTo>
                    <a:lnTo>
                      <a:pt x="24331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g35da68984ea_0_1870"/>
              <p:cNvSpPr/>
              <p:nvPr/>
            </p:nvSpPr>
            <p:spPr>
              <a:xfrm>
                <a:off x="14894141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g35da68984ea_0_1870"/>
              <p:cNvSpPr/>
              <p:nvPr/>
            </p:nvSpPr>
            <p:spPr>
              <a:xfrm>
                <a:off x="14951907" y="617906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g35da68984ea_0_1870"/>
              <p:cNvSpPr/>
              <p:nvPr/>
            </p:nvSpPr>
            <p:spPr>
              <a:xfrm>
                <a:off x="15009673" y="6221029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g35da68984ea_0_1870"/>
              <p:cNvSpPr/>
              <p:nvPr/>
            </p:nvSpPr>
            <p:spPr>
              <a:xfrm>
                <a:off x="14987606" y="6288937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5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g35da68984ea_0_1870"/>
              <p:cNvSpPr/>
              <p:nvPr/>
            </p:nvSpPr>
            <p:spPr>
              <a:xfrm>
                <a:off x="14916207" y="628893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5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g35da68984ea_0_1870"/>
            <p:cNvGrpSpPr/>
            <p:nvPr/>
          </p:nvGrpSpPr>
          <p:grpSpPr>
            <a:xfrm>
              <a:off x="14858441" y="6288937"/>
              <a:ext cx="132731" cy="127089"/>
              <a:chOff x="14858441" y="6288937"/>
              <a:chExt cx="132731" cy="127089"/>
            </a:xfrm>
          </p:grpSpPr>
          <p:sp>
            <p:nvSpPr>
              <p:cNvPr id="88" name="Google Shape;88;g35da68984ea_0_1870"/>
              <p:cNvSpPr/>
              <p:nvPr/>
            </p:nvSpPr>
            <p:spPr>
              <a:xfrm>
                <a:off x="14865649" y="6296079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3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g35da68984ea_0_1870"/>
              <p:cNvSpPr/>
              <p:nvPr/>
            </p:nvSpPr>
            <p:spPr>
              <a:xfrm>
                <a:off x="14858441" y="6330910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g35da68984ea_0_1870"/>
              <p:cNvSpPr/>
              <p:nvPr/>
            </p:nvSpPr>
            <p:spPr>
              <a:xfrm>
                <a:off x="14916207" y="628893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5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g35da68984ea_0_1870"/>
              <p:cNvSpPr/>
              <p:nvPr/>
            </p:nvSpPr>
            <p:spPr>
              <a:xfrm>
                <a:off x="14973964" y="633091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g35da68984ea_0_1870"/>
              <p:cNvSpPr/>
              <p:nvPr/>
            </p:nvSpPr>
            <p:spPr>
              <a:xfrm>
                <a:off x="14951907" y="6398818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g35da68984ea_0_1870"/>
              <p:cNvSpPr/>
              <p:nvPr/>
            </p:nvSpPr>
            <p:spPr>
              <a:xfrm>
                <a:off x="14880508" y="6398818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g35da68984ea_0_1870"/>
            <p:cNvGrpSpPr/>
            <p:nvPr/>
          </p:nvGrpSpPr>
          <p:grpSpPr>
            <a:xfrm>
              <a:off x="14951897" y="6330910"/>
              <a:ext cx="132740" cy="127080"/>
              <a:chOff x="14951897" y="6330910"/>
              <a:chExt cx="132740" cy="127080"/>
            </a:xfrm>
          </p:grpSpPr>
          <p:sp>
            <p:nvSpPr>
              <p:cNvPr id="95" name="Google Shape;95;g35da68984ea_0_1870"/>
              <p:cNvSpPr/>
              <p:nvPr/>
            </p:nvSpPr>
            <p:spPr>
              <a:xfrm>
                <a:off x="14959105" y="6338326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3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1" y="0"/>
                    </a:lnTo>
                    <a:lnTo>
                      <a:pt x="118316" y="69550"/>
                    </a:lnTo>
                    <a:lnTo>
                      <a:pt x="59163" y="112532"/>
                    </a:lnTo>
                    <a:close/>
                    <a:moveTo>
                      <a:pt x="2803" y="68635"/>
                    </a:moveTo>
                    <a:lnTo>
                      <a:pt x="59172" y="109589"/>
                    </a:lnTo>
                    <a:lnTo>
                      <a:pt x="115542" y="68635"/>
                    </a:lnTo>
                    <a:lnTo>
                      <a:pt x="94013" y="2368"/>
                    </a:lnTo>
                    <a:lnTo>
                      <a:pt x="24341" y="2368"/>
                    </a:lnTo>
                    <a:lnTo>
                      <a:pt x="2803" y="68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g35da68984ea_0_1870"/>
              <p:cNvSpPr/>
              <p:nvPr/>
            </p:nvSpPr>
            <p:spPr>
              <a:xfrm>
                <a:off x="15067430" y="6398818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g35da68984ea_0_1870"/>
              <p:cNvSpPr/>
              <p:nvPr/>
            </p:nvSpPr>
            <p:spPr>
              <a:xfrm>
                <a:off x="15009663" y="644078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50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g35da68984ea_0_1870"/>
              <p:cNvSpPr/>
              <p:nvPr/>
            </p:nvSpPr>
            <p:spPr>
              <a:xfrm>
                <a:off x="14951897" y="6398818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g35da68984ea_0_1870"/>
              <p:cNvSpPr/>
              <p:nvPr/>
            </p:nvSpPr>
            <p:spPr>
              <a:xfrm>
                <a:off x="14973964" y="633091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g35da68984ea_0_1870"/>
              <p:cNvSpPr/>
              <p:nvPr/>
            </p:nvSpPr>
            <p:spPr>
              <a:xfrm>
                <a:off x="15045363" y="6330910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g35da68984ea_0_1870"/>
            <p:cNvGrpSpPr/>
            <p:nvPr/>
          </p:nvGrpSpPr>
          <p:grpSpPr>
            <a:xfrm>
              <a:off x="15045363" y="6288937"/>
              <a:ext cx="132749" cy="127089"/>
              <a:chOff x="15045363" y="6288937"/>
              <a:chExt cx="132749" cy="127089"/>
            </a:xfrm>
          </p:grpSpPr>
          <p:sp>
            <p:nvSpPr>
              <p:cNvPr id="102" name="Google Shape;102;g35da68984ea_0_1870"/>
              <p:cNvSpPr/>
              <p:nvPr/>
            </p:nvSpPr>
            <p:spPr>
              <a:xfrm>
                <a:off x="15052571" y="6296079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9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9" y="112532"/>
                    </a:lnTo>
                    <a:close/>
                    <a:moveTo>
                      <a:pt x="24331" y="110155"/>
                    </a:moveTo>
                    <a:lnTo>
                      <a:pt x="94003" y="110155"/>
                    </a:lnTo>
                    <a:lnTo>
                      <a:pt x="115532" y="43888"/>
                    </a:lnTo>
                    <a:lnTo>
                      <a:pt x="59162" y="2934"/>
                    </a:lnTo>
                    <a:lnTo>
                      <a:pt x="2792" y="43888"/>
                    </a:lnTo>
                    <a:lnTo>
                      <a:pt x="24331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g35da68984ea_0_1870"/>
              <p:cNvSpPr/>
              <p:nvPr/>
            </p:nvSpPr>
            <p:spPr>
              <a:xfrm>
                <a:off x="15045363" y="6330910"/>
                <a:ext cx="1721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7" extrusionOk="0">
                    <a:moveTo>
                      <a:pt x="17218" y="8604"/>
                    </a:moveTo>
                    <a:cubicBezTo>
                      <a:pt x="17218" y="3849"/>
                      <a:pt x="13359" y="0"/>
                      <a:pt x="8614" y="0"/>
                    </a:cubicBezTo>
                    <a:cubicBezTo>
                      <a:pt x="3868" y="0"/>
                      <a:pt x="0" y="3849"/>
                      <a:pt x="0" y="8604"/>
                    </a:cubicBez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18" y="13359"/>
                      <a:pt x="1721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g35da68984ea_0_1870"/>
              <p:cNvSpPr/>
              <p:nvPr/>
            </p:nvSpPr>
            <p:spPr>
              <a:xfrm>
                <a:off x="15103138" y="6288937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g35da68984ea_0_1870"/>
              <p:cNvSpPr/>
              <p:nvPr/>
            </p:nvSpPr>
            <p:spPr>
              <a:xfrm>
                <a:off x="15160904" y="6330910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g35da68984ea_0_1870"/>
              <p:cNvSpPr/>
              <p:nvPr/>
            </p:nvSpPr>
            <p:spPr>
              <a:xfrm>
                <a:off x="15138838" y="6398818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g35da68984ea_0_1870"/>
              <p:cNvSpPr/>
              <p:nvPr/>
            </p:nvSpPr>
            <p:spPr>
              <a:xfrm>
                <a:off x="15067439" y="6398818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g35da68984ea_0_1870"/>
            <p:cNvGrpSpPr/>
            <p:nvPr/>
          </p:nvGrpSpPr>
          <p:grpSpPr>
            <a:xfrm>
              <a:off x="15138829" y="6330910"/>
              <a:ext cx="132767" cy="127080"/>
              <a:chOff x="15138829" y="6330910"/>
              <a:chExt cx="132767" cy="127080"/>
            </a:xfrm>
          </p:grpSpPr>
          <p:sp>
            <p:nvSpPr>
              <p:cNvPr id="109" name="Google Shape;109;g35da68984ea_0_1870"/>
              <p:cNvSpPr/>
              <p:nvPr/>
            </p:nvSpPr>
            <p:spPr>
              <a:xfrm>
                <a:off x="15146036" y="6338326"/>
                <a:ext cx="118296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296" h="112532" extrusionOk="0">
                    <a:moveTo>
                      <a:pt x="59143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48" y="0"/>
                    </a:lnTo>
                    <a:lnTo>
                      <a:pt x="118297" y="69550"/>
                    </a:lnTo>
                    <a:lnTo>
                      <a:pt x="59143" y="112532"/>
                    </a:lnTo>
                    <a:close/>
                    <a:moveTo>
                      <a:pt x="2802" y="68635"/>
                    </a:moveTo>
                    <a:lnTo>
                      <a:pt x="59143" y="109589"/>
                    </a:lnTo>
                    <a:lnTo>
                      <a:pt x="115561" y="68635"/>
                    </a:lnTo>
                    <a:lnTo>
                      <a:pt x="94050" y="2368"/>
                    </a:lnTo>
                    <a:lnTo>
                      <a:pt x="24341" y="2368"/>
                    </a:lnTo>
                    <a:lnTo>
                      <a:pt x="2802" y="68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g35da68984ea_0_1870"/>
              <p:cNvSpPr/>
              <p:nvPr/>
            </p:nvSpPr>
            <p:spPr>
              <a:xfrm>
                <a:off x="15254332" y="6398818"/>
                <a:ext cx="17264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265" y="13349"/>
                      <a:pt x="17265" y="8604"/>
                    </a:cubicBezTo>
                    <a:cubicBezTo>
                      <a:pt x="17265" y="3859"/>
                      <a:pt x="13397" y="0"/>
                      <a:pt x="8585" y="0"/>
                    </a:cubicBezTo>
                    <a:cubicBezTo>
                      <a:pt x="3868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g35da68984ea_0_1870"/>
              <p:cNvSpPr/>
              <p:nvPr/>
            </p:nvSpPr>
            <p:spPr>
              <a:xfrm>
                <a:off x="15196595" y="6440782"/>
                <a:ext cx="17170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170" y="13350"/>
                      <a:pt x="17170" y="8604"/>
                    </a:cubicBezTo>
                    <a:cubicBezTo>
                      <a:pt x="17170" y="3859"/>
                      <a:pt x="13302" y="0"/>
                      <a:pt x="8585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g35da68984ea_0_1870"/>
              <p:cNvSpPr/>
              <p:nvPr/>
            </p:nvSpPr>
            <p:spPr>
              <a:xfrm>
                <a:off x="15138829" y="6398818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g35da68984ea_0_1870"/>
              <p:cNvSpPr/>
              <p:nvPr/>
            </p:nvSpPr>
            <p:spPr>
              <a:xfrm>
                <a:off x="15160895" y="6330910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g35da68984ea_0_1870"/>
              <p:cNvSpPr/>
              <p:nvPr/>
            </p:nvSpPr>
            <p:spPr>
              <a:xfrm>
                <a:off x="15232256" y="6330910"/>
                <a:ext cx="17264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7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680" y="17208"/>
                    </a:cubicBezTo>
                    <a:cubicBezTo>
                      <a:pt x="13397" y="17208"/>
                      <a:pt x="17265" y="13349"/>
                      <a:pt x="17265" y="8604"/>
                    </a:cubicBezTo>
                    <a:cubicBezTo>
                      <a:pt x="17265" y="3859"/>
                      <a:pt x="13397" y="0"/>
                      <a:pt x="8680" y="0"/>
                    </a:cubicBezTo>
                    <a:cubicBezTo>
                      <a:pt x="3868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g35da68984ea_0_1870"/>
            <p:cNvGrpSpPr/>
            <p:nvPr/>
          </p:nvGrpSpPr>
          <p:grpSpPr>
            <a:xfrm>
              <a:off x="14800666" y="6221029"/>
              <a:ext cx="132739" cy="127088"/>
              <a:chOff x="14800666" y="6221029"/>
              <a:chExt cx="132739" cy="127088"/>
            </a:xfrm>
          </p:grpSpPr>
          <p:sp>
            <p:nvSpPr>
              <p:cNvPr id="116" name="Google Shape;116;g35da68984ea_0_1870"/>
              <p:cNvSpPr/>
              <p:nvPr/>
            </p:nvSpPr>
            <p:spPr>
              <a:xfrm>
                <a:off x="14807883" y="6228454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793" y="68634"/>
                    </a:moveTo>
                    <a:lnTo>
                      <a:pt x="59162" y="109589"/>
                    </a:lnTo>
                    <a:lnTo>
                      <a:pt x="115533" y="68634"/>
                    </a:lnTo>
                    <a:lnTo>
                      <a:pt x="94004" y="2368"/>
                    </a:lnTo>
                    <a:lnTo>
                      <a:pt x="24331" y="2368"/>
                    </a:lnTo>
                    <a:lnTo>
                      <a:pt x="2793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g35da68984ea_0_1870"/>
              <p:cNvSpPr/>
              <p:nvPr/>
            </p:nvSpPr>
            <p:spPr>
              <a:xfrm>
                <a:off x="14916198" y="6288937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50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g35da68984ea_0_1870"/>
              <p:cNvSpPr/>
              <p:nvPr/>
            </p:nvSpPr>
            <p:spPr>
              <a:xfrm>
                <a:off x="14858432" y="6330910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g35da68984ea_0_1870"/>
              <p:cNvSpPr/>
              <p:nvPr/>
            </p:nvSpPr>
            <p:spPr>
              <a:xfrm>
                <a:off x="14800666" y="6288937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50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g35da68984ea_0_1870"/>
              <p:cNvSpPr/>
              <p:nvPr/>
            </p:nvSpPr>
            <p:spPr>
              <a:xfrm>
                <a:off x="14822733" y="6221029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g35da68984ea_0_1870"/>
              <p:cNvSpPr/>
              <p:nvPr/>
            </p:nvSpPr>
            <p:spPr>
              <a:xfrm>
                <a:off x="14894141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22;g35da68984ea_0_1870"/>
            <p:cNvGrpSpPr/>
            <p:nvPr/>
          </p:nvGrpSpPr>
          <p:grpSpPr>
            <a:xfrm>
              <a:off x="14822742" y="5959313"/>
              <a:ext cx="132740" cy="127088"/>
              <a:chOff x="14822742" y="5959313"/>
              <a:chExt cx="132740" cy="127088"/>
            </a:xfrm>
          </p:grpSpPr>
          <p:sp>
            <p:nvSpPr>
              <p:cNvPr id="123" name="Google Shape;123;g35da68984ea_0_1870"/>
              <p:cNvSpPr/>
              <p:nvPr/>
            </p:nvSpPr>
            <p:spPr>
              <a:xfrm>
                <a:off x="14829950" y="5966454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1" y="110155"/>
                    </a:moveTo>
                    <a:lnTo>
                      <a:pt x="93993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1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g35da68984ea_0_1870"/>
              <p:cNvSpPr/>
              <p:nvPr/>
            </p:nvSpPr>
            <p:spPr>
              <a:xfrm>
                <a:off x="14822742" y="6001286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g35da68984ea_0_1870"/>
              <p:cNvSpPr/>
              <p:nvPr/>
            </p:nvSpPr>
            <p:spPr>
              <a:xfrm>
                <a:off x="14880499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g35da68984ea_0_1870"/>
              <p:cNvSpPr/>
              <p:nvPr/>
            </p:nvSpPr>
            <p:spPr>
              <a:xfrm>
                <a:off x="14938275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g35da68984ea_0_1870"/>
              <p:cNvSpPr/>
              <p:nvPr/>
            </p:nvSpPr>
            <p:spPr>
              <a:xfrm>
                <a:off x="14916207" y="6069194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g35da68984ea_0_1870"/>
              <p:cNvSpPr/>
              <p:nvPr/>
            </p:nvSpPr>
            <p:spPr>
              <a:xfrm>
                <a:off x="14844809" y="6069194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g35da68984ea_0_1870"/>
            <p:cNvGrpSpPr/>
            <p:nvPr/>
          </p:nvGrpSpPr>
          <p:grpSpPr>
            <a:xfrm>
              <a:off x="14729267" y="6001286"/>
              <a:ext cx="132739" cy="127079"/>
              <a:chOff x="14729267" y="6001286"/>
              <a:chExt cx="132739" cy="127079"/>
            </a:xfrm>
          </p:grpSpPr>
          <p:sp>
            <p:nvSpPr>
              <p:cNvPr id="130" name="Google Shape;130;g35da68984ea_0_1870"/>
              <p:cNvSpPr/>
              <p:nvPr/>
            </p:nvSpPr>
            <p:spPr>
              <a:xfrm>
                <a:off x="14736475" y="6008701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9" y="0"/>
                    </a:lnTo>
                    <a:lnTo>
                      <a:pt x="118325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42" y="68634"/>
                    </a:lnTo>
                    <a:lnTo>
                      <a:pt x="94012" y="2368"/>
                    </a:lnTo>
                    <a:lnTo>
                      <a:pt x="24341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g35da68984ea_0_1870"/>
              <p:cNvSpPr/>
              <p:nvPr/>
            </p:nvSpPr>
            <p:spPr>
              <a:xfrm>
                <a:off x="14844799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g35da68984ea_0_1870"/>
              <p:cNvSpPr/>
              <p:nvPr/>
            </p:nvSpPr>
            <p:spPr>
              <a:xfrm>
                <a:off x="14787033" y="611115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g35da68984ea_0_1870"/>
              <p:cNvSpPr/>
              <p:nvPr/>
            </p:nvSpPr>
            <p:spPr>
              <a:xfrm>
                <a:off x="14729267" y="6069194"/>
                <a:ext cx="1721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9" y="17208"/>
                      <a:pt x="17218" y="13349"/>
                      <a:pt x="17218" y="8604"/>
                    </a:cubicBezTo>
                    <a:cubicBezTo>
                      <a:pt x="17218" y="3859"/>
                      <a:pt x="13359" y="0"/>
                      <a:pt x="8605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g35da68984ea_0_1870"/>
              <p:cNvSpPr/>
              <p:nvPr/>
            </p:nvSpPr>
            <p:spPr>
              <a:xfrm>
                <a:off x="14751334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g35da68984ea_0_1870"/>
              <p:cNvSpPr/>
              <p:nvPr/>
            </p:nvSpPr>
            <p:spPr>
              <a:xfrm>
                <a:off x="14822733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g35da68984ea_0_1870"/>
            <p:cNvGrpSpPr/>
            <p:nvPr/>
          </p:nvGrpSpPr>
          <p:grpSpPr>
            <a:xfrm>
              <a:off x="14635811" y="5959313"/>
              <a:ext cx="132731" cy="127088"/>
              <a:chOff x="14635811" y="5959313"/>
              <a:chExt cx="132731" cy="127088"/>
            </a:xfrm>
          </p:grpSpPr>
          <p:sp>
            <p:nvSpPr>
              <p:cNvPr id="137" name="Google Shape;137;g35da68984ea_0_1870"/>
              <p:cNvSpPr/>
              <p:nvPr/>
            </p:nvSpPr>
            <p:spPr>
              <a:xfrm>
                <a:off x="14643019" y="5966454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g35da68984ea_0_1870"/>
              <p:cNvSpPr/>
              <p:nvPr/>
            </p:nvSpPr>
            <p:spPr>
              <a:xfrm>
                <a:off x="14635811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g35da68984ea_0_1870"/>
              <p:cNvSpPr/>
              <p:nvPr/>
            </p:nvSpPr>
            <p:spPr>
              <a:xfrm>
                <a:off x="14693568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g35da68984ea_0_1870"/>
              <p:cNvSpPr/>
              <p:nvPr/>
            </p:nvSpPr>
            <p:spPr>
              <a:xfrm>
                <a:off x="14751334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g35da68984ea_0_1870"/>
              <p:cNvSpPr/>
              <p:nvPr/>
            </p:nvSpPr>
            <p:spPr>
              <a:xfrm>
                <a:off x="14729267" y="6069194"/>
                <a:ext cx="1721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7" extrusionOk="0">
                    <a:moveTo>
                      <a:pt x="17218" y="8604"/>
                    </a:moveTo>
                    <a:cubicBezTo>
                      <a:pt x="17218" y="3849"/>
                      <a:pt x="13359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9" y="17208"/>
                      <a:pt x="17218" y="13359"/>
                      <a:pt x="1721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g35da68984ea_0_1870"/>
              <p:cNvSpPr/>
              <p:nvPr/>
            </p:nvSpPr>
            <p:spPr>
              <a:xfrm>
                <a:off x="14657878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g35da68984ea_0_1870"/>
            <p:cNvGrpSpPr/>
            <p:nvPr/>
          </p:nvGrpSpPr>
          <p:grpSpPr>
            <a:xfrm>
              <a:off x="14542336" y="6001286"/>
              <a:ext cx="132740" cy="127079"/>
              <a:chOff x="14542336" y="6001286"/>
              <a:chExt cx="132740" cy="127079"/>
            </a:xfrm>
          </p:grpSpPr>
          <p:sp>
            <p:nvSpPr>
              <p:cNvPr id="144" name="Google Shape;144;g35da68984ea_0_1870"/>
              <p:cNvSpPr/>
              <p:nvPr/>
            </p:nvSpPr>
            <p:spPr>
              <a:xfrm>
                <a:off x="14549554" y="6008701"/>
                <a:ext cx="11831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4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5" y="69550"/>
                    </a:lnTo>
                    <a:lnTo>
                      <a:pt x="59162" y="112532"/>
                    </a:lnTo>
                    <a:close/>
                    <a:moveTo>
                      <a:pt x="2792" y="68634"/>
                    </a:moveTo>
                    <a:lnTo>
                      <a:pt x="59162" y="109589"/>
                    </a:lnTo>
                    <a:lnTo>
                      <a:pt x="115532" y="68634"/>
                    </a:lnTo>
                    <a:lnTo>
                      <a:pt x="94003" y="2368"/>
                    </a:lnTo>
                    <a:lnTo>
                      <a:pt x="24331" y="2368"/>
                    </a:lnTo>
                    <a:lnTo>
                      <a:pt x="279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g35da68984ea_0_1870"/>
              <p:cNvSpPr/>
              <p:nvPr/>
            </p:nvSpPr>
            <p:spPr>
              <a:xfrm>
                <a:off x="14657868" y="6069194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g35da68984ea_0_1870"/>
              <p:cNvSpPr/>
              <p:nvPr/>
            </p:nvSpPr>
            <p:spPr>
              <a:xfrm>
                <a:off x="14600102" y="611115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g35da68984ea_0_1870"/>
              <p:cNvSpPr/>
              <p:nvPr/>
            </p:nvSpPr>
            <p:spPr>
              <a:xfrm>
                <a:off x="14542336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g35da68984ea_0_1870"/>
              <p:cNvSpPr/>
              <p:nvPr/>
            </p:nvSpPr>
            <p:spPr>
              <a:xfrm>
                <a:off x="14564403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g35da68984ea_0_1870"/>
              <p:cNvSpPr/>
              <p:nvPr/>
            </p:nvSpPr>
            <p:spPr>
              <a:xfrm>
                <a:off x="14635811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g35da68984ea_0_1870"/>
            <p:cNvGrpSpPr/>
            <p:nvPr/>
          </p:nvGrpSpPr>
          <p:grpSpPr>
            <a:xfrm>
              <a:off x="14448880" y="5959313"/>
              <a:ext cx="132731" cy="127088"/>
              <a:chOff x="14448880" y="5959313"/>
              <a:chExt cx="132731" cy="127088"/>
            </a:xfrm>
          </p:grpSpPr>
          <p:sp>
            <p:nvSpPr>
              <p:cNvPr id="151" name="Google Shape;151;g35da68984ea_0_1870"/>
              <p:cNvSpPr/>
              <p:nvPr/>
            </p:nvSpPr>
            <p:spPr>
              <a:xfrm>
                <a:off x="14456088" y="5966454"/>
                <a:ext cx="11832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5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4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g35da68984ea_0_1870"/>
              <p:cNvSpPr/>
              <p:nvPr/>
            </p:nvSpPr>
            <p:spPr>
              <a:xfrm>
                <a:off x="14448880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g35da68984ea_0_1870"/>
              <p:cNvSpPr/>
              <p:nvPr/>
            </p:nvSpPr>
            <p:spPr>
              <a:xfrm>
                <a:off x="14506646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g35da68984ea_0_1870"/>
              <p:cNvSpPr/>
              <p:nvPr/>
            </p:nvSpPr>
            <p:spPr>
              <a:xfrm>
                <a:off x="14564403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g35da68984ea_0_1870"/>
              <p:cNvSpPr/>
              <p:nvPr/>
            </p:nvSpPr>
            <p:spPr>
              <a:xfrm>
                <a:off x="14542346" y="6069194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g35da68984ea_0_1870"/>
              <p:cNvSpPr/>
              <p:nvPr/>
            </p:nvSpPr>
            <p:spPr>
              <a:xfrm>
                <a:off x="14470947" y="6069194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g35da68984ea_0_1870"/>
            <p:cNvGrpSpPr/>
            <p:nvPr/>
          </p:nvGrpSpPr>
          <p:grpSpPr>
            <a:xfrm>
              <a:off x="14355405" y="6001286"/>
              <a:ext cx="132740" cy="127079"/>
              <a:chOff x="14355405" y="6001286"/>
              <a:chExt cx="132740" cy="127079"/>
            </a:xfrm>
          </p:grpSpPr>
          <p:sp>
            <p:nvSpPr>
              <p:cNvPr id="158" name="Google Shape;158;g35da68984ea_0_1870"/>
              <p:cNvSpPr/>
              <p:nvPr/>
            </p:nvSpPr>
            <p:spPr>
              <a:xfrm>
                <a:off x="14362622" y="6008701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793" y="68634"/>
                    </a:moveTo>
                    <a:lnTo>
                      <a:pt x="59162" y="109589"/>
                    </a:lnTo>
                    <a:lnTo>
                      <a:pt x="115533" y="68634"/>
                    </a:lnTo>
                    <a:lnTo>
                      <a:pt x="94003" y="2368"/>
                    </a:lnTo>
                    <a:lnTo>
                      <a:pt x="24331" y="2368"/>
                    </a:lnTo>
                    <a:lnTo>
                      <a:pt x="2793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g35da68984ea_0_1870"/>
              <p:cNvSpPr/>
              <p:nvPr/>
            </p:nvSpPr>
            <p:spPr>
              <a:xfrm>
                <a:off x="14470938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g35da68984ea_0_1870"/>
              <p:cNvSpPr/>
              <p:nvPr/>
            </p:nvSpPr>
            <p:spPr>
              <a:xfrm>
                <a:off x="14413172" y="6111158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g35da68984ea_0_1870"/>
              <p:cNvSpPr/>
              <p:nvPr/>
            </p:nvSpPr>
            <p:spPr>
              <a:xfrm>
                <a:off x="14355405" y="6069194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g35da68984ea_0_1870"/>
              <p:cNvSpPr/>
              <p:nvPr/>
            </p:nvSpPr>
            <p:spPr>
              <a:xfrm>
                <a:off x="14377472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g35da68984ea_0_1870"/>
              <p:cNvSpPr/>
              <p:nvPr/>
            </p:nvSpPr>
            <p:spPr>
              <a:xfrm>
                <a:off x="14448880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g35da68984ea_0_1870"/>
            <p:cNvGrpSpPr/>
            <p:nvPr/>
          </p:nvGrpSpPr>
          <p:grpSpPr>
            <a:xfrm>
              <a:off x="15009673" y="5959313"/>
              <a:ext cx="132740" cy="127088"/>
              <a:chOff x="15009673" y="5959313"/>
              <a:chExt cx="132740" cy="127088"/>
            </a:xfrm>
          </p:grpSpPr>
          <p:sp>
            <p:nvSpPr>
              <p:cNvPr id="165" name="Google Shape;165;g35da68984ea_0_1870"/>
              <p:cNvSpPr/>
              <p:nvPr/>
            </p:nvSpPr>
            <p:spPr>
              <a:xfrm>
                <a:off x="15016881" y="5966454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g35da68984ea_0_1870"/>
              <p:cNvSpPr/>
              <p:nvPr/>
            </p:nvSpPr>
            <p:spPr>
              <a:xfrm>
                <a:off x="15009673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g35da68984ea_0_1870"/>
              <p:cNvSpPr/>
              <p:nvPr/>
            </p:nvSpPr>
            <p:spPr>
              <a:xfrm>
                <a:off x="15067430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g35da68984ea_0_1870"/>
              <p:cNvSpPr/>
              <p:nvPr/>
            </p:nvSpPr>
            <p:spPr>
              <a:xfrm>
                <a:off x="15125205" y="6001286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g35da68984ea_0_1870"/>
              <p:cNvSpPr/>
              <p:nvPr/>
            </p:nvSpPr>
            <p:spPr>
              <a:xfrm>
                <a:off x="15103138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g35da68984ea_0_1870"/>
              <p:cNvSpPr/>
              <p:nvPr/>
            </p:nvSpPr>
            <p:spPr>
              <a:xfrm>
                <a:off x="15031731" y="6069194"/>
                <a:ext cx="1721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7" extrusionOk="0">
                    <a:moveTo>
                      <a:pt x="17217" y="8604"/>
                    </a:moveTo>
                    <a:cubicBezTo>
                      <a:pt x="17217" y="3849"/>
                      <a:pt x="1335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08"/>
                      <a:pt x="17217" y="13359"/>
                      <a:pt x="17217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g35da68984ea_0_1870"/>
            <p:cNvGrpSpPr/>
            <p:nvPr/>
          </p:nvGrpSpPr>
          <p:grpSpPr>
            <a:xfrm>
              <a:off x="14916198" y="6001286"/>
              <a:ext cx="132750" cy="127079"/>
              <a:chOff x="14916198" y="6001286"/>
              <a:chExt cx="132750" cy="127079"/>
            </a:xfrm>
          </p:grpSpPr>
          <p:sp>
            <p:nvSpPr>
              <p:cNvPr id="172" name="Google Shape;172;g35da68984ea_0_1870"/>
              <p:cNvSpPr/>
              <p:nvPr/>
            </p:nvSpPr>
            <p:spPr>
              <a:xfrm>
                <a:off x="14923406" y="6008701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42" y="68634"/>
                    </a:lnTo>
                    <a:lnTo>
                      <a:pt x="94013" y="2368"/>
                    </a:lnTo>
                    <a:lnTo>
                      <a:pt x="24341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g35da68984ea_0_1870"/>
              <p:cNvSpPr/>
              <p:nvPr/>
            </p:nvSpPr>
            <p:spPr>
              <a:xfrm>
                <a:off x="15031731" y="6069194"/>
                <a:ext cx="1721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17" y="13349"/>
                      <a:pt x="17217" y="8604"/>
                    </a:cubicBezTo>
                    <a:cubicBezTo>
                      <a:pt x="17217" y="3859"/>
                      <a:pt x="1335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g35da68984ea_0_1870"/>
              <p:cNvSpPr/>
              <p:nvPr/>
            </p:nvSpPr>
            <p:spPr>
              <a:xfrm>
                <a:off x="14973964" y="611115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g35da68984ea_0_1870"/>
              <p:cNvSpPr/>
              <p:nvPr/>
            </p:nvSpPr>
            <p:spPr>
              <a:xfrm>
                <a:off x="14916198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g35da68984ea_0_1870"/>
              <p:cNvSpPr/>
              <p:nvPr/>
            </p:nvSpPr>
            <p:spPr>
              <a:xfrm>
                <a:off x="14938265" y="6001286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g35da68984ea_0_1870"/>
              <p:cNvSpPr/>
              <p:nvPr/>
            </p:nvSpPr>
            <p:spPr>
              <a:xfrm>
                <a:off x="15009663" y="6001286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g35da68984ea_0_1870"/>
            <p:cNvGrpSpPr/>
            <p:nvPr/>
          </p:nvGrpSpPr>
          <p:grpSpPr>
            <a:xfrm>
              <a:off x="15196604" y="5959313"/>
              <a:ext cx="132731" cy="127088"/>
              <a:chOff x="15196604" y="5959313"/>
              <a:chExt cx="132731" cy="127088"/>
            </a:xfrm>
          </p:grpSpPr>
          <p:sp>
            <p:nvSpPr>
              <p:cNvPr id="179" name="Google Shape;179;g35da68984ea_0_1870"/>
              <p:cNvSpPr/>
              <p:nvPr/>
            </p:nvSpPr>
            <p:spPr>
              <a:xfrm>
                <a:off x="15203859" y="5966454"/>
                <a:ext cx="11830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05" h="112532" extrusionOk="0">
                    <a:moveTo>
                      <a:pt x="95663" y="112532"/>
                    </a:moveTo>
                    <a:lnTo>
                      <a:pt x="22548" y="112532"/>
                    </a:lnTo>
                    <a:lnTo>
                      <a:pt x="0" y="42983"/>
                    </a:lnTo>
                    <a:lnTo>
                      <a:pt x="59153" y="0"/>
                    </a:lnTo>
                    <a:lnTo>
                      <a:pt x="118306" y="42983"/>
                    </a:lnTo>
                    <a:lnTo>
                      <a:pt x="95663" y="112532"/>
                    </a:lnTo>
                    <a:close/>
                    <a:moveTo>
                      <a:pt x="24246" y="110155"/>
                    </a:moveTo>
                    <a:lnTo>
                      <a:pt x="93965" y="110155"/>
                    </a:lnTo>
                    <a:lnTo>
                      <a:pt x="115476" y="43888"/>
                    </a:lnTo>
                    <a:lnTo>
                      <a:pt x="59058" y="2934"/>
                    </a:lnTo>
                    <a:lnTo>
                      <a:pt x="2736" y="43888"/>
                    </a:lnTo>
                    <a:lnTo>
                      <a:pt x="24246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g35da68984ea_0_1870"/>
              <p:cNvSpPr/>
              <p:nvPr/>
            </p:nvSpPr>
            <p:spPr>
              <a:xfrm>
                <a:off x="15196604" y="6001286"/>
                <a:ext cx="17255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55" h="17207" extrusionOk="0">
                    <a:moveTo>
                      <a:pt x="17256" y="8604"/>
                    </a:moveTo>
                    <a:cubicBezTo>
                      <a:pt x="17256" y="3849"/>
                      <a:pt x="13387" y="0"/>
                      <a:pt x="8576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576" y="17208"/>
                    </a:cubicBezTo>
                    <a:cubicBezTo>
                      <a:pt x="13387" y="17208"/>
                      <a:pt x="17256" y="13359"/>
                      <a:pt x="17256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g35da68984ea_0_1870"/>
              <p:cNvSpPr/>
              <p:nvPr/>
            </p:nvSpPr>
            <p:spPr>
              <a:xfrm>
                <a:off x="15254332" y="5959313"/>
                <a:ext cx="17264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8" extrusionOk="0">
                    <a:moveTo>
                      <a:pt x="17265" y="8604"/>
                    </a:moveTo>
                    <a:cubicBezTo>
                      <a:pt x="17265" y="3849"/>
                      <a:pt x="13397" y="0"/>
                      <a:pt x="8679" y="0"/>
                    </a:cubicBezTo>
                    <a:cubicBezTo>
                      <a:pt x="3868" y="0"/>
                      <a:pt x="0" y="3859"/>
                      <a:pt x="0" y="8604"/>
                    </a:cubicBezTo>
                    <a:cubicBezTo>
                      <a:pt x="0" y="13359"/>
                      <a:pt x="3868" y="17208"/>
                      <a:pt x="8679" y="17208"/>
                    </a:cubicBezTo>
                    <a:cubicBezTo>
                      <a:pt x="13397" y="17217"/>
                      <a:pt x="17265" y="13359"/>
                      <a:pt x="17265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g35da68984ea_0_1870"/>
              <p:cNvSpPr/>
              <p:nvPr/>
            </p:nvSpPr>
            <p:spPr>
              <a:xfrm>
                <a:off x="15312165" y="6001286"/>
                <a:ext cx="17170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7" extrusionOk="0">
                    <a:moveTo>
                      <a:pt x="17170" y="8604"/>
                    </a:moveTo>
                    <a:cubicBezTo>
                      <a:pt x="17170" y="3849"/>
                      <a:pt x="13302" y="0"/>
                      <a:pt x="8585" y="0"/>
                    </a:cubicBezTo>
                    <a:cubicBezTo>
                      <a:pt x="3774" y="0"/>
                      <a:pt x="0" y="3859"/>
                      <a:pt x="0" y="8604"/>
                    </a:cubicBezTo>
                    <a:cubicBezTo>
                      <a:pt x="0" y="13349"/>
                      <a:pt x="3868" y="17208"/>
                      <a:pt x="8585" y="17208"/>
                    </a:cubicBezTo>
                    <a:cubicBezTo>
                      <a:pt x="13302" y="17208"/>
                      <a:pt x="17170" y="13359"/>
                      <a:pt x="1717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g35da68984ea_0_1870"/>
              <p:cNvSpPr/>
              <p:nvPr/>
            </p:nvSpPr>
            <p:spPr>
              <a:xfrm>
                <a:off x="15290088" y="6069194"/>
                <a:ext cx="17170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7" extrusionOk="0">
                    <a:moveTo>
                      <a:pt x="17170" y="8604"/>
                    </a:moveTo>
                    <a:cubicBezTo>
                      <a:pt x="17170" y="3849"/>
                      <a:pt x="13303" y="0"/>
                      <a:pt x="8586" y="0"/>
                    </a:cubicBezTo>
                    <a:cubicBezTo>
                      <a:pt x="3868" y="0"/>
                      <a:pt x="0" y="3859"/>
                      <a:pt x="0" y="8604"/>
                    </a:cubicBezTo>
                    <a:cubicBezTo>
                      <a:pt x="0" y="13349"/>
                      <a:pt x="3868" y="17208"/>
                      <a:pt x="8586" y="17208"/>
                    </a:cubicBezTo>
                    <a:cubicBezTo>
                      <a:pt x="13303" y="17208"/>
                      <a:pt x="17170" y="13359"/>
                      <a:pt x="1717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g35da68984ea_0_1870"/>
              <p:cNvSpPr/>
              <p:nvPr/>
            </p:nvSpPr>
            <p:spPr>
              <a:xfrm>
                <a:off x="15218670" y="6069194"/>
                <a:ext cx="17170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7" extrusionOk="0">
                    <a:moveTo>
                      <a:pt x="17170" y="8604"/>
                    </a:moveTo>
                    <a:cubicBezTo>
                      <a:pt x="17170" y="3849"/>
                      <a:pt x="13397" y="0"/>
                      <a:pt x="8586" y="0"/>
                    </a:cubicBezTo>
                    <a:cubicBezTo>
                      <a:pt x="3868" y="0"/>
                      <a:pt x="0" y="3859"/>
                      <a:pt x="0" y="8604"/>
                    </a:cubicBezTo>
                    <a:cubicBezTo>
                      <a:pt x="0" y="13349"/>
                      <a:pt x="3868" y="17208"/>
                      <a:pt x="8586" y="17208"/>
                    </a:cubicBezTo>
                    <a:cubicBezTo>
                      <a:pt x="13397" y="17208"/>
                      <a:pt x="17170" y="13359"/>
                      <a:pt x="1717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g35da68984ea_0_1870"/>
            <p:cNvGrpSpPr/>
            <p:nvPr/>
          </p:nvGrpSpPr>
          <p:grpSpPr>
            <a:xfrm>
              <a:off x="15103129" y="6001286"/>
              <a:ext cx="132711" cy="127079"/>
              <a:chOff x="15103129" y="6001286"/>
              <a:chExt cx="132711" cy="127079"/>
            </a:xfrm>
          </p:grpSpPr>
          <p:sp>
            <p:nvSpPr>
              <p:cNvPr id="186" name="Google Shape;186;g35da68984ea_0_1870"/>
              <p:cNvSpPr/>
              <p:nvPr/>
            </p:nvSpPr>
            <p:spPr>
              <a:xfrm>
                <a:off x="15110337" y="6008701"/>
                <a:ext cx="11833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34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692" y="0"/>
                    </a:lnTo>
                    <a:lnTo>
                      <a:pt x="118335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04" y="68634"/>
                    </a:lnTo>
                    <a:lnTo>
                      <a:pt x="93994" y="2368"/>
                    </a:lnTo>
                    <a:lnTo>
                      <a:pt x="24341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g35da68984ea_0_1870"/>
              <p:cNvSpPr/>
              <p:nvPr/>
            </p:nvSpPr>
            <p:spPr>
              <a:xfrm>
                <a:off x="15218670" y="6069194"/>
                <a:ext cx="17170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7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6" y="17208"/>
                    </a:cubicBezTo>
                    <a:cubicBezTo>
                      <a:pt x="13397" y="17208"/>
                      <a:pt x="17170" y="13349"/>
                      <a:pt x="17170" y="8604"/>
                    </a:cubicBezTo>
                    <a:cubicBezTo>
                      <a:pt x="17170" y="3859"/>
                      <a:pt x="13303" y="0"/>
                      <a:pt x="8586" y="0"/>
                    </a:cubicBezTo>
                    <a:cubicBezTo>
                      <a:pt x="3868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g35da68984ea_0_1870"/>
              <p:cNvSpPr/>
              <p:nvPr/>
            </p:nvSpPr>
            <p:spPr>
              <a:xfrm>
                <a:off x="15160895" y="6111158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g35da68984ea_0_1870"/>
              <p:cNvSpPr/>
              <p:nvPr/>
            </p:nvSpPr>
            <p:spPr>
              <a:xfrm>
                <a:off x="15103129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g35da68984ea_0_1870"/>
              <p:cNvSpPr/>
              <p:nvPr/>
            </p:nvSpPr>
            <p:spPr>
              <a:xfrm>
                <a:off x="15125196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g35da68984ea_0_1870"/>
              <p:cNvSpPr/>
              <p:nvPr/>
            </p:nvSpPr>
            <p:spPr>
              <a:xfrm>
                <a:off x="15196595" y="6001286"/>
                <a:ext cx="17170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7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170" y="13349"/>
                      <a:pt x="17170" y="8604"/>
                    </a:cubicBezTo>
                    <a:cubicBezTo>
                      <a:pt x="17170" y="3859"/>
                      <a:pt x="13302" y="0"/>
                      <a:pt x="8585" y="0"/>
                    </a:cubicBezTo>
                    <a:cubicBezTo>
                      <a:pt x="3868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g35da68984ea_0_1870"/>
            <p:cNvGrpSpPr/>
            <p:nvPr/>
          </p:nvGrpSpPr>
          <p:grpSpPr>
            <a:xfrm>
              <a:off x="15174537" y="6221029"/>
              <a:ext cx="132740" cy="127088"/>
              <a:chOff x="15174537" y="6221029"/>
              <a:chExt cx="132740" cy="127088"/>
            </a:xfrm>
          </p:grpSpPr>
          <p:sp>
            <p:nvSpPr>
              <p:cNvPr id="193" name="Google Shape;193;g35da68984ea_0_1870"/>
              <p:cNvSpPr/>
              <p:nvPr/>
            </p:nvSpPr>
            <p:spPr>
              <a:xfrm>
                <a:off x="15181735" y="6228454"/>
                <a:ext cx="118352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52" h="112532" extrusionOk="0">
                    <a:moveTo>
                      <a:pt x="59200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11" y="0"/>
                    </a:lnTo>
                    <a:lnTo>
                      <a:pt x="118353" y="69550"/>
                    </a:lnTo>
                    <a:lnTo>
                      <a:pt x="59200" y="112532"/>
                    </a:lnTo>
                    <a:close/>
                    <a:moveTo>
                      <a:pt x="2802" y="68634"/>
                    </a:moveTo>
                    <a:lnTo>
                      <a:pt x="59200" y="109589"/>
                    </a:lnTo>
                    <a:lnTo>
                      <a:pt x="115523" y="68634"/>
                    </a:lnTo>
                    <a:lnTo>
                      <a:pt x="94013" y="2368"/>
                    </a:lnTo>
                    <a:lnTo>
                      <a:pt x="24388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g35da68984ea_0_1870"/>
              <p:cNvSpPr/>
              <p:nvPr/>
            </p:nvSpPr>
            <p:spPr>
              <a:xfrm>
                <a:off x="15290069" y="628893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g35da68984ea_0_1870"/>
              <p:cNvSpPr/>
              <p:nvPr/>
            </p:nvSpPr>
            <p:spPr>
              <a:xfrm>
                <a:off x="15232256" y="6330910"/>
                <a:ext cx="17264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7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680" y="17208"/>
                    </a:cubicBezTo>
                    <a:cubicBezTo>
                      <a:pt x="13397" y="17208"/>
                      <a:pt x="17265" y="13349"/>
                      <a:pt x="17265" y="8604"/>
                    </a:cubicBezTo>
                    <a:cubicBezTo>
                      <a:pt x="17265" y="3859"/>
                      <a:pt x="13397" y="0"/>
                      <a:pt x="8680" y="0"/>
                    </a:cubicBezTo>
                    <a:cubicBezTo>
                      <a:pt x="3868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g35da68984ea_0_1870"/>
              <p:cNvSpPr/>
              <p:nvPr/>
            </p:nvSpPr>
            <p:spPr>
              <a:xfrm>
                <a:off x="15174537" y="628893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1" y="13356"/>
                      <a:pt x="1" y="8604"/>
                    </a:cubicBezTo>
                    <a:cubicBezTo>
                      <a:pt x="1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g35da68984ea_0_1870"/>
              <p:cNvSpPr/>
              <p:nvPr/>
            </p:nvSpPr>
            <p:spPr>
              <a:xfrm>
                <a:off x="15196595" y="6221029"/>
                <a:ext cx="17170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170" y="13349"/>
                      <a:pt x="17170" y="8604"/>
                    </a:cubicBezTo>
                    <a:cubicBezTo>
                      <a:pt x="17170" y="3849"/>
                      <a:pt x="13302" y="0"/>
                      <a:pt x="8585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g35da68984ea_0_1870"/>
              <p:cNvSpPr/>
              <p:nvPr/>
            </p:nvSpPr>
            <p:spPr>
              <a:xfrm>
                <a:off x="15267993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" name="Google Shape;199;g35da68984ea_0_1870"/>
            <p:cNvGrpSpPr/>
            <p:nvPr/>
          </p:nvGrpSpPr>
          <p:grpSpPr>
            <a:xfrm>
              <a:off x="14987597" y="6221029"/>
              <a:ext cx="132739" cy="127088"/>
              <a:chOff x="14987597" y="6221029"/>
              <a:chExt cx="132739" cy="127088"/>
            </a:xfrm>
          </p:grpSpPr>
          <p:sp>
            <p:nvSpPr>
              <p:cNvPr id="200" name="Google Shape;200;g35da68984ea_0_1870"/>
              <p:cNvSpPr/>
              <p:nvPr/>
            </p:nvSpPr>
            <p:spPr>
              <a:xfrm>
                <a:off x="14994814" y="6228454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793" y="68634"/>
                    </a:moveTo>
                    <a:lnTo>
                      <a:pt x="59162" y="109589"/>
                    </a:lnTo>
                    <a:lnTo>
                      <a:pt x="115532" y="68634"/>
                    </a:lnTo>
                    <a:lnTo>
                      <a:pt x="94003" y="2368"/>
                    </a:lnTo>
                    <a:lnTo>
                      <a:pt x="24331" y="2368"/>
                    </a:lnTo>
                    <a:lnTo>
                      <a:pt x="2793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g35da68984ea_0_1870"/>
              <p:cNvSpPr/>
              <p:nvPr/>
            </p:nvSpPr>
            <p:spPr>
              <a:xfrm>
                <a:off x="15103129" y="6288937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50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g35da68984ea_0_1870"/>
              <p:cNvSpPr/>
              <p:nvPr/>
            </p:nvSpPr>
            <p:spPr>
              <a:xfrm>
                <a:off x="15045363" y="6330910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g35da68984ea_0_1870"/>
              <p:cNvSpPr/>
              <p:nvPr/>
            </p:nvSpPr>
            <p:spPr>
              <a:xfrm>
                <a:off x="14987597" y="628893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50"/>
                      <a:pt x="17208" y="8604"/>
                    </a:cubicBezTo>
                    <a:cubicBezTo>
                      <a:pt x="17208" y="3859"/>
                      <a:pt x="13350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g35da68984ea_0_1870"/>
              <p:cNvSpPr/>
              <p:nvPr/>
            </p:nvSpPr>
            <p:spPr>
              <a:xfrm>
                <a:off x="15009663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49"/>
                      <a:pt x="17208" y="8604"/>
                    </a:cubicBez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g35da68984ea_0_1870"/>
              <p:cNvSpPr/>
              <p:nvPr/>
            </p:nvSpPr>
            <p:spPr>
              <a:xfrm>
                <a:off x="15081072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g35da68984ea_0_1870"/>
            <p:cNvGrpSpPr/>
            <p:nvPr/>
          </p:nvGrpSpPr>
          <p:grpSpPr>
            <a:xfrm>
              <a:off x="15081072" y="6398818"/>
              <a:ext cx="132787" cy="127080"/>
              <a:chOff x="15081072" y="6398818"/>
              <a:chExt cx="132787" cy="127080"/>
            </a:xfrm>
          </p:grpSpPr>
          <p:sp>
            <p:nvSpPr>
              <p:cNvPr id="207" name="Google Shape;207;g35da68984ea_0_1870"/>
              <p:cNvSpPr/>
              <p:nvPr/>
            </p:nvSpPr>
            <p:spPr>
              <a:xfrm>
                <a:off x="15088279" y="6405951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16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485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g35da68984ea_0_1870"/>
              <p:cNvSpPr/>
              <p:nvPr/>
            </p:nvSpPr>
            <p:spPr>
              <a:xfrm>
                <a:off x="15081072" y="644078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g35da68984ea_0_1870"/>
              <p:cNvSpPr/>
              <p:nvPr/>
            </p:nvSpPr>
            <p:spPr>
              <a:xfrm>
                <a:off x="15138838" y="6398818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g35da68984ea_0_1870"/>
              <p:cNvSpPr/>
              <p:nvPr/>
            </p:nvSpPr>
            <p:spPr>
              <a:xfrm>
                <a:off x="15196604" y="6440782"/>
                <a:ext cx="17255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55" h="17208" extrusionOk="0">
                    <a:moveTo>
                      <a:pt x="17256" y="8604"/>
                    </a:moveTo>
                    <a:cubicBezTo>
                      <a:pt x="17256" y="3849"/>
                      <a:pt x="13387" y="0"/>
                      <a:pt x="8576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576" y="17208"/>
                    </a:cubicBezTo>
                    <a:cubicBezTo>
                      <a:pt x="13387" y="17217"/>
                      <a:pt x="17256" y="13359"/>
                      <a:pt x="17256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g35da68984ea_0_1870"/>
              <p:cNvSpPr/>
              <p:nvPr/>
            </p:nvSpPr>
            <p:spPr>
              <a:xfrm>
                <a:off x="15174537" y="650869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1" y="13356"/>
                      <a:pt x="1" y="8604"/>
                    </a:cubicBezTo>
                    <a:cubicBezTo>
                      <a:pt x="1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g35da68984ea_0_1870"/>
              <p:cNvSpPr/>
              <p:nvPr/>
            </p:nvSpPr>
            <p:spPr>
              <a:xfrm>
                <a:off x="15103138" y="6508690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g35da68984ea_0_1870"/>
            <p:cNvGrpSpPr/>
            <p:nvPr/>
          </p:nvGrpSpPr>
          <p:grpSpPr>
            <a:xfrm>
              <a:off x="15045372" y="6508690"/>
              <a:ext cx="132740" cy="127080"/>
              <a:chOff x="15045372" y="6508690"/>
              <a:chExt cx="132740" cy="127080"/>
            </a:xfrm>
          </p:grpSpPr>
          <p:sp>
            <p:nvSpPr>
              <p:cNvPr id="214" name="Google Shape;214;g35da68984ea_0_1870"/>
              <p:cNvSpPr/>
              <p:nvPr/>
            </p:nvSpPr>
            <p:spPr>
              <a:xfrm>
                <a:off x="15052571" y="6515822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9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118060" y="43803"/>
                    </a:lnTo>
                    <a:lnTo>
                      <a:pt x="95729" y="112532"/>
                    </a:lnTo>
                    <a:close/>
                    <a:moveTo>
                      <a:pt x="24331" y="110155"/>
                    </a:moveTo>
                    <a:lnTo>
                      <a:pt x="94003" y="110155"/>
                    </a:lnTo>
                    <a:lnTo>
                      <a:pt x="115532" y="43888"/>
                    </a:lnTo>
                    <a:lnTo>
                      <a:pt x="59162" y="2934"/>
                    </a:lnTo>
                    <a:lnTo>
                      <a:pt x="2792" y="43888"/>
                    </a:lnTo>
                    <a:lnTo>
                      <a:pt x="24331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g35da68984ea_0_1870"/>
              <p:cNvSpPr/>
              <p:nvPr/>
            </p:nvSpPr>
            <p:spPr>
              <a:xfrm>
                <a:off x="15045372" y="6550654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g35da68984ea_0_1870"/>
              <p:cNvSpPr/>
              <p:nvPr/>
            </p:nvSpPr>
            <p:spPr>
              <a:xfrm>
                <a:off x="15103138" y="6508690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g35da68984ea_0_1870"/>
              <p:cNvSpPr/>
              <p:nvPr/>
            </p:nvSpPr>
            <p:spPr>
              <a:xfrm>
                <a:off x="15160904" y="6550654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50" y="1721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g35da68984ea_0_1870"/>
              <p:cNvSpPr/>
              <p:nvPr/>
            </p:nvSpPr>
            <p:spPr>
              <a:xfrm>
                <a:off x="15138838" y="6618562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g35da68984ea_0_1870"/>
              <p:cNvSpPr/>
              <p:nvPr/>
            </p:nvSpPr>
            <p:spPr>
              <a:xfrm>
                <a:off x="15067430" y="661856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g35da68984ea_0_1870"/>
            <p:cNvGrpSpPr/>
            <p:nvPr/>
          </p:nvGrpSpPr>
          <p:grpSpPr>
            <a:xfrm>
              <a:off x="15138829" y="6550654"/>
              <a:ext cx="132767" cy="127089"/>
              <a:chOff x="15138829" y="6550654"/>
              <a:chExt cx="132767" cy="127089"/>
            </a:xfrm>
          </p:grpSpPr>
          <p:sp>
            <p:nvSpPr>
              <p:cNvPr id="221" name="Google Shape;221;g35da68984ea_0_1870"/>
              <p:cNvSpPr/>
              <p:nvPr/>
            </p:nvSpPr>
            <p:spPr>
              <a:xfrm>
                <a:off x="15146036" y="6558078"/>
                <a:ext cx="118296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296" h="112532" extrusionOk="0">
                    <a:moveTo>
                      <a:pt x="59143" y="112532"/>
                    </a:moveTo>
                    <a:lnTo>
                      <a:pt x="0" y="69550"/>
                    </a:lnTo>
                    <a:lnTo>
                      <a:pt x="264" y="68729"/>
                    </a:lnTo>
                    <a:lnTo>
                      <a:pt x="22595" y="0"/>
                    </a:lnTo>
                    <a:lnTo>
                      <a:pt x="95748" y="0"/>
                    </a:lnTo>
                    <a:lnTo>
                      <a:pt x="118297" y="69550"/>
                    </a:lnTo>
                    <a:lnTo>
                      <a:pt x="59143" y="112532"/>
                    </a:lnTo>
                    <a:close/>
                    <a:moveTo>
                      <a:pt x="2802" y="68635"/>
                    </a:moveTo>
                    <a:lnTo>
                      <a:pt x="59143" y="109589"/>
                    </a:lnTo>
                    <a:lnTo>
                      <a:pt x="115561" y="68635"/>
                    </a:lnTo>
                    <a:lnTo>
                      <a:pt x="94050" y="2368"/>
                    </a:lnTo>
                    <a:lnTo>
                      <a:pt x="24341" y="2368"/>
                    </a:lnTo>
                    <a:lnTo>
                      <a:pt x="2802" y="68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g35da68984ea_0_1870"/>
              <p:cNvSpPr/>
              <p:nvPr/>
            </p:nvSpPr>
            <p:spPr>
              <a:xfrm>
                <a:off x="15254332" y="6618562"/>
                <a:ext cx="17264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265" y="13350"/>
                      <a:pt x="17265" y="8604"/>
                    </a:cubicBezTo>
                    <a:cubicBezTo>
                      <a:pt x="17265" y="3859"/>
                      <a:pt x="13397" y="0"/>
                      <a:pt x="8585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g35da68984ea_0_1870"/>
              <p:cNvSpPr/>
              <p:nvPr/>
            </p:nvSpPr>
            <p:spPr>
              <a:xfrm>
                <a:off x="15196595" y="6660535"/>
                <a:ext cx="17170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170" y="13350"/>
                      <a:pt x="17170" y="8604"/>
                    </a:cubicBezTo>
                    <a:cubicBezTo>
                      <a:pt x="17170" y="3859"/>
                      <a:pt x="13302" y="0"/>
                      <a:pt x="8585" y="0"/>
                    </a:cubicBezTo>
                    <a:cubicBezTo>
                      <a:pt x="3868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g35da68984ea_0_1870"/>
              <p:cNvSpPr/>
              <p:nvPr/>
            </p:nvSpPr>
            <p:spPr>
              <a:xfrm>
                <a:off x="15138829" y="6618562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08"/>
                      <a:pt x="17208" y="13350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g35da68984ea_0_1870"/>
              <p:cNvSpPr/>
              <p:nvPr/>
            </p:nvSpPr>
            <p:spPr>
              <a:xfrm>
                <a:off x="15160895" y="6550654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50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g35da68984ea_0_1870"/>
              <p:cNvSpPr/>
              <p:nvPr/>
            </p:nvSpPr>
            <p:spPr>
              <a:xfrm>
                <a:off x="15232256" y="6550654"/>
                <a:ext cx="17264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680" y="17208"/>
                    </a:cubicBezTo>
                    <a:cubicBezTo>
                      <a:pt x="13397" y="17208"/>
                      <a:pt x="17265" y="13350"/>
                      <a:pt x="17265" y="8604"/>
                    </a:cubicBezTo>
                    <a:cubicBezTo>
                      <a:pt x="17265" y="3859"/>
                      <a:pt x="13397" y="0"/>
                      <a:pt x="8680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g35da68984ea_0_1870"/>
            <p:cNvGrpSpPr/>
            <p:nvPr/>
          </p:nvGrpSpPr>
          <p:grpSpPr>
            <a:xfrm>
              <a:off x="14916207" y="6508690"/>
              <a:ext cx="74965" cy="127080"/>
              <a:chOff x="14916207" y="6508690"/>
              <a:chExt cx="74965" cy="127080"/>
            </a:xfrm>
          </p:grpSpPr>
          <p:sp>
            <p:nvSpPr>
              <p:cNvPr id="228" name="Google Shape;228;g35da68984ea_0_1870"/>
              <p:cNvSpPr/>
              <p:nvPr/>
            </p:nvSpPr>
            <p:spPr>
              <a:xfrm>
                <a:off x="14916207" y="650869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5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g35da68984ea_0_1870"/>
              <p:cNvSpPr/>
              <p:nvPr/>
            </p:nvSpPr>
            <p:spPr>
              <a:xfrm>
                <a:off x="14973964" y="6550654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g35da68984ea_0_1870"/>
              <p:cNvSpPr/>
              <p:nvPr/>
            </p:nvSpPr>
            <p:spPr>
              <a:xfrm>
                <a:off x="14951907" y="661856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5" y="17208"/>
                    </a:cubicBezTo>
                    <a:cubicBezTo>
                      <a:pt x="13359" y="1721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g35da68984ea_0_1870"/>
            <p:cNvGrpSpPr/>
            <p:nvPr/>
          </p:nvGrpSpPr>
          <p:grpSpPr>
            <a:xfrm>
              <a:off x="14959105" y="6550654"/>
              <a:ext cx="125533" cy="127089"/>
              <a:chOff x="14959105" y="6550654"/>
              <a:chExt cx="125533" cy="127089"/>
            </a:xfrm>
          </p:grpSpPr>
          <p:sp>
            <p:nvSpPr>
              <p:cNvPr id="232" name="Google Shape;232;g35da68984ea_0_1870"/>
              <p:cNvSpPr/>
              <p:nvPr/>
            </p:nvSpPr>
            <p:spPr>
              <a:xfrm>
                <a:off x="14959105" y="6558078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3" y="112532"/>
                    </a:moveTo>
                    <a:lnTo>
                      <a:pt x="0" y="69550"/>
                    </a:lnTo>
                    <a:lnTo>
                      <a:pt x="264" y="68729"/>
                    </a:lnTo>
                    <a:lnTo>
                      <a:pt x="22595" y="0"/>
                    </a:lnTo>
                    <a:lnTo>
                      <a:pt x="95721" y="0"/>
                    </a:lnTo>
                    <a:lnTo>
                      <a:pt x="118316" y="69550"/>
                    </a:lnTo>
                    <a:lnTo>
                      <a:pt x="59163" y="112532"/>
                    </a:lnTo>
                    <a:close/>
                    <a:moveTo>
                      <a:pt x="2803" y="68635"/>
                    </a:moveTo>
                    <a:lnTo>
                      <a:pt x="59172" y="109589"/>
                    </a:lnTo>
                    <a:lnTo>
                      <a:pt x="115542" y="68635"/>
                    </a:lnTo>
                    <a:lnTo>
                      <a:pt x="94013" y="2368"/>
                    </a:lnTo>
                    <a:lnTo>
                      <a:pt x="24341" y="2368"/>
                    </a:lnTo>
                    <a:lnTo>
                      <a:pt x="2803" y="6863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g35da68984ea_0_1870"/>
              <p:cNvSpPr/>
              <p:nvPr/>
            </p:nvSpPr>
            <p:spPr>
              <a:xfrm>
                <a:off x="15067430" y="661856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g35da68984ea_0_1870"/>
              <p:cNvSpPr/>
              <p:nvPr/>
            </p:nvSpPr>
            <p:spPr>
              <a:xfrm>
                <a:off x="15009663" y="666053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50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g35da68984ea_0_1870"/>
              <p:cNvSpPr/>
              <p:nvPr/>
            </p:nvSpPr>
            <p:spPr>
              <a:xfrm>
                <a:off x="14973964" y="6550654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g35da68984ea_0_1870"/>
              <p:cNvSpPr/>
              <p:nvPr/>
            </p:nvSpPr>
            <p:spPr>
              <a:xfrm>
                <a:off x="15045363" y="6550654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50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g35da68984ea_0_1870"/>
            <p:cNvGrpSpPr/>
            <p:nvPr/>
          </p:nvGrpSpPr>
          <p:grpSpPr>
            <a:xfrm>
              <a:off x="14987597" y="6440782"/>
              <a:ext cx="132739" cy="127080"/>
              <a:chOff x="14987597" y="6440782"/>
              <a:chExt cx="132739" cy="127080"/>
            </a:xfrm>
          </p:grpSpPr>
          <p:sp>
            <p:nvSpPr>
              <p:cNvPr id="238" name="Google Shape;238;g35da68984ea_0_1870"/>
              <p:cNvSpPr/>
              <p:nvPr/>
            </p:nvSpPr>
            <p:spPr>
              <a:xfrm>
                <a:off x="14994814" y="6448197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793" y="68644"/>
                    </a:moveTo>
                    <a:lnTo>
                      <a:pt x="59162" y="109598"/>
                    </a:lnTo>
                    <a:lnTo>
                      <a:pt x="115532" y="68644"/>
                    </a:lnTo>
                    <a:lnTo>
                      <a:pt x="94003" y="2378"/>
                    </a:lnTo>
                    <a:lnTo>
                      <a:pt x="24331" y="2378"/>
                    </a:lnTo>
                    <a:lnTo>
                      <a:pt x="2793" y="686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g35da68984ea_0_1870"/>
              <p:cNvSpPr/>
              <p:nvPr/>
            </p:nvSpPr>
            <p:spPr>
              <a:xfrm>
                <a:off x="15103129" y="6508690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50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g35da68984ea_0_1870"/>
              <p:cNvSpPr/>
              <p:nvPr/>
            </p:nvSpPr>
            <p:spPr>
              <a:xfrm>
                <a:off x="15045363" y="6550654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50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g35da68984ea_0_1870"/>
              <p:cNvSpPr/>
              <p:nvPr/>
            </p:nvSpPr>
            <p:spPr>
              <a:xfrm>
                <a:off x="14987597" y="650869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50"/>
                      <a:pt x="17208" y="8604"/>
                    </a:cubicBezTo>
                    <a:cubicBezTo>
                      <a:pt x="17208" y="3859"/>
                      <a:pt x="13350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g35da68984ea_0_1870"/>
              <p:cNvSpPr/>
              <p:nvPr/>
            </p:nvSpPr>
            <p:spPr>
              <a:xfrm>
                <a:off x="15009663" y="644078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50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g35da68984ea_0_1870"/>
              <p:cNvSpPr/>
              <p:nvPr/>
            </p:nvSpPr>
            <p:spPr>
              <a:xfrm>
                <a:off x="15081072" y="644078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g35da68984ea_0_1870"/>
            <p:cNvGrpSpPr/>
            <p:nvPr/>
          </p:nvGrpSpPr>
          <p:grpSpPr>
            <a:xfrm>
              <a:off x="14894141" y="6398818"/>
              <a:ext cx="132739" cy="127080"/>
              <a:chOff x="14894141" y="6398818"/>
              <a:chExt cx="132739" cy="127080"/>
            </a:xfrm>
          </p:grpSpPr>
          <p:sp>
            <p:nvSpPr>
              <p:cNvPr id="245" name="Google Shape;245;g35da68984ea_0_1870"/>
              <p:cNvSpPr/>
              <p:nvPr/>
            </p:nvSpPr>
            <p:spPr>
              <a:xfrm>
                <a:off x="14901339" y="6405951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3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30" y="112532"/>
                    </a:lnTo>
                    <a:close/>
                    <a:moveTo>
                      <a:pt x="24331" y="110155"/>
                    </a:moveTo>
                    <a:lnTo>
                      <a:pt x="94003" y="110155"/>
                    </a:lnTo>
                    <a:lnTo>
                      <a:pt x="115533" y="43888"/>
                    </a:lnTo>
                    <a:lnTo>
                      <a:pt x="59162" y="2934"/>
                    </a:lnTo>
                    <a:lnTo>
                      <a:pt x="2793" y="43888"/>
                    </a:lnTo>
                    <a:lnTo>
                      <a:pt x="24331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g35da68984ea_0_1870"/>
              <p:cNvSpPr/>
              <p:nvPr/>
            </p:nvSpPr>
            <p:spPr>
              <a:xfrm>
                <a:off x="14894141" y="644078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g35da68984ea_0_1870"/>
              <p:cNvSpPr/>
              <p:nvPr/>
            </p:nvSpPr>
            <p:spPr>
              <a:xfrm>
                <a:off x="14951907" y="6398818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g35da68984ea_0_1870"/>
              <p:cNvSpPr/>
              <p:nvPr/>
            </p:nvSpPr>
            <p:spPr>
              <a:xfrm>
                <a:off x="15009673" y="6440782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g35da68984ea_0_1870"/>
              <p:cNvSpPr/>
              <p:nvPr/>
            </p:nvSpPr>
            <p:spPr>
              <a:xfrm>
                <a:off x="14987606" y="6508690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g35da68984ea_0_1870"/>
              <p:cNvSpPr/>
              <p:nvPr/>
            </p:nvSpPr>
            <p:spPr>
              <a:xfrm>
                <a:off x="14916207" y="650869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5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" name="Google Shape;251;g35da68984ea_0_1870"/>
            <p:cNvGrpSpPr/>
            <p:nvPr/>
          </p:nvGrpSpPr>
          <p:grpSpPr>
            <a:xfrm>
              <a:off x="15009673" y="6618562"/>
              <a:ext cx="132740" cy="127089"/>
              <a:chOff x="15009673" y="6618562"/>
              <a:chExt cx="132740" cy="127089"/>
            </a:xfrm>
          </p:grpSpPr>
          <p:sp>
            <p:nvSpPr>
              <p:cNvPr id="252" name="Google Shape;252;g35da68984ea_0_1870"/>
              <p:cNvSpPr/>
              <p:nvPr/>
            </p:nvSpPr>
            <p:spPr>
              <a:xfrm>
                <a:off x="15016881" y="6625703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118060" y="4380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g35da68984ea_0_1870"/>
              <p:cNvSpPr/>
              <p:nvPr/>
            </p:nvSpPr>
            <p:spPr>
              <a:xfrm>
                <a:off x="15009673" y="6660535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g35da68984ea_0_1870"/>
              <p:cNvSpPr/>
              <p:nvPr/>
            </p:nvSpPr>
            <p:spPr>
              <a:xfrm>
                <a:off x="15067430" y="661856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g35da68984ea_0_1870"/>
              <p:cNvSpPr/>
              <p:nvPr/>
            </p:nvSpPr>
            <p:spPr>
              <a:xfrm>
                <a:off x="15125205" y="666053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g35da68984ea_0_1870"/>
              <p:cNvSpPr/>
              <p:nvPr/>
            </p:nvSpPr>
            <p:spPr>
              <a:xfrm>
                <a:off x="15103138" y="6728443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g35da68984ea_0_1870"/>
              <p:cNvSpPr/>
              <p:nvPr/>
            </p:nvSpPr>
            <p:spPr>
              <a:xfrm>
                <a:off x="15031731" y="6728443"/>
                <a:ext cx="1721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8" extrusionOk="0">
                    <a:moveTo>
                      <a:pt x="17217" y="8604"/>
                    </a:moveTo>
                    <a:cubicBezTo>
                      <a:pt x="17217" y="3849"/>
                      <a:pt x="1335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0"/>
                      <a:pt x="3859" y="17208"/>
                      <a:pt x="8604" y="17208"/>
                    </a:cubicBezTo>
                    <a:cubicBezTo>
                      <a:pt x="13359" y="17208"/>
                      <a:pt x="17217" y="13359"/>
                      <a:pt x="17217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g35da68984ea_0_1870"/>
            <p:cNvGrpSpPr/>
            <p:nvPr/>
          </p:nvGrpSpPr>
          <p:grpSpPr>
            <a:xfrm>
              <a:off x="15174537" y="6440782"/>
              <a:ext cx="132740" cy="127080"/>
              <a:chOff x="15174537" y="6440782"/>
              <a:chExt cx="132740" cy="127080"/>
            </a:xfrm>
          </p:grpSpPr>
          <p:sp>
            <p:nvSpPr>
              <p:cNvPr id="259" name="Google Shape;259;g35da68984ea_0_1870"/>
              <p:cNvSpPr/>
              <p:nvPr/>
            </p:nvSpPr>
            <p:spPr>
              <a:xfrm>
                <a:off x="15181735" y="6448197"/>
                <a:ext cx="118352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52" h="112532" extrusionOk="0">
                    <a:moveTo>
                      <a:pt x="59200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11" y="0"/>
                    </a:lnTo>
                    <a:lnTo>
                      <a:pt x="118353" y="69550"/>
                    </a:lnTo>
                    <a:lnTo>
                      <a:pt x="59200" y="112532"/>
                    </a:lnTo>
                    <a:close/>
                    <a:moveTo>
                      <a:pt x="2802" y="68644"/>
                    </a:moveTo>
                    <a:lnTo>
                      <a:pt x="59200" y="109598"/>
                    </a:lnTo>
                    <a:lnTo>
                      <a:pt x="115523" y="68644"/>
                    </a:lnTo>
                    <a:lnTo>
                      <a:pt x="94013" y="2378"/>
                    </a:lnTo>
                    <a:lnTo>
                      <a:pt x="24388" y="2378"/>
                    </a:lnTo>
                    <a:lnTo>
                      <a:pt x="2802" y="686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g35da68984ea_0_1870"/>
              <p:cNvSpPr/>
              <p:nvPr/>
            </p:nvSpPr>
            <p:spPr>
              <a:xfrm>
                <a:off x="15290069" y="650869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g35da68984ea_0_1870"/>
              <p:cNvSpPr/>
              <p:nvPr/>
            </p:nvSpPr>
            <p:spPr>
              <a:xfrm>
                <a:off x="15232256" y="6550654"/>
                <a:ext cx="17264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680" y="17208"/>
                    </a:cubicBezTo>
                    <a:cubicBezTo>
                      <a:pt x="13397" y="17208"/>
                      <a:pt x="17265" y="13350"/>
                      <a:pt x="17265" y="8604"/>
                    </a:cubicBezTo>
                    <a:cubicBezTo>
                      <a:pt x="17265" y="3859"/>
                      <a:pt x="13397" y="0"/>
                      <a:pt x="8680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g35da68984ea_0_1870"/>
              <p:cNvSpPr/>
              <p:nvPr/>
            </p:nvSpPr>
            <p:spPr>
              <a:xfrm>
                <a:off x="15174537" y="6508690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1" y="13356"/>
                      <a:pt x="1" y="8604"/>
                    </a:cubicBezTo>
                    <a:cubicBezTo>
                      <a:pt x="1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g35da68984ea_0_1870"/>
              <p:cNvSpPr/>
              <p:nvPr/>
            </p:nvSpPr>
            <p:spPr>
              <a:xfrm>
                <a:off x="15196595" y="6440782"/>
                <a:ext cx="17170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170" y="13350"/>
                      <a:pt x="17170" y="8604"/>
                    </a:cubicBezTo>
                    <a:cubicBezTo>
                      <a:pt x="17170" y="3859"/>
                      <a:pt x="13302" y="0"/>
                      <a:pt x="8585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g35da68984ea_0_1870"/>
              <p:cNvSpPr/>
              <p:nvPr/>
            </p:nvSpPr>
            <p:spPr>
              <a:xfrm>
                <a:off x="15267993" y="6440782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g35da68984ea_0_1870"/>
            <p:cNvGrpSpPr/>
            <p:nvPr/>
          </p:nvGrpSpPr>
          <p:grpSpPr>
            <a:xfrm>
              <a:off x="14764967" y="6111157"/>
              <a:ext cx="132740" cy="127080"/>
              <a:chOff x="14764967" y="6111157"/>
              <a:chExt cx="132740" cy="127080"/>
            </a:xfrm>
          </p:grpSpPr>
          <p:sp>
            <p:nvSpPr>
              <p:cNvPr id="266" name="Google Shape;266;g35da68984ea_0_1870"/>
              <p:cNvSpPr/>
              <p:nvPr/>
            </p:nvSpPr>
            <p:spPr>
              <a:xfrm>
                <a:off x="14772184" y="6118573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793" y="68644"/>
                    </a:moveTo>
                    <a:lnTo>
                      <a:pt x="59162" y="109598"/>
                    </a:lnTo>
                    <a:lnTo>
                      <a:pt x="115533" y="68644"/>
                    </a:lnTo>
                    <a:lnTo>
                      <a:pt x="94003" y="2378"/>
                    </a:lnTo>
                    <a:lnTo>
                      <a:pt x="24331" y="2378"/>
                    </a:lnTo>
                    <a:lnTo>
                      <a:pt x="2793" y="686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g35da68984ea_0_1870"/>
              <p:cNvSpPr/>
              <p:nvPr/>
            </p:nvSpPr>
            <p:spPr>
              <a:xfrm>
                <a:off x="14880499" y="617906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g35da68984ea_0_1870"/>
              <p:cNvSpPr/>
              <p:nvPr/>
            </p:nvSpPr>
            <p:spPr>
              <a:xfrm>
                <a:off x="14822733" y="6221029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g35da68984ea_0_1870"/>
              <p:cNvSpPr/>
              <p:nvPr/>
            </p:nvSpPr>
            <p:spPr>
              <a:xfrm>
                <a:off x="14764967" y="6179066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g35da68984ea_0_1870"/>
              <p:cNvSpPr/>
              <p:nvPr/>
            </p:nvSpPr>
            <p:spPr>
              <a:xfrm>
                <a:off x="14787033" y="611115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g35da68984ea_0_1870"/>
              <p:cNvSpPr/>
              <p:nvPr/>
            </p:nvSpPr>
            <p:spPr>
              <a:xfrm>
                <a:off x="14858432" y="6111158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g35da68984ea_0_1870"/>
            <p:cNvGrpSpPr/>
            <p:nvPr/>
          </p:nvGrpSpPr>
          <p:grpSpPr>
            <a:xfrm>
              <a:off x="14951897" y="6111157"/>
              <a:ext cx="132741" cy="127080"/>
              <a:chOff x="14951897" y="6111157"/>
              <a:chExt cx="132741" cy="127080"/>
            </a:xfrm>
          </p:grpSpPr>
          <p:sp>
            <p:nvSpPr>
              <p:cNvPr id="273" name="Google Shape;273;g35da68984ea_0_1870"/>
              <p:cNvSpPr/>
              <p:nvPr/>
            </p:nvSpPr>
            <p:spPr>
              <a:xfrm>
                <a:off x="14959105" y="6118573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3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1" y="0"/>
                    </a:lnTo>
                    <a:lnTo>
                      <a:pt x="118316" y="69550"/>
                    </a:lnTo>
                    <a:lnTo>
                      <a:pt x="59163" y="112532"/>
                    </a:lnTo>
                    <a:close/>
                    <a:moveTo>
                      <a:pt x="2803" y="68644"/>
                    </a:moveTo>
                    <a:lnTo>
                      <a:pt x="59172" y="109598"/>
                    </a:lnTo>
                    <a:lnTo>
                      <a:pt x="115542" y="68644"/>
                    </a:lnTo>
                    <a:lnTo>
                      <a:pt x="94013" y="2378"/>
                    </a:lnTo>
                    <a:lnTo>
                      <a:pt x="24341" y="2378"/>
                    </a:lnTo>
                    <a:lnTo>
                      <a:pt x="2803" y="686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g35da68984ea_0_1870"/>
              <p:cNvSpPr/>
              <p:nvPr/>
            </p:nvSpPr>
            <p:spPr>
              <a:xfrm>
                <a:off x="15067430" y="617906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g35da68984ea_0_1870"/>
              <p:cNvSpPr/>
              <p:nvPr/>
            </p:nvSpPr>
            <p:spPr>
              <a:xfrm>
                <a:off x="15009663" y="6221029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49"/>
                      <a:pt x="17208" y="8604"/>
                    </a:cubicBez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g35da68984ea_0_1870"/>
              <p:cNvSpPr/>
              <p:nvPr/>
            </p:nvSpPr>
            <p:spPr>
              <a:xfrm>
                <a:off x="14951897" y="617906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g35da68984ea_0_1870"/>
              <p:cNvSpPr/>
              <p:nvPr/>
            </p:nvSpPr>
            <p:spPr>
              <a:xfrm>
                <a:off x="14973964" y="611115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g35da68984ea_0_1870"/>
              <p:cNvSpPr/>
              <p:nvPr/>
            </p:nvSpPr>
            <p:spPr>
              <a:xfrm>
                <a:off x="15045363" y="6111158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0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5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g35da68984ea_0_1870"/>
            <p:cNvGrpSpPr/>
            <p:nvPr/>
          </p:nvGrpSpPr>
          <p:grpSpPr>
            <a:xfrm>
              <a:off x="15138829" y="6111158"/>
              <a:ext cx="132767" cy="127079"/>
              <a:chOff x="15138829" y="6111158"/>
              <a:chExt cx="132767" cy="127079"/>
            </a:xfrm>
          </p:grpSpPr>
          <p:sp>
            <p:nvSpPr>
              <p:cNvPr id="280" name="Google Shape;280;g35da68984ea_0_1870"/>
              <p:cNvSpPr/>
              <p:nvPr/>
            </p:nvSpPr>
            <p:spPr>
              <a:xfrm>
                <a:off x="15146036" y="6118573"/>
                <a:ext cx="118296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296" h="112532" extrusionOk="0">
                    <a:moveTo>
                      <a:pt x="59143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48" y="0"/>
                    </a:lnTo>
                    <a:lnTo>
                      <a:pt x="118297" y="69550"/>
                    </a:lnTo>
                    <a:lnTo>
                      <a:pt x="59143" y="112532"/>
                    </a:lnTo>
                    <a:close/>
                    <a:moveTo>
                      <a:pt x="2802" y="68644"/>
                    </a:moveTo>
                    <a:lnTo>
                      <a:pt x="59143" y="109598"/>
                    </a:lnTo>
                    <a:lnTo>
                      <a:pt x="115561" y="68644"/>
                    </a:lnTo>
                    <a:lnTo>
                      <a:pt x="94050" y="2378"/>
                    </a:lnTo>
                    <a:lnTo>
                      <a:pt x="24341" y="2378"/>
                    </a:lnTo>
                    <a:lnTo>
                      <a:pt x="2802" y="686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g35da68984ea_0_1870"/>
              <p:cNvSpPr/>
              <p:nvPr/>
            </p:nvSpPr>
            <p:spPr>
              <a:xfrm>
                <a:off x="15254332" y="6179066"/>
                <a:ext cx="17264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265" y="13349"/>
                      <a:pt x="17265" y="8604"/>
                    </a:cubicBezTo>
                    <a:cubicBezTo>
                      <a:pt x="17265" y="3859"/>
                      <a:pt x="13397" y="0"/>
                      <a:pt x="8585" y="0"/>
                    </a:cubicBezTo>
                    <a:cubicBezTo>
                      <a:pt x="3868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g35da68984ea_0_1870"/>
              <p:cNvSpPr/>
              <p:nvPr/>
            </p:nvSpPr>
            <p:spPr>
              <a:xfrm>
                <a:off x="15196595" y="6221029"/>
                <a:ext cx="17170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8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585" y="17208"/>
                    </a:cubicBezTo>
                    <a:cubicBezTo>
                      <a:pt x="13397" y="17208"/>
                      <a:pt x="17170" y="13349"/>
                      <a:pt x="17170" y="8604"/>
                    </a:cubicBezTo>
                    <a:cubicBezTo>
                      <a:pt x="17170" y="3849"/>
                      <a:pt x="13302" y="0"/>
                      <a:pt x="8585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g35da68984ea_0_1870"/>
              <p:cNvSpPr/>
              <p:nvPr/>
            </p:nvSpPr>
            <p:spPr>
              <a:xfrm>
                <a:off x="15138829" y="6179066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g35da68984ea_0_1870"/>
              <p:cNvSpPr/>
              <p:nvPr/>
            </p:nvSpPr>
            <p:spPr>
              <a:xfrm>
                <a:off x="15160895" y="6111158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35da68984ea_0_1870"/>
              <p:cNvSpPr/>
              <p:nvPr/>
            </p:nvSpPr>
            <p:spPr>
              <a:xfrm>
                <a:off x="15232256" y="6111158"/>
                <a:ext cx="17264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7" extrusionOk="0">
                    <a:moveTo>
                      <a:pt x="0" y="8604"/>
                    </a:moveTo>
                    <a:cubicBezTo>
                      <a:pt x="0" y="13359"/>
                      <a:pt x="3868" y="17208"/>
                      <a:pt x="8680" y="17208"/>
                    </a:cubicBezTo>
                    <a:cubicBezTo>
                      <a:pt x="13397" y="17208"/>
                      <a:pt x="17265" y="13349"/>
                      <a:pt x="17265" y="8604"/>
                    </a:cubicBezTo>
                    <a:cubicBezTo>
                      <a:pt x="17265" y="3859"/>
                      <a:pt x="13397" y="0"/>
                      <a:pt x="8680" y="0"/>
                    </a:cubicBezTo>
                    <a:cubicBezTo>
                      <a:pt x="3868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g35da68984ea_0_1870"/>
            <p:cNvGrpSpPr/>
            <p:nvPr/>
          </p:nvGrpSpPr>
          <p:grpSpPr>
            <a:xfrm>
              <a:off x="14858441" y="6069194"/>
              <a:ext cx="132731" cy="127080"/>
              <a:chOff x="14858441" y="6069194"/>
              <a:chExt cx="132731" cy="127080"/>
            </a:xfrm>
          </p:grpSpPr>
          <p:sp>
            <p:nvSpPr>
              <p:cNvPr id="287" name="Google Shape;287;g35da68984ea_0_1870"/>
              <p:cNvSpPr/>
              <p:nvPr/>
            </p:nvSpPr>
            <p:spPr>
              <a:xfrm>
                <a:off x="14865649" y="6076326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3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g35da68984ea_0_1870"/>
              <p:cNvSpPr/>
              <p:nvPr/>
            </p:nvSpPr>
            <p:spPr>
              <a:xfrm>
                <a:off x="14858441" y="6111158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g35da68984ea_0_1870"/>
              <p:cNvSpPr/>
              <p:nvPr/>
            </p:nvSpPr>
            <p:spPr>
              <a:xfrm>
                <a:off x="14916207" y="6069194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g35da68984ea_0_1870"/>
              <p:cNvSpPr/>
              <p:nvPr/>
            </p:nvSpPr>
            <p:spPr>
              <a:xfrm>
                <a:off x="14973964" y="611115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g35da68984ea_0_1870"/>
              <p:cNvSpPr/>
              <p:nvPr/>
            </p:nvSpPr>
            <p:spPr>
              <a:xfrm>
                <a:off x="14951907" y="617906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g35da68984ea_0_1870"/>
              <p:cNvSpPr/>
              <p:nvPr/>
            </p:nvSpPr>
            <p:spPr>
              <a:xfrm>
                <a:off x="14880499" y="617906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g35da68984ea_0_1870"/>
            <p:cNvGrpSpPr/>
            <p:nvPr/>
          </p:nvGrpSpPr>
          <p:grpSpPr>
            <a:xfrm>
              <a:off x="14506637" y="5891405"/>
              <a:ext cx="132740" cy="127089"/>
              <a:chOff x="14506637" y="5891405"/>
              <a:chExt cx="132740" cy="127089"/>
            </a:xfrm>
          </p:grpSpPr>
          <p:sp>
            <p:nvSpPr>
              <p:cNvPr id="294" name="Google Shape;294;g35da68984ea_0_1870"/>
              <p:cNvSpPr/>
              <p:nvPr/>
            </p:nvSpPr>
            <p:spPr>
              <a:xfrm>
                <a:off x="14513845" y="5898829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30" y="0"/>
                    </a:lnTo>
                    <a:lnTo>
                      <a:pt x="118325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42" y="68634"/>
                    </a:lnTo>
                    <a:lnTo>
                      <a:pt x="94013" y="2368"/>
                    </a:lnTo>
                    <a:lnTo>
                      <a:pt x="24341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g35da68984ea_0_1870"/>
              <p:cNvSpPr/>
              <p:nvPr/>
            </p:nvSpPr>
            <p:spPr>
              <a:xfrm>
                <a:off x="14622169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g35da68984ea_0_1870"/>
              <p:cNvSpPr/>
              <p:nvPr/>
            </p:nvSpPr>
            <p:spPr>
              <a:xfrm>
                <a:off x="14564403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g35da68984ea_0_1870"/>
              <p:cNvSpPr/>
              <p:nvPr/>
            </p:nvSpPr>
            <p:spPr>
              <a:xfrm>
                <a:off x="14506637" y="5959313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g35da68984ea_0_1870"/>
              <p:cNvSpPr/>
              <p:nvPr/>
            </p:nvSpPr>
            <p:spPr>
              <a:xfrm>
                <a:off x="14528704" y="5891405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g35da68984ea_0_1870"/>
              <p:cNvSpPr/>
              <p:nvPr/>
            </p:nvSpPr>
            <p:spPr>
              <a:xfrm>
                <a:off x="14600102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g35da68984ea_0_1870"/>
            <p:cNvGrpSpPr/>
            <p:nvPr/>
          </p:nvGrpSpPr>
          <p:grpSpPr>
            <a:xfrm>
              <a:off x="14600102" y="5849441"/>
              <a:ext cx="132749" cy="127080"/>
              <a:chOff x="14600102" y="5849441"/>
              <a:chExt cx="132749" cy="127080"/>
            </a:xfrm>
          </p:grpSpPr>
          <p:sp>
            <p:nvSpPr>
              <p:cNvPr id="301" name="Google Shape;301;g35da68984ea_0_1870"/>
              <p:cNvSpPr/>
              <p:nvPr/>
            </p:nvSpPr>
            <p:spPr>
              <a:xfrm>
                <a:off x="14607320" y="5856573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g35da68984ea_0_1870"/>
              <p:cNvSpPr/>
              <p:nvPr/>
            </p:nvSpPr>
            <p:spPr>
              <a:xfrm>
                <a:off x="14600102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g35da68984ea_0_1870"/>
              <p:cNvSpPr/>
              <p:nvPr/>
            </p:nvSpPr>
            <p:spPr>
              <a:xfrm>
                <a:off x="14657878" y="5849441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g35da68984ea_0_1870"/>
              <p:cNvSpPr/>
              <p:nvPr/>
            </p:nvSpPr>
            <p:spPr>
              <a:xfrm>
                <a:off x="14715644" y="5891405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g35da68984ea_0_1870"/>
              <p:cNvSpPr/>
              <p:nvPr/>
            </p:nvSpPr>
            <p:spPr>
              <a:xfrm>
                <a:off x="14693568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g35da68984ea_0_1870"/>
              <p:cNvSpPr/>
              <p:nvPr/>
            </p:nvSpPr>
            <p:spPr>
              <a:xfrm>
                <a:off x="14622179" y="5959313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g35da68984ea_0_1870"/>
            <p:cNvGrpSpPr/>
            <p:nvPr/>
          </p:nvGrpSpPr>
          <p:grpSpPr>
            <a:xfrm>
              <a:off x="14319706" y="5891405"/>
              <a:ext cx="132740" cy="127088"/>
              <a:chOff x="14319706" y="5891405"/>
              <a:chExt cx="132740" cy="127088"/>
            </a:xfrm>
          </p:grpSpPr>
          <p:sp>
            <p:nvSpPr>
              <p:cNvPr id="308" name="Google Shape;308;g35da68984ea_0_1870"/>
              <p:cNvSpPr/>
              <p:nvPr/>
            </p:nvSpPr>
            <p:spPr>
              <a:xfrm>
                <a:off x="14326914" y="5898829"/>
                <a:ext cx="11831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4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5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41" y="68634"/>
                    </a:lnTo>
                    <a:lnTo>
                      <a:pt x="94012" y="2368"/>
                    </a:lnTo>
                    <a:lnTo>
                      <a:pt x="24340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g35da68984ea_0_1870"/>
              <p:cNvSpPr/>
              <p:nvPr/>
            </p:nvSpPr>
            <p:spPr>
              <a:xfrm>
                <a:off x="14435238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g35da68984ea_0_1870"/>
              <p:cNvSpPr/>
              <p:nvPr/>
            </p:nvSpPr>
            <p:spPr>
              <a:xfrm>
                <a:off x="14377472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g35da68984ea_0_1870"/>
              <p:cNvSpPr/>
              <p:nvPr/>
            </p:nvSpPr>
            <p:spPr>
              <a:xfrm>
                <a:off x="14319706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g35da68984ea_0_1870"/>
              <p:cNvSpPr/>
              <p:nvPr/>
            </p:nvSpPr>
            <p:spPr>
              <a:xfrm>
                <a:off x="14341773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g35da68984ea_0_1870"/>
              <p:cNvSpPr/>
              <p:nvPr/>
            </p:nvSpPr>
            <p:spPr>
              <a:xfrm>
                <a:off x="14413172" y="5891405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g35da68984ea_0_1870"/>
            <p:cNvGrpSpPr/>
            <p:nvPr/>
          </p:nvGrpSpPr>
          <p:grpSpPr>
            <a:xfrm>
              <a:off x="14413181" y="5849441"/>
              <a:ext cx="132740" cy="127080"/>
              <a:chOff x="14413181" y="5849441"/>
              <a:chExt cx="132740" cy="127080"/>
            </a:xfrm>
          </p:grpSpPr>
          <p:sp>
            <p:nvSpPr>
              <p:cNvPr id="315" name="Google Shape;315;g35da68984ea_0_1870"/>
              <p:cNvSpPr/>
              <p:nvPr/>
            </p:nvSpPr>
            <p:spPr>
              <a:xfrm>
                <a:off x="14420388" y="5856573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4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g35da68984ea_0_1870"/>
              <p:cNvSpPr/>
              <p:nvPr/>
            </p:nvSpPr>
            <p:spPr>
              <a:xfrm>
                <a:off x="14413181" y="5891405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g35da68984ea_0_1870"/>
              <p:cNvSpPr/>
              <p:nvPr/>
            </p:nvSpPr>
            <p:spPr>
              <a:xfrm>
                <a:off x="14470947" y="5849441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g35da68984ea_0_1870"/>
              <p:cNvSpPr/>
              <p:nvPr/>
            </p:nvSpPr>
            <p:spPr>
              <a:xfrm>
                <a:off x="14528713" y="5891405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g35da68984ea_0_1870"/>
              <p:cNvSpPr/>
              <p:nvPr/>
            </p:nvSpPr>
            <p:spPr>
              <a:xfrm>
                <a:off x="14506646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g35da68984ea_0_1870"/>
              <p:cNvSpPr/>
              <p:nvPr/>
            </p:nvSpPr>
            <p:spPr>
              <a:xfrm>
                <a:off x="14435238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g35da68984ea_0_1870"/>
            <p:cNvGrpSpPr/>
            <p:nvPr/>
          </p:nvGrpSpPr>
          <p:grpSpPr>
            <a:xfrm>
              <a:off x="14132775" y="5891405"/>
              <a:ext cx="132740" cy="127088"/>
              <a:chOff x="14132775" y="5891405"/>
              <a:chExt cx="132740" cy="127088"/>
            </a:xfrm>
          </p:grpSpPr>
          <p:sp>
            <p:nvSpPr>
              <p:cNvPr id="322" name="Google Shape;322;g35da68984ea_0_1870"/>
              <p:cNvSpPr/>
              <p:nvPr/>
            </p:nvSpPr>
            <p:spPr>
              <a:xfrm>
                <a:off x="14139983" y="5898829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42" y="68634"/>
                    </a:lnTo>
                    <a:lnTo>
                      <a:pt x="94013" y="2368"/>
                    </a:lnTo>
                    <a:lnTo>
                      <a:pt x="24341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g35da68984ea_0_1870"/>
              <p:cNvSpPr/>
              <p:nvPr/>
            </p:nvSpPr>
            <p:spPr>
              <a:xfrm>
                <a:off x="14248307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g35da68984ea_0_1870"/>
              <p:cNvSpPr/>
              <p:nvPr/>
            </p:nvSpPr>
            <p:spPr>
              <a:xfrm>
                <a:off x="14190541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g35da68984ea_0_1870"/>
              <p:cNvSpPr/>
              <p:nvPr/>
            </p:nvSpPr>
            <p:spPr>
              <a:xfrm>
                <a:off x="14132775" y="5959313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g35da68984ea_0_1870"/>
              <p:cNvSpPr/>
              <p:nvPr/>
            </p:nvSpPr>
            <p:spPr>
              <a:xfrm>
                <a:off x="14154842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g35da68984ea_0_1870"/>
              <p:cNvSpPr/>
              <p:nvPr/>
            </p:nvSpPr>
            <p:spPr>
              <a:xfrm>
                <a:off x="14226241" y="5891405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g35da68984ea_0_1870"/>
            <p:cNvGrpSpPr/>
            <p:nvPr/>
          </p:nvGrpSpPr>
          <p:grpSpPr>
            <a:xfrm>
              <a:off x="14226250" y="5849441"/>
              <a:ext cx="132731" cy="127080"/>
              <a:chOff x="14226250" y="5849441"/>
              <a:chExt cx="132731" cy="127080"/>
            </a:xfrm>
          </p:grpSpPr>
          <p:sp>
            <p:nvSpPr>
              <p:cNvPr id="329" name="Google Shape;329;g35da68984ea_0_1870"/>
              <p:cNvSpPr/>
              <p:nvPr/>
            </p:nvSpPr>
            <p:spPr>
              <a:xfrm>
                <a:off x="14233458" y="5856573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g35da68984ea_0_1870"/>
              <p:cNvSpPr/>
              <p:nvPr/>
            </p:nvSpPr>
            <p:spPr>
              <a:xfrm>
                <a:off x="14226250" y="5891405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g35da68984ea_0_1870"/>
              <p:cNvSpPr/>
              <p:nvPr/>
            </p:nvSpPr>
            <p:spPr>
              <a:xfrm>
                <a:off x="14284016" y="5849441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g35da68984ea_0_1870"/>
              <p:cNvSpPr/>
              <p:nvPr/>
            </p:nvSpPr>
            <p:spPr>
              <a:xfrm>
                <a:off x="14341773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g35da68984ea_0_1870"/>
              <p:cNvSpPr/>
              <p:nvPr/>
            </p:nvSpPr>
            <p:spPr>
              <a:xfrm>
                <a:off x="14319716" y="5959313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g35da68984ea_0_1870"/>
              <p:cNvSpPr/>
              <p:nvPr/>
            </p:nvSpPr>
            <p:spPr>
              <a:xfrm>
                <a:off x="14248307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" name="Google Shape;335;g35da68984ea_0_1870"/>
            <p:cNvGrpSpPr/>
            <p:nvPr/>
          </p:nvGrpSpPr>
          <p:grpSpPr>
            <a:xfrm>
              <a:off x="14693568" y="5891405"/>
              <a:ext cx="132739" cy="127089"/>
              <a:chOff x="14693568" y="5891405"/>
              <a:chExt cx="132739" cy="127089"/>
            </a:xfrm>
          </p:grpSpPr>
          <p:sp>
            <p:nvSpPr>
              <p:cNvPr id="336" name="Google Shape;336;g35da68984ea_0_1870"/>
              <p:cNvSpPr/>
              <p:nvPr/>
            </p:nvSpPr>
            <p:spPr>
              <a:xfrm>
                <a:off x="14700776" y="5898829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42" y="68634"/>
                    </a:lnTo>
                    <a:lnTo>
                      <a:pt x="94012" y="2368"/>
                    </a:lnTo>
                    <a:lnTo>
                      <a:pt x="24341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g35da68984ea_0_1870"/>
              <p:cNvSpPr/>
              <p:nvPr/>
            </p:nvSpPr>
            <p:spPr>
              <a:xfrm>
                <a:off x="14809100" y="5959313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g35da68984ea_0_1870"/>
              <p:cNvSpPr/>
              <p:nvPr/>
            </p:nvSpPr>
            <p:spPr>
              <a:xfrm>
                <a:off x="14751334" y="6001286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g35da68984ea_0_1870"/>
              <p:cNvSpPr/>
              <p:nvPr/>
            </p:nvSpPr>
            <p:spPr>
              <a:xfrm>
                <a:off x="14693568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g35da68984ea_0_1870"/>
              <p:cNvSpPr/>
              <p:nvPr/>
            </p:nvSpPr>
            <p:spPr>
              <a:xfrm>
                <a:off x="14715635" y="5891405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4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5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g35da68984ea_0_1870"/>
              <p:cNvSpPr/>
              <p:nvPr/>
            </p:nvSpPr>
            <p:spPr>
              <a:xfrm>
                <a:off x="14787033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g35da68984ea_0_1870"/>
            <p:cNvGrpSpPr/>
            <p:nvPr/>
          </p:nvGrpSpPr>
          <p:grpSpPr>
            <a:xfrm>
              <a:off x="14787033" y="5849441"/>
              <a:ext cx="132741" cy="127080"/>
              <a:chOff x="14787033" y="5849441"/>
              <a:chExt cx="132741" cy="127080"/>
            </a:xfrm>
          </p:grpSpPr>
          <p:sp>
            <p:nvSpPr>
              <p:cNvPr id="343" name="Google Shape;343;g35da68984ea_0_1870"/>
              <p:cNvSpPr/>
              <p:nvPr/>
            </p:nvSpPr>
            <p:spPr>
              <a:xfrm>
                <a:off x="14794250" y="5856573"/>
                <a:ext cx="11832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5" h="112532" extrusionOk="0">
                    <a:moveTo>
                      <a:pt x="95721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3" y="0"/>
                    </a:lnTo>
                    <a:lnTo>
                      <a:pt x="118325" y="42983"/>
                    </a:lnTo>
                    <a:lnTo>
                      <a:pt x="95721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4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g35da68984ea_0_1870"/>
              <p:cNvSpPr/>
              <p:nvPr/>
            </p:nvSpPr>
            <p:spPr>
              <a:xfrm>
                <a:off x="14787033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g35da68984ea_0_1870"/>
              <p:cNvSpPr/>
              <p:nvPr/>
            </p:nvSpPr>
            <p:spPr>
              <a:xfrm>
                <a:off x="14844809" y="5849441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0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g35da68984ea_0_1870"/>
              <p:cNvSpPr/>
              <p:nvPr/>
            </p:nvSpPr>
            <p:spPr>
              <a:xfrm>
                <a:off x="14902566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g35da68984ea_0_1870"/>
              <p:cNvSpPr/>
              <p:nvPr/>
            </p:nvSpPr>
            <p:spPr>
              <a:xfrm>
                <a:off x="14880499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g35da68984ea_0_1870"/>
              <p:cNvSpPr/>
              <p:nvPr/>
            </p:nvSpPr>
            <p:spPr>
              <a:xfrm>
                <a:off x="14809109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g35da68984ea_0_1870"/>
            <p:cNvGrpSpPr/>
            <p:nvPr/>
          </p:nvGrpSpPr>
          <p:grpSpPr>
            <a:xfrm>
              <a:off x="14880499" y="5891405"/>
              <a:ext cx="132740" cy="127088"/>
              <a:chOff x="14880499" y="5891405"/>
              <a:chExt cx="132740" cy="127088"/>
            </a:xfrm>
          </p:grpSpPr>
          <p:sp>
            <p:nvSpPr>
              <p:cNvPr id="350" name="Google Shape;350;g35da68984ea_0_1870"/>
              <p:cNvSpPr/>
              <p:nvPr/>
            </p:nvSpPr>
            <p:spPr>
              <a:xfrm>
                <a:off x="14887706" y="5898829"/>
                <a:ext cx="11832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30" y="0"/>
                    </a:lnTo>
                    <a:lnTo>
                      <a:pt x="118325" y="69550"/>
                    </a:lnTo>
                    <a:lnTo>
                      <a:pt x="59162" y="112532"/>
                    </a:lnTo>
                    <a:close/>
                    <a:moveTo>
                      <a:pt x="2802" y="68634"/>
                    </a:moveTo>
                    <a:lnTo>
                      <a:pt x="59172" y="109589"/>
                    </a:lnTo>
                    <a:lnTo>
                      <a:pt x="115542" y="68634"/>
                    </a:lnTo>
                    <a:lnTo>
                      <a:pt x="94013" y="2368"/>
                    </a:lnTo>
                    <a:lnTo>
                      <a:pt x="24341" y="2368"/>
                    </a:lnTo>
                    <a:lnTo>
                      <a:pt x="2802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g35da68984ea_0_1870"/>
              <p:cNvSpPr/>
              <p:nvPr/>
            </p:nvSpPr>
            <p:spPr>
              <a:xfrm>
                <a:off x="14996031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g35da68984ea_0_1870"/>
              <p:cNvSpPr/>
              <p:nvPr/>
            </p:nvSpPr>
            <p:spPr>
              <a:xfrm>
                <a:off x="14938265" y="6001286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50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g35da68984ea_0_1870"/>
              <p:cNvSpPr/>
              <p:nvPr/>
            </p:nvSpPr>
            <p:spPr>
              <a:xfrm>
                <a:off x="14880499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g35da68984ea_0_1870"/>
              <p:cNvSpPr/>
              <p:nvPr/>
            </p:nvSpPr>
            <p:spPr>
              <a:xfrm>
                <a:off x="14902566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g35da68984ea_0_1870"/>
              <p:cNvSpPr/>
              <p:nvPr/>
            </p:nvSpPr>
            <p:spPr>
              <a:xfrm>
                <a:off x="14973964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g35da68984ea_0_1870"/>
            <p:cNvGrpSpPr/>
            <p:nvPr/>
          </p:nvGrpSpPr>
          <p:grpSpPr>
            <a:xfrm>
              <a:off x="14973964" y="5849441"/>
              <a:ext cx="132741" cy="127080"/>
              <a:chOff x="14973964" y="5849441"/>
              <a:chExt cx="132741" cy="127080"/>
            </a:xfrm>
          </p:grpSpPr>
          <p:sp>
            <p:nvSpPr>
              <p:cNvPr id="357" name="Google Shape;357;g35da68984ea_0_1870"/>
              <p:cNvSpPr/>
              <p:nvPr/>
            </p:nvSpPr>
            <p:spPr>
              <a:xfrm>
                <a:off x="14981181" y="5856573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0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0" y="112532"/>
                    </a:lnTo>
                    <a:close/>
                    <a:moveTo>
                      <a:pt x="24322" y="110155"/>
                    </a:moveTo>
                    <a:lnTo>
                      <a:pt x="93994" y="110155"/>
                    </a:lnTo>
                    <a:lnTo>
                      <a:pt x="115523" y="43888"/>
                    </a:lnTo>
                    <a:lnTo>
                      <a:pt x="5915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g35da68984ea_0_1870"/>
              <p:cNvSpPr/>
              <p:nvPr/>
            </p:nvSpPr>
            <p:spPr>
              <a:xfrm>
                <a:off x="14973964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g35da68984ea_0_1870"/>
              <p:cNvSpPr/>
              <p:nvPr/>
            </p:nvSpPr>
            <p:spPr>
              <a:xfrm>
                <a:off x="15031731" y="5849441"/>
                <a:ext cx="1721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7" extrusionOk="0">
                    <a:moveTo>
                      <a:pt x="17217" y="8604"/>
                    </a:moveTo>
                    <a:cubicBezTo>
                      <a:pt x="17217" y="3849"/>
                      <a:pt x="1335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08"/>
                      <a:pt x="17217" y="13359"/>
                      <a:pt x="17217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g35da68984ea_0_1870"/>
              <p:cNvSpPr/>
              <p:nvPr/>
            </p:nvSpPr>
            <p:spPr>
              <a:xfrm>
                <a:off x="15089497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g35da68984ea_0_1870"/>
              <p:cNvSpPr/>
              <p:nvPr/>
            </p:nvSpPr>
            <p:spPr>
              <a:xfrm>
                <a:off x="15067430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g35da68984ea_0_1870"/>
              <p:cNvSpPr/>
              <p:nvPr/>
            </p:nvSpPr>
            <p:spPr>
              <a:xfrm>
                <a:off x="14996031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59"/>
                      <a:pt x="3859" y="17208"/>
                      <a:pt x="8605" y="17208"/>
                    </a:cubicBezTo>
                    <a:cubicBezTo>
                      <a:pt x="1335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" name="Google Shape;363;g35da68984ea_0_1870"/>
            <p:cNvGrpSpPr/>
            <p:nvPr/>
          </p:nvGrpSpPr>
          <p:grpSpPr>
            <a:xfrm>
              <a:off x="15067430" y="5891405"/>
              <a:ext cx="132740" cy="127088"/>
              <a:chOff x="15067430" y="5891405"/>
              <a:chExt cx="132740" cy="127088"/>
            </a:xfrm>
          </p:grpSpPr>
          <p:sp>
            <p:nvSpPr>
              <p:cNvPr id="364" name="Google Shape;364;g35da68984ea_0_1870"/>
              <p:cNvSpPr/>
              <p:nvPr/>
            </p:nvSpPr>
            <p:spPr>
              <a:xfrm>
                <a:off x="15074638" y="5898829"/>
                <a:ext cx="118315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15" h="112532" extrusionOk="0">
                    <a:moveTo>
                      <a:pt x="59162" y="112532"/>
                    </a:moveTo>
                    <a:lnTo>
                      <a:pt x="0" y="69550"/>
                    </a:lnTo>
                    <a:lnTo>
                      <a:pt x="22595" y="0"/>
                    </a:lnTo>
                    <a:lnTo>
                      <a:pt x="95720" y="0"/>
                    </a:lnTo>
                    <a:lnTo>
                      <a:pt x="118316" y="69550"/>
                    </a:lnTo>
                    <a:lnTo>
                      <a:pt x="59162" y="112532"/>
                    </a:lnTo>
                    <a:close/>
                    <a:moveTo>
                      <a:pt x="2793" y="68634"/>
                    </a:moveTo>
                    <a:lnTo>
                      <a:pt x="59162" y="109589"/>
                    </a:lnTo>
                    <a:lnTo>
                      <a:pt x="115532" y="68634"/>
                    </a:lnTo>
                    <a:lnTo>
                      <a:pt x="94003" y="2368"/>
                    </a:lnTo>
                    <a:lnTo>
                      <a:pt x="24331" y="2368"/>
                    </a:lnTo>
                    <a:lnTo>
                      <a:pt x="2793" y="686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g35da68984ea_0_1870"/>
              <p:cNvSpPr/>
              <p:nvPr/>
            </p:nvSpPr>
            <p:spPr>
              <a:xfrm>
                <a:off x="15182962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g35da68984ea_0_1870"/>
              <p:cNvSpPr/>
              <p:nvPr/>
            </p:nvSpPr>
            <p:spPr>
              <a:xfrm>
                <a:off x="15125196" y="6001286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-9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g35da68984ea_0_1870"/>
              <p:cNvSpPr/>
              <p:nvPr/>
            </p:nvSpPr>
            <p:spPr>
              <a:xfrm>
                <a:off x="15067430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g35da68984ea_0_1870"/>
              <p:cNvSpPr/>
              <p:nvPr/>
            </p:nvSpPr>
            <p:spPr>
              <a:xfrm>
                <a:off x="15089497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g35da68984ea_0_1870"/>
              <p:cNvSpPr/>
              <p:nvPr/>
            </p:nvSpPr>
            <p:spPr>
              <a:xfrm>
                <a:off x="15160895" y="5891405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0" y="8604"/>
                    </a:moveTo>
                    <a:cubicBezTo>
                      <a:pt x="0" y="13359"/>
                      <a:pt x="3859" y="17208"/>
                      <a:pt x="8604" y="17208"/>
                    </a:cubicBezTo>
                    <a:cubicBezTo>
                      <a:pt x="13359" y="17208"/>
                      <a:pt x="17208" y="13349"/>
                      <a:pt x="17208" y="8604"/>
                    </a:cubicBezTo>
                    <a:cubicBezTo>
                      <a:pt x="17208" y="3859"/>
                      <a:pt x="13349" y="0"/>
                      <a:pt x="8604" y="0"/>
                    </a:cubicBezTo>
                    <a:cubicBezTo>
                      <a:pt x="3849" y="0"/>
                      <a:pt x="0" y="3849"/>
                      <a:pt x="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g35da68984ea_0_1870"/>
            <p:cNvGrpSpPr/>
            <p:nvPr/>
          </p:nvGrpSpPr>
          <p:grpSpPr>
            <a:xfrm>
              <a:off x="15160904" y="5849441"/>
              <a:ext cx="132694" cy="127080"/>
              <a:chOff x="15160904" y="5849441"/>
              <a:chExt cx="132694" cy="127080"/>
            </a:xfrm>
          </p:grpSpPr>
          <p:sp>
            <p:nvSpPr>
              <p:cNvPr id="371" name="Google Shape;371;g35da68984ea_0_1870"/>
              <p:cNvSpPr/>
              <p:nvPr/>
            </p:nvSpPr>
            <p:spPr>
              <a:xfrm>
                <a:off x="15168113" y="5856573"/>
                <a:ext cx="118296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296" h="112532" extrusionOk="0">
                    <a:moveTo>
                      <a:pt x="95748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43" y="0"/>
                    </a:lnTo>
                    <a:lnTo>
                      <a:pt x="118297" y="42983"/>
                    </a:lnTo>
                    <a:lnTo>
                      <a:pt x="95748" y="112532"/>
                    </a:lnTo>
                    <a:close/>
                    <a:moveTo>
                      <a:pt x="24322" y="110155"/>
                    </a:moveTo>
                    <a:lnTo>
                      <a:pt x="93956" y="110155"/>
                    </a:lnTo>
                    <a:lnTo>
                      <a:pt x="115560" y="43888"/>
                    </a:lnTo>
                    <a:lnTo>
                      <a:pt x="59143" y="2934"/>
                    </a:lnTo>
                    <a:lnTo>
                      <a:pt x="2783" y="43888"/>
                    </a:lnTo>
                    <a:lnTo>
                      <a:pt x="24322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g35da68984ea_0_1870"/>
              <p:cNvSpPr/>
              <p:nvPr/>
            </p:nvSpPr>
            <p:spPr>
              <a:xfrm>
                <a:off x="15160904" y="5891405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g35da68984ea_0_1870"/>
              <p:cNvSpPr/>
              <p:nvPr/>
            </p:nvSpPr>
            <p:spPr>
              <a:xfrm>
                <a:off x="15218670" y="5849441"/>
                <a:ext cx="17170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170" h="17207" extrusionOk="0">
                    <a:moveTo>
                      <a:pt x="17170" y="8604"/>
                    </a:moveTo>
                    <a:cubicBezTo>
                      <a:pt x="17170" y="3849"/>
                      <a:pt x="13397" y="0"/>
                      <a:pt x="8586" y="0"/>
                    </a:cubicBezTo>
                    <a:cubicBezTo>
                      <a:pt x="3868" y="0"/>
                      <a:pt x="0" y="3859"/>
                      <a:pt x="0" y="8604"/>
                    </a:cubicBezTo>
                    <a:cubicBezTo>
                      <a:pt x="0" y="13349"/>
                      <a:pt x="3868" y="17208"/>
                      <a:pt x="8586" y="17208"/>
                    </a:cubicBezTo>
                    <a:cubicBezTo>
                      <a:pt x="13397" y="17208"/>
                      <a:pt x="17170" y="13359"/>
                      <a:pt x="17170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g35da68984ea_0_1870"/>
              <p:cNvSpPr/>
              <p:nvPr/>
            </p:nvSpPr>
            <p:spPr>
              <a:xfrm>
                <a:off x="15276390" y="589140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g35da68984ea_0_1870"/>
              <p:cNvSpPr/>
              <p:nvPr/>
            </p:nvSpPr>
            <p:spPr>
              <a:xfrm>
                <a:off x="15254332" y="5959313"/>
                <a:ext cx="17264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64" h="17208" extrusionOk="0">
                    <a:moveTo>
                      <a:pt x="17265" y="8604"/>
                    </a:moveTo>
                    <a:cubicBezTo>
                      <a:pt x="17265" y="3849"/>
                      <a:pt x="13397" y="0"/>
                      <a:pt x="8679" y="0"/>
                    </a:cubicBezTo>
                    <a:cubicBezTo>
                      <a:pt x="3868" y="0"/>
                      <a:pt x="0" y="3859"/>
                      <a:pt x="0" y="8604"/>
                    </a:cubicBezTo>
                    <a:cubicBezTo>
                      <a:pt x="0" y="13359"/>
                      <a:pt x="3868" y="17208"/>
                      <a:pt x="8679" y="17208"/>
                    </a:cubicBezTo>
                    <a:cubicBezTo>
                      <a:pt x="13397" y="17217"/>
                      <a:pt x="17265" y="13359"/>
                      <a:pt x="17265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g35da68984ea_0_1870"/>
              <p:cNvSpPr/>
              <p:nvPr/>
            </p:nvSpPr>
            <p:spPr>
              <a:xfrm>
                <a:off x="15182962" y="5959313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g35da68984ea_0_1870"/>
            <p:cNvGrpSpPr/>
            <p:nvPr/>
          </p:nvGrpSpPr>
          <p:grpSpPr>
            <a:xfrm>
              <a:off x="15045372" y="6069194"/>
              <a:ext cx="132740" cy="127080"/>
              <a:chOff x="15045372" y="6069194"/>
              <a:chExt cx="132740" cy="127080"/>
            </a:xfrm>
          </p:grpSpPr>
          <p:sp>
            <p:nvSpPr>
              <p:cNvPr id="378" name="Google Shape;378;g35da68984ea_0_1870"/>
              <p:cNvSpPr/>
              <p:nvPr/>
            </p:nvSpPr>
            <p:spPr>
              <a:xfrm>
                <a:off x="15052571" y="6076326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9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9" y="112532"/>
                    </a:lnTo>
                    <a:close/>
                    <a:moveTo>
                      <a:pt x="24331" y="110155"/>
                    </a:moveTo>
                    <a:lnTo>
                      <a:pt x="94003" y="110155"/>
                    </a:lnTo>
                    <a:lnTo>
                      <a:pt x="115532" y="43888"/>
                    </a:lnTo>
                    <a:lnTo>
                      <a:pt x="59162" y="2934"/>
                    </a:lnTo>
                    <a:lnTo>
                      <a:pt x="2792" y="43888"/>
                    </a:lnTo>
                    <a:lnTo>
                      <a:pt x="24331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g35da68984ea_0_1870"/>
              <p:cNvSpPr/>
              <p:nvPr/>
            </p:nvSpPr>
            <p:spPr>
              <a:xfrm>
                <a:off x="15045372" y="6111158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g35da68984ea_0_1870"/>
              <p:cNvSpPr/>
              <p:nvPr/>
            </p:nvSpPr>
            <p:spPr>
              <a:xfrm>
                <a:off x="15103138" y="6069194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g35da68984ea_0_1870"/>
              <p:cNvSpPr/>
              <p:nvPr/>
            </p:nvSpPr>
            <p:spPr>
              <a:xfrm>
                <a:off x="15160904" y="6111158"/>
                <a:ext cx="17208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7" extrusionOk="0">
                    <a:moveTo>
                      <a:pt x="17208" y="8604"/>
                    </a:moveTo>
                    <a:cubicBezTo>
                      <a:pt x="17208" y="3849"/>
                      <a:pt x="13350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0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g35da68984ea_0_1870"/>
              <p:cNvSpPr/>
              <p:nvPr/>
            </p:nvSpPr>
            <p:spPr>
              <a:xfrm>
                <a:off x="15138838" y="6179066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5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4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g35da68984ea_0_1870"/>
              <p:cNvSpPr/>
              <p:nvPr/>
            </p:nvSpPr>
            <p:spPr>
              <a:xfrm>
                <a:off x="15067430" y="617906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g35da68984ea_0_1870"/>
            <p:cNvGrpSpPr/>
            <p:nvPr/>
          </p:nvGrpSpPr>
          <p:grpSpPr>
            <a:xfrm>
              <a:off x="14671511" y="6069194"/>
              <a:ext cx="132730" cy="127080"/>
              <a:chOff x="14671511" y="6069194"/>
              <a:chExt cx="132730" cy="127080"/>
            </a:xfrm>
          </p:grpSpPr>
          <p:sp>
            <p:nvSpPr>
              <p:cNvPr id="385" name="Google Shape;385;g35da68984ea_0_1870"/>
              <p:cNvSpPr/>
              <p:nvPr/>
            </p:nvSpPr>
            <p:spPr>
              <a:xfrm>
                <a:off x="14678709" y="6076326"/>
                <a:ext cx="118324" cy="112532"/>
              </a:xfrm>
              <a:custGeom>
                <a:avLst/>
                <a:gdLst/>
                <a:ahLst/>
                <a:cxnLst/>
                <a:rect l="l" t="t" r="r" b="b"/>
                <a:pathLst>
                  <a:path w="118324" h="112532" extrusionOk="0">
                    <a:moveTo>
                      <a:pt x="95729" y="112532"/>
                    </a:moveTo>
                    <a:lnTo>
                      <a:pt x="22595" y="112532"/>
                    </a:lnTo>
                    <a:lnTo>
                      <a:pt x="0" y="42983"/>
                    </a:lnTo>
                    <a:lnTo>
                      <a:pt x="59162" y="0"/>
                    </a:lnTo>
                    <a:lnTo>
                      <a:pt x="118325" y="42983"/>
                    </a:lnTo>
                    <a:lnTo>
                      <a:pt x="95729" y="112532"/>
                    </a:lnTo>
                    <a:close/>
                    <a:moveTo>
                      <a:pt x="24331" y="110155"/>
                    </a:moveTo>
                    <a:lnTo>
                      <a:pt x="94003" y="110155"/>
                    </a:lnTo>
                    <a:lnTo>
                      <a:pt x="115532" y="43888"/>
                    </a:lnTo>
                    <a:lnTo>
                      <a:pt x="59162" y="2934"/>
                    </a:lnTo>
                    <a:lnTo>
                      <a:pt x="2792" y="43888"/>
                    </a:lnTo>
                    <a:lnTo>
                      <a:pt x="24331" y="1101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g35da68984ea_0_1870"/>
              <p:cNvSpPr/>
              <p:nvPr/>
            </p:nvSpPr>
            <p:spPr>
              <a:xfrm>
                <a:off x="14671511" y="6111158"/>
                <a:ext cx="1720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7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17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g35da68984ea_0_1870"/>
              <p:cNvSpPr/>
              <p:nvPr/>
            </p:nvSpPr>
            <p:spPr>
              <a:xfrm>
                <a:off x="14729267" y="6069194"/>
                <a:ext cx="17217" cy="17207"/>
              </a:xfrm>
              <a:custGeom>
                <a:avLst/>
                <a:gdLst/>
                <a:ahLst/>
                <a:cxnLst/>
                <a:rect l="l" t="t" r="r" b="b"/>
                <a:pathLst>
                  <a:path w="17217" h="17207" extrusionOk="0">
                    <a:moveTo>
                      <a:pt x="17218" y="8604"/>
                    </a:moveTo>
                    <a:cubicBezTo>
                      <a:pt x="17218" y="3849"/>
                      <a:pt x="13359" y="0"/>
                      <a:pt x="8605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5" y="17208"/>
                    </a:cubicBezTo>
                    <a:cubicBezTo>
                      <a:pt x="13359" y="17208"/>
                      <a:pt x="17218" y="13359"/>
                      <a:pt x="1721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g35da68984ea_0_1870"/>
              <p:cNvSpPr/>
              <p:nvPr/>
            </p:nvSpPr>
            <p:spPr>
              <a:xfrm>
                <a:off x="14787033" y="6111157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2" y="17208"/>
                      <a:pt x="0" y="13356"/>
                      <a:pt x="0" y="8604"/>
                    </a:cubicBezTo>
                    <a:cubicBezTo>
                      <a:pt x="0" y="3852"/>
                      <a:pt x="3852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g35da68984ea_0_1870"/>
              <p:cNvSpPr/>
              <p:nvPr/>
            </p:nvSpPr>
            <p:spPr>
              <a:xfrm>
                <a:off x="14764976" y="6179066"/>
                <a:ext cx="17207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7" h="17208" extrusionOk="0">
                    <a:moveTo>
                      <a:pt x="17208" y="8604"/>
                    </a:moveTo>
                    <a:cubicBezTo>
                      <a:pt x="17208" y="3849"/>
                      <a:pt x="13349" y="0"/>
                      <a:pt x="8604" y="0"/>
                    </a:cubicBezTo>
                    <a:cubicBezTo>
                      <a:pt x="3849" y="0"/>
                      <a:pt x="0" y="3859"/>
                      <a:pt x="0" y="8604"/>
                    </a:cubicBezTo>
                    <a:cubicBezTo>
                      <a:pt x="0" y="13349"/>
                      <a:pt x="3859" y="17208"/>
                      <a:pt x="8604" y="17208"/>
                    </a:cubicBezTo>
                    <a:cubicBezTo>
                      <a:pt x="13359" y="17208"/>
                      <a:pt x="17208" y="13359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g35da68984ea_0_1870"/>
              <p:cNvSpPr/>
              <p:nvPr/>
            </p:nvSpPr>
            <p:spPr>
              <a:xfrm>
                <a:off x="14693568" y="6179065"/>
                <a:ext cx="17208" cy="17208"/>
              </a:xfrm>
              <a:custGeom>
                <a:avLst/>
                <a:gdLst/>
                <a:ahLst/>
                <a:cxnLst/>
                <a:rect l="l" t="t" r="r" b="b"/>
                <a:pathLst>
                  <a:path w="17208" h="17208" extrusionOk="0">
                    <a:moveTo>
                      <a:pt x="17208" y="8604"/>
                    </a:moveTo>
                    <a:cubicBezTo>
                      <a:pt x="17208" y="13356"/>
                      <a:pt x="13356" y="17208"/>
                      <a:pt x="8604" y="17208"/>
                    </a:cubicBezTo>
                    <a:cubicBezTo>
                      <a:pt x="3853" y="17208"/>
                      <a:pt x="0" y="13356"/>
                      <a:pt x="0" y="8604"/>
                    </a:cubicBezTo>
                    <a:cubicBezTo>
                      <a:pt x="0" y="3852"/>
                      <a:pt x="3853" y="0"/>
                      <a:pt x="8604" y="0"/>
                    </a:cubicBezTo>
                    <a:cubicBezTo>
                      <a:pt x="13356" y="0"/>
                      <a:pt x="17208" y="3852"/>
                      <a:pt x="17208" y="86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1" name="Google Shape;391;g35da68984ea_0_1870"/>
          <p:cNvGrpSpPr/>
          <p:nvPr/>
        </p:nvGrpSpPr>
        <p:grpSpPr>
          <a:xfrm>
            <a:off x="8681828" y="1607245"/>
            <a:ext cx="772655" cy="474357"/>
            <a:chOff x="4073153" y="-1050617"/>
            <a:chExt cx="772655" cy="474357"/>
          </a:xfrm>
        </p:grpSpPr>
        <p:sp>
          <p:nvSpPr>
            <p:cNvPr id="392" name="Google Shape;392;g35da68984ea_0_1870"/>
            <p:cNvSpPr/>
            <p:nvPr/>
          </p:nvSpPr>
          <p:spPr>
            <a:xfrm>
              <a:off x="4073153" y="-1050617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6" y="7283"/>
                  </a:moveTo>
                  <a:cubicBezTo>
                    <a:pt x="14566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02" y="0"/>
                    <a:pt x="14566" y="3264"/>
                    <a:pt x="14566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g35da68984ea_0_1870"/>
            <p:cNvSpPr/>
            <p:nvPr/>
          </p:nvSpPr>
          <p:spPr>
            <a:xfrm>
              <a:off x="4308284" y="-1050617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6" y="7283"/>
                  </a:moveTo>
                  <a:cubicBezTo>
                    <a:pt x="14566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11" y="0"/>
                    <a:pt x="14566" y="3264"/>
                    <a:pt x="14566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35da68984ea_0_1870"/>
            <p:cNvSpPr/>
            <p:nvPr/>
          </p:nvSpPr>
          <p:spPr>
            <a:xfrm>
              <a:off x="4543458" y="-1050617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7" y="7283"/>
                  </a:moveTo>
                  <a:cubicBezTo>
                    <a:pt x="14567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02" y="0"/>
                    <a:pt x="14567" y="3264"/>
                    <a:pt x="14567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g35da68984ea_0_1870"/>
            <p:cNvSpPr/>
            <p:nvPr/>
          </p:nvSpPr>
          <p:spPr>
            <a:xfrm>
              <a:off x="4778585" y="-1050617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7" y="7283"/>
                  </a:moveTo>
                  <a:cubicBezTo>
                    <a:pt x="14567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12" y="0"/>
                    <a:pt x="14567" y="3264"/>
                    <a:pt x="14567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g35da68984ea_0_1870"/>
            <p:cNvSpPr/>
            <p:nvPr/>
          </p:nvSpPr>
          <p:spPr>
            <a:xfrm>
              <a:off x="4073153" y="-847029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6" y="7283"/>
                  </a:moveTo>
                  <a:cubicBezTo>
                    <a:pt x="14566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02" y="0"/>
                    <a:pt x="14566" y="3255"/>
                    <a:pt x="14566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g35da68984ea_0_1870"/>
            <p:cNvSpPr/>
            <p:nvPr/>
          </p:nvSpPr>
          <p:spPr>
            <a:xfrm>
              <a:off x="4308284" y="-847029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6" y="7283"/>
                  </a:moveTo>
                  <a:cubicBezTo>
                    <a:pt x="14566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11" y="0"/>
                    <a:pt x="14566" y="3255"/>
                    <a:pt x="14566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g35da68984ea_0_1870"/>
            <p:cNvSpPr/>
            <p:nvPr/>
          </p:nvSpPr>
          <p:spPr>
            <a:xfrm>
              <a:off x="4543458" y="-847029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7" y="7283"/>
                  </a:moveTo>
                  <a:cubicBezTo>
                    <a:pt x="14567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02" y="0"/>
                    <a:pt x="14567" y="3255"/>
                    <a:pt x="14567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g35da68984ea_0_1870"/>
            <p:cNvSpPr/>
            <p:nvPr/>
          </p:nvSpPr>
          <p:spPr>
            <a:xfrm>
              <a:off x="4778585" y="-847029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7" y="7283"/>
                  </a:moveTo>
                  <a:cubicBezTo>
                    <a:pt x="14567" y="11302"/>
                    <a:pt x="11302" y="14566"/>
                    <a:pt x="7283" y="14566"/>
                  </a:cubicBezTo>
                  <a:cubicBezTo>
                    <a:pt x="3264" y="14566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12" y="0"/>
                    <a:pt x="14567" y="3255"/>
                    <a:pt x="14567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g35da68984ea_0_1870"/>
            <p:cNvSpPr/>
            <p:nvPr/>
          </p:nvSpPr>
          <p:spPr>
            <a:xfrm>
              <a:off x="4073153" y="-643483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6" y="7283"/>
                  </a:moveTo>
                  <a:cubicBezTo>
                    <a:pt x="14566" y="11302"/>
                    <a:pt x="11302" y="14567"/>
                    <a:pt x="7283" y="14567"/>
                  </a:cubicBezTo>
                  <a:cubicBezTo>
                    <a:pt x="3264" y="14567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02" y="0"/>
                    <a:pt x="14566" y="3264"/>
                    <a:pt x="14566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g35da68984ea_0_1870"/>
            <p:cNvSpPr/>
            <p:nvPr/>
          </p:nvSpPr>
          <p:spPr>
            <a:xfrm>
              <a:off x="4308284" y="-643483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6" y="7283"/>
                  </a:moveTo>
                  <a:cubicBezTo>
                    <a:pt x="14566" y="11302"/>
                    <a:pt x="11302" y="14567"/>
                    <a:pt x="7283" y="14567"/>
                  </a:cubicBezTo>
                  <a:cubicBezTo>
                    <a:pt x="3264" y="14567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11" y="0"/>
                    <a:pt x="14566" y="3264"/>
                    <a:pt x="14566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g35da68984ea_0_1870"/>
            <p:cNvSpPr/>
            <p:nvPr/>
          </p:nvSpPr>
          <p:spPr>
            <a:xfrm>
              <a:off x="4543458" y="-643483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7" y="7283"/>
                  </a:moveTo>
                  <a:cubicBezTo>
                    <a:pt x="14567" y="11302"/>
                    <a:pt x="11302" y="14567"/>
                    <a:pt x="7283" y="14567"/>
                  </a:cubicBezTo>
                  <a:cubicBezTo>
                    <a:pt x="3264" y="14567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02" y="0"/>
                    <a:pt x="14567" y="3264"/>
                    <a:pt x="14567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g35da68984ea_0_1870"/>
            <p:cNvSpPr/>
            <p:nvPr/>
          </p:nvSpPr>
          <p:spPr>
            <a:xfrm>
              <a:off x="4778585" y="-643483"/>
              <a:ext cx="67222" cy="67222"/>
            </a:xfrm>
            <a:custGeom>
              <a:avLst/>
              <a:gdLst/>
              <a:ahLst/>
              <a:cxnLst/>
              <a:rect l="l" t="t" r="r" b="b"/>
              <a:pathLst>
                <a:path w="14566" h="14566" extrusionOk="0">
                  <a:moveTo>
                    <a:pt x="14567" y="7283"/>
                  </a:moveTo>
                  <a:cubicBezTo>
                    <a:pt x="14567" y="11302"/>
                    <a:pt x="11302" y="14567"/>
                    <a:pt x="7283" y="14567"/>
                  </a:cubicBezTo>
                  <a:cubicBezTo>
                    <a:pt x="3264" y="14567"/>
                    <a:pt x="0" y="11302"/>
                    <a:pt x="0" y="7283"/>
                  </a:cubicBezTo>
                  <a:cubicBezTo>
                    <a:pt x="0" y="3264"/>
                    <a:pt x="3264" y="0"/>
                    <a:pt x="7283" y="0"/>
                  </a:cubicBezTo>
                  <a:cubicBezTo>
                    <a:pt x="11312" y="0"/>
                    <a:pt x="14567" y="3264"/>
                    <a:pt x="14567" y="7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g35da68984ea_0_1870"/>
          <p:cNvGrpSpPr/>
          <p:nvPr/>
        </p:nvGrpSpPr>
        <p:grpSpPr>
          <a:xfrm>
            <a:off x="-725979" y="-1512587"/>
            <a:ext cx="10180445" cy="7210122"/>
            <a:chOff x="-725979" y="-1512587"/>
            <a:chExt cx="10180445" cy="7210122"/>
          </a:xfrm>
        </p:grpSpPr>
        <p:grpSp>
          <p:nvGrpSpPr>
            <p:cNvPr id="405" name="Google Shape;405;g35da68984ea_0_1870"/>
            <p:cNvGrpSpPr/>
            <p:nvPr/>
          </p:nvGrpSpPr>
          <p:grpSpPr>
            <a:xfrm>
              <a:off x="-725979" y="-1512587"/>
              <a:ext cx="3944479" cy="2530305"/>
              <a:chOff x="-725979" y="-1512587"/>
              <a:chExt cx="3944479" cy="2530305"/>
            </a:xfrm>
          </p:grpSpPr>
          <p:sp>
            <p:nvSpPr>
              <p:cNvPr id="406" name="Google Shape;406;g35da68984ea_0_1870"/>
              <p:cNvSpPr/>
              <p:nvPr/>
            </p:nvSpPr>
            <p:spPr>
              <a:xfrm rot="10433814">
                <a:off x="-616951" y="-1355058"/>
                <a:ext cx="3081449" cy="2215248"/>
              </a:xfrm>
              <a:custGeom>
                <a:avLst/>
                <a:gdLst/>
                <a:ahLst/>
                <a:cxnLst/>
                <a:rect l="l" t="t" r="r" b="b"/>
                <a:pathLst>
                  <a:path w="1074140" h="772197" extrusionOk="0">
                    <a:moveTo>
                      <a:pt x="843216" y="491690"/>
                    </a:moveTo>
                    <a:cubicBezTo>
                      <a:pt x="831527" y="465085"/>
                      <a:pt x="819037" y="424612"/>
                      <a:pt x="844981" y="401847"/>
                    </a:cubicBezTo>
                    <a:cubicBezTo>
                      <a:pt x="864906" y="384366"/>
                      <a:pt x="896747" y="383035"/>
                      <a:pt x="921691" y="380526"/>
                    </a:cubicBezTo>
                    <a:cubicBezTo>
                      <a:pt x="980542" y="374610"/>
                      <a:pt x="1059290" y="356968"/>
                      <a:pt x="1072564" y="287881"/>
                    </a:cubicBezTo>
                    <a:cubicBezTo>
                      <a:pt x="1078092" y="259125"/>
                      <a:pt x="1068337" y="232634"/>
                      <a:pt x="1054818" y="207727"/>
                    </a:cubicBezTo>
                    <a:cubicBezTo>
                      <a:pt x="1050280" y="199369"/>
                      <a:pt x="1045167" y="191302"/>
                      <a:pt x="1040732" y="183038"/>
                    </a:cubicBezTo>
                    <a:cubicBezTo>
                      <a:pt x="1043459" y="181444"/>
                      <a:pt x="1045440" y="178642"/>
                      <a:pt x="1045733" y="174443"/>
                    </a:cubicBezTo>
                    <a:cubicBezTo>
                      <a:pt x="1049365" y="122074"/>
                      <a:pt x="1019562" y="83978"/>
                      <a:pt x="977051" y="56449"/>
                    </a:cubicBezTo>
                    <a:cubicBezTo>
                      <a:pt x="955079" y="42222"/>
                      <a:pt x="932333" y="31788"/>
                      <a:pt x="907577" y="23400"/>
                    </a:cubicBezTo>
                    <a:cubicBezTo>
                      <a:pt x="882548" y="14919"/>
                      <a:pt x="856075" y="3683"/>
                      <a:pt x="829669" y="673"/>
                    </a:cubicBezTo>
                    <a:cubicBezTo>
                      <a:pt x="776865" y="-5346"/>
                      <a:pt x="728656" y="29920"/>
                      <a:pt x="697409" y="69591"/>
                    </a:cubicBezTo>
                    <a:cubicBezTo>
                      <a:pt x="665691" y="109866"/>
                      <a:pt x="638936" y="168905"/>
                      <a:pt x="584764" y="182755"/>
                    </a:cubicBezTo>
                    <a:cubicBezTo>
                      <a:pt x="532894" y="196019"/>
                      <a:pt x="477298" y="166764"/>
                      <a:pt x="430514" y="148074"/>
                    </a:cubicBezTo>
                    <a:cubicBezTo>
                      <a:pt x="375559" y="126111"/>
                      <a:pt x="315123" y="108554"/>
                      <a:pt x="255508" y="119262"/>
                    </a:cubicBezTo>
                    <a:cubicBezTo>
                      <a:pt x="201355" y="128998"/>
                      <a:pt x="148230" y="161990"/>
                      <a:pt x="126588" y="214416"/>
                    </a:cubicBezTo>
                    <a:cubicBezTo>
                      <a:pt x="104531" y="267871"/>
                      <a:pt x="121380" y="324015"/>
                      <a:pt x="111493" y="379035"/>
                    </a:cubicBezTo>
                    <a:cubicBezTo>
                      <a:pt x="101229" y="436179"/>
                      <a:pt x="55331" y="480869"/>
                      <a:pt x="27283" y="529720"/>
                    </a:cubicBezTo>
                    <a:cubicBezTo>
                      <a:pt x="810" y="575844"/>
                      <a:pt x="-10851" y="631006"/>
                      <a:pt x="12763" y="680904"/>
                    </a:cubicBezTo>
                    <a:cubicBezTo>
                      <a:pt x="63425" y="787974"/>
                      <a:pt x="201591" y="797314"/>
                      <a:pt x="286943" y="727481"/>
                    </a:cubicBezTo>
                    <a:cubicBezTo>
                      <a:pt x="309830" y="708754"/>
                      <a:pt x="326293" y="686857"/>
                      <a:pt x="343209" y="662875"/>
                    </a:cubicBezTo>
                    <a:cubicBezTo>
                      <a:pt x="358983" y="640516"/>
                      <a:pt x="374879" y="622780"/>
                      <a:pt x="403117" y="618968"/>
                    </a:cubicBezTo>
                    <a:cubicBezTo>
                      <a:pt x="465883" y="610496"/>
                      <a:pt x="481204" y="674640"/>
                      <a:pt x="523885" y="705037"/>
                    </a:cubicBezTo>
                    <a:cubicBezTo>
                      <a:pt x="574085" y="740784"/>
                      <a:pt x="639087" y="742123"/>
                      <a:pt x="697872" y="733359"/>
                    </a:cubicBezTo>
                    <a:cubicBezTo>
                      <a:pt x="753751" y="725038"/>
                      <a:pt x="826358" y="713264"/>
                      <a:pt x="865330" y="667866"/>
                    </a:cubicBezTo>
                    <a:cubicBezTo>
                      <a:pt x="915209" y="609788"/>
                      <a:pt x="867991" y="548050"/>
                      <a:pt x="843216" y="4916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g35da68984ea_0_1870"/>
              <p:cNvSpPr/>
              <p:nvPr/>
            </p:nvSpPr>
            <p:spPr>
              <a:xfrm>
                <a:off x="1505412" y="-183425"/>
                <a:ext cx="1713087" cy="536500"/>
              </a:xfrm>
              <a:custGeom>
                <a:avLst/>
                <a:gdLst/>
                <a:ahLst/>
                <a:cxnLst/>
                <a:rect l="l" t="t" r="r" b="b"/>
                <a:pathLst>
                  <a:path w="490856" h="153725" extrusionOk="0">
                    <a:moveTo>
                      <a:pt x="0" y="10"/>
                    </a:moveTo>
                    <a:cubicBezTo>
                      <a:pt x="0" y="10"/>
                      <a:pt x="7547" y="113277"/>
                      <a:pt x="96286" y="115164"/>
                    </a:cubicBezTo>
                    <a:cubicBezTo>
                      <a:pt x="185016" y="117051"/>
                      <a:pt x="177469" y="96286"/>
                      <a:pt x="268085" y="139703"/>
                    </a:cubicBezTo>
                    <a:cubicBezTo>
                      <a:pt x="358701" y="183120"/>
                      <a:pt x="449318" y="122712"/>
                      <a:pt x="4908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8" name="Google Shape;408;g35da68984ea_0_1870"/>
            <p:cNvGrpSpPr/>
            <p:nvPr/>
          </p:nvGrpSpPr>
          <p:grpSpPr>
            <a:xfrm>
              <a:off x="6264607" y="3976674"/>
              <a:ext cx="3189859" cy="1720861"/>
              <a:chOff x="6264607" y="3900474"/>
              <a:chExt cx="3189859" cy="1720861"/>
            </a:xfrm>
          </p:grpSpPr>
          <p:sp>
            <p:nvSpPr>
              <p:cNvPr id="409" name="Google Shape;409;g35da68984ea_0_1870"/>
              <p:cNvSpPr/>
              <p:nvPr/>
            </p:nvSpPr>
            <p:spPr>
              <a:xfrm>
                <a:off x="7216813" y="3900474"/>
                <a:ext cx="2237653" cy="1720861"/>
              </a:xfrm>
              <a:custGeom>
                <a:avLst/>
                <a:gdLst/>
                <a:ahLst/>
                <a:cxnLst/>
                <a:rect l="l" t="t" r="r" b="b"/>
                <a:pathLst>
                  <a:path w="461134" h="354634" extrusionOk="0">
                    <a:moveTo>
                      <a:pt x="461135" y="6255"/>
                    </a:moveTo>
                    <a:cubicBezTo>
                      <a:pt x="461135" y="6255"/>
                      <a:pt x="387792" y="-24774"/>
                      <a:pt x="337017" y="51389"/>
                    </a:cubicBezTo>
                    <a:cubicBezTo>
                      <a:pt x="286242" y="127552"/>
                      <a:pt x="290468" y="144477"/>
                      <a:pt x="195974" y="137429"/>
                    </a:cubicBezTo>
                    <a:cubicBezTo>
                      <a:pt x="101481" y="130382"/>
                      <a:pt x="-19816" y="174100"/>
                      <a:pt x="2741" y="354634"/>
                    </a:cubicBezTo>
                    <a:lnTo>
                      <a:pt x="461125" y="354634"/>
                    </a:lnTo>
                    <a:lnTo>
                      <a:pt x="461125" y="62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g35da68984ea_0_1870"/>
              <p:cNvSpPr/>
              <p:nvPr/>
            </p:nvSpPr>
            <p:spPr>
              <a:xfrm rot="5400000">
                <a:off x="6803719" y="4221796"/>
                <a:ext cx="720700" cy="1798924"/>
              </a:xfrm>
              <a:custGeom>
                <a:avLst/>
                <a:gdLst/>
                <a:ahLst/>
                <a:cxnLst/>
                <a:rect l="l" t="t" r="r" b="b"/>
                <a:pathLst>
                  <a:path w="158832" h="396457" extrusionOk="0">
                    <a:moveTo>
                      <a:pt x="158833" y="0"/>
                    </a:moveTo>
                    <a:cubicBezTo>
                      <a:pt x="158833" y="0"/>
                      <a:pt x="61924" y="23916"/>
                      <a:pt x="25423" y="80550"/>
                    </a:cubicBezTo>
                    <a:cubicBezTo>
                      <a:pt x="-11079" y="137184"/>
                      <a:pt x="-9814" y="211441"/>
                      <a:pt x="39263" y="256754"/>
                    </a:cubicBezTo>
                    <a:cubicBezTo>
                      <a:pt x="88349" y="302067"/>
                      <a:pt x="41782" y="353663"/>
                      <a:pt x="158824" y="396457"/>
                    </a:cubicBezTo>
                    <a:lnTo>
                      <a:pt x="158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1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68" name="Google Shape;2068;p1"/>
          <p:cNvSpPr txBox="1">
            <a:spLocks noGrp="1"/>
          </p:cNvSpPr>
          <p:nvPr>
            <p:ph type="body" idx="1"/>
          </p:nvPr>
        </p:nvSpPr>
        <p:spPr>
          <a:xfrm>
            <a:off x="0" y="10650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2069" name="Google Shape;20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54" y="208192"/>
            <a:ext cx="2401400" cy="7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1"/>
          <p:cNvSpPr txBox="1"/>
          <p:nvPr/>
        </p:nvSpPr>
        <p:spPr>
          <a:xfrm>
            <a:off x="511250" y="1548067"/>
            <a:ext cx="6240900" cy="100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2800" b="1" i="0" u="none" strike="noStrike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RELATÓRIO DA</a:t>
            </a:r>
            <a:br>
              <a:rPr lang="pt-BR" sz="2800" b="1" i="0" u="none" strike="noStrike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pt-BR" sz="2800" b="1" i="0" u="none" strike="noStrike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MESA DIRETORA DO CNS</a:t>
            </a:r>
            <a:r>
              <a:rPr lang="pt-BR" sz="2000" dirty="0">
                <a:latin typeface="Rambla"/>
                <a:ea typeface="Rambla"/>
                <a:cs typeface="Rambla"/>
              </a:rPr>
              <a:t/>
            </a:r>
            <a:br>
              <a:rPr lang="pt-BR" sz="2000" dirty="0">
                <a:latin typeface="Rambla"/>
                <a:ea typeface="Rambla"/>
                <a:cs typeface="Rambla"/>
              </a:rPr>
            </a:br>
            <a:endParaRPr lang="pt-BR" sz="1600" dirty="0">
              <a:solidFill>
                <a:schemeClr val="lt1"/>
              </a:solidFill>
              <a:latin typeface="Rambla"/>
              <a:ea typeface="Rambla"/>
              <a:cs typeface="Rambla"/>
            </a:endParaRPr>
          </a:p>
        </p:txBody>
      </p:sp>
      <p:sp>
        <p:nvSpPr>
          <p:cNvPr id="2073" name="Google Shape;2073;p1"/>
          <p:cNvSpPr txBox="1"/>
          <p:nvPr/>
        </p:nvSpPr>
        <p:spPr>
          <a:xfrm>
            <a:off x="1167448" y="2685194"/>
            <a:ext cx="5291700" cy="38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800" b="1" i="0" u="none" strike="noStrike" dirty="0" smtClean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372ª </a:t>
            </a:r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Reunião Ordinária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</a:br>
            <a:r>
              <a:rPr lang="pt-BR" dirty="0" smtClean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05 e 06 de novembro </a:t>
            </a:r>
            <a:r>
              <a:rPr lang="pt-BR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de 2025</a:t>
            </a:r>
            <a:endParaRPr lang="pt-BR" dirty="0">
              <a:effectLst/>
            </a:endParaRPr>
          </a:p>
          <a:p>
            <a:r>
              <a:rPr lang="pt-BR" sz="1600" dirty="0"/>
              <a:t/>
            </a:r>
            <a:br>
              <a:rPr lang="pt-BR" sz="1600" dirty="0"/>
            </a:br>
            <a:endParaRPr sz="1300" dirty="0">
              <a:solidFill>
                <a:schemeClr val="lt1"/>
              </a:solidFill>
              <a:latin typeface="Duru Sans"/>
              <a:ea typeface="Duru Sans"/>
              <a:cs typeface="Duru Sans"/>
              <a:sym typeface="Duru Sans"/>
            </a:endParaRPr>
          </a:p>
        </p:txBody>
      </p:sp>
      <p:cxnSp>
        <p:nvCxnSpPr>
          <p:cNvPr id="2074" name="Google Shape;2074;p1"/>
          <p:cNvCxnSpPr>
            <a:cxnSpLocks/>
          </p:cNvCxnSpPr>
          <p:nvPr/>
        </p:nvCxnSpPr>
        <p:spPr>
          <a:xfrm>
            <a:off x="1074365" y="2459162"/>
            <a:ext cx="511467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21" y="4154413"/>
            <a:ext cx="4661714" cy="585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da68984ea_0_120"/>
          <p:cNvSpPr/>
          <p:nvPr/>
        </p:nvSpPr>
        <p:spPr>
          <a:xfrm>
            <a:off x="-204575" y="-11800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da68984ea_0_120"/>
          <p:cNvSpPr/>
          <p:nvPr/>
        </p:nvSpPr>
        <p:spPr>
          <a:xfrm>
            <a:off x="201625" y="4641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2" name="Google Shape;2122;g35da68984ea_0_120"/>
          <p:cNvSpPr txBox="1">
            <a:spLocks noGrp="1"/>
          </p:cNvSpPr>
          <p:nvPr>
            <p:ph type="title"/>
          </p:nvPr>
        </p:nvSpPr>
        <p:spPr>
          <a:xfrm>
            <a:off x="483450" y="33650"/>
            <a:ext cx="1816500" cy="31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ATIVIDADES</a:t>
            </a:r>
            <a:endParaRPr sz="11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3" name="Google Shape;2123;g35da68984ea_0_120"/>
          <p:cNvSpPr txBox="1">
            <a:spLocks noGrp="1"/>
          </p:cNvSpPr>
          <p:nvPr>
            <p:ph type="title"/>
          </p:nvPr>
        </p:nvSpPr>
        <p:spPr>
          <a:xfrm>
            <a:off x="585081" y="642045"/>
            <a:ext cx="7329885" cy="4473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1600" dirty="0" smtClean="0">
                <a:latin typeface="Montserrat ExtraBold" panose="020B0604020202020204" charset="0"/>
              </a:rPr>
              <a:t>Audiência Pública: A </a:t>
            </a:r>
            <a:r>
              <a:rPr lang="pt-BR" sz="1600" dirty="0">
                <a:latin typeface="Montserrat ExtraBold" panose="020B0604020202020204" charset="0"/>
              </a:rPr>
              <a:t>Política de Saúde Bucal como Direito Humano</a:t>
            </a:r>
            <a:endParaRPr lang="pt-BR" sz="1600" dirty="0">
              <a:solidFill>
                <a:srgbClr val="515FA5"/>
              </a:solidFill>
              <a:latin typeface="Montserrat ExtraBold" panose="020B060402020202020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5" name="Google Shape;2125;g35da68984ea_0_120"/>
          <p:cNvSpPr txBox="1">
            <a:spLocks noGrp="1"/>
          </p:cNvSpPr>
          <p:nvPr>
            <p:ph type="body" idx="1"/>
          </p:nvPr>
        </p:nvSpPr>
        <p:spPr>
          <a:xfrm>
            <a:off x="585080" y="1220143"/>
            <a:ext cx="7539449" cy="672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>
                <a:solidFill>
                  <a:schemeClr val="tx1"/>
                </a:solidFill>
                <a:latin typeface="Montserrat"/>
              </a:rPr>
              <a:t>Comissão de Direitos Humanos, Minorias e Igualdade Racial </a:t>
            </a:r>
            <a:r>
              <a:rPr lang="pt-BR" sz="1400" dirty="0" smtClean="0">
                <a:solidFill>
                  <a:schemeClr val="tx1"/>
                </a:solidFill>
                <a:latin typeface="Montserrat"/>
              </a:rPr>
              <a:t>da 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Câmara 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dos Deputados – 16/10/2025</a:t>
            </a: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Organização e participação: </a:t>
            </a:r>
            <a:r>
              <a:rPr lang="pt-BR" sz="1400" dirty="0" err="1">
                <a:solidFill>
                  <a:schemeClr val="tx1"/>
                </a:solidFill>
                <a:latin typeface="Montserrat"/>
                <a:sym typeface="Montserrat"/>
              </a:rPr>
              <a:t>Cibs</a:t>
            </a:r>
            <a:r>
              <a:rPr lang="pt-BR" sz="1400" dirty="0">
                <a:solidFill>
                  <a:schemeClr val="tx1"/>
                </a:solidFill>
                <a:latin typeface="Montserrat"/>
                <a:sym typeface="Montserrat"/>
              </a:rPr>
              <a:t>/CNS</a:t>
            </a:r>
          </a:p>
          <a:p>
            <a:pPr marL="285750" indent="-285750">
              <a:lnSpc>
                <a:spcPct val="120000"/>
              </a:lnSpc>
              <a:buSzPts val="852"/>
            </a:pP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20000"/>
              </a:lnSpc>
              <a:buSzPts val="852"/>
              <a:buNone/>
            </a:pP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00000"/>
              </a:lnSpc>
              <a:buSzPts val="852"/>
            </a:pPr>
            <a:endParaRPr lang="pt-BR" sz="1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585082" y="2026222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Outubro Verde – Lançamento da campanha em alusão ao Dia Nacional de Combate à Sífilis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>
          <a:xfrm>
            <a:off x="585080" y="2574107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Convite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da Coordenação Geral de Vigilância em Infecções Sexualmente Transmissíveis (CGIST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) – Virtual – 16/10/25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Conselheira Renata Soares</a:t>
            </a: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23;g35da68984ea_0_120">
            <a:extLst>
              <a:ext uri="{FF2B5EF4-FFF2-40B4-BE49-F238E27FC236}">
                <a16:creationId xmlns:a16="http://schemas.microsoft.com/office/drawing/2014/main" id="{1157B0F7-5C34-4298-9164-5672E36CE89F}"/>
              </a:ext>
            </a:extLst>
          </p:cNvPr>
          <p:cNvSpPr txBox="1">
            <a:spLocks/>
          </p:cNvSpPr>
          <p:nvPr/>
        </p:nvSpPr>
        <p:spPr>
          <a:xfrm>
            <a:off x="585081" y="3514376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Audiência pública para </a:t>
            </a:r>
            <a:r>
              <a:rPr lang="pt-BR" sz="1600" dirty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debater a </a:t>
            </a:r>
            <a:r>
              <a:rPr lang="pt-BR" sz="1600" dirty="0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paralisação </a:t>
            </a:r>
            <a:r>
              <a:rPr lang="pt-BR" sz="1600" dirty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do Hospital Universitário de Canoas e restrição de atendimentos em </a:t>
            </a:r>
            <a:r>
              <a:rPr lang="pt-BR" sz="1600" dirty="0" err="1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UPAs</a:t>
            </a:r>
            <a:r>
              <a:rPr lang="pt-BR" sz="1600" dirty="0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 no </a:t>
            </a:r>
            <a:r>
              <a:rPr lang="pt-BR" sz="1600" dirty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município</a:t>
            </a:r>
            <a:endParaRPr lang="pt-BR" sz="1600" dirty="0">
              <a:solidFill>
                <a:srgbClr val="C00000"/>
              </a:solidFill>
              <a:latin typeface="Montserrat ExtraBold" panose="00000900000000000000" pitchFamily="2" charset="0"/>
              <a:ea typeface="Calibri" panose="020F0502020204030204" pitchFamily="34" charset="0"/>
              <a:sym typeface="Montserrat ExtraBold"/>
            </a:endParaRPr>
          </a:p>
        </p:txBody>
      </p:sp>
      <p:sp>
        <p:nvSpPr>
          <p:cNvPr id="15" name="Google Shape;2125;g35da68984ea_0_120">
            <a:extLst>
              <a:ext uri="{FF2B5EF4-FFF2-40B4-BE49-F238E27FC236}">
                <a16:creationId xmlns:a16="http://schemas.microsoft.com/office/drawing/2014/main" id="{0A64B091-2D01-4816-B8E7-1BACEF2FE828}"/>
              </a:ext>
            </a:extLst>
          </p:cNvPr>
          <p:cNvSpPr txBox="1">
            <a:spLocks/>
          </p:cNvSpPr>
          <p:nvPr/>
        </p:nvSpPr>
        <p:spPr>
          <a:xfrm>
            <a:off x="480298" y="4209357"/>
            <a:ext cx="7539449" cy="6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>
                <a:solidFill>
                  <a:srgbClr val="C00000"/>
                </a:solidFill>
                <a:latin typeface="Montserrat"/>
              </a:rPr>
              <a:t>Convite do Presidente da Comissão de Saúde e Meio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Ambiente – 20/10/25 </a:t>
            </a: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smtClean="0">
                <a:solidFill>
                  <a:srgbClr val="C00000"/>
                </a:solidFill>
                <a:latin typeface="Montserrat"/>
                <a:sym typeface="Montserrat"/>
              </a:rPr>
              <a:t>Conselheiro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  <a:sym typeface="Montserrat"/>
              </a:rPr>
              <a:t>e integrante da MD Getúlio Vargas</a:t>
            </a:r>
            <a:endParaRPr lang="pt-BR" sz="1400" dirty="0">
              <a:solidFill>
                <a:srgbClr val="C00000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00000"/>
              </a:lnSpc>
              <a:buSzPts val="852"/>
            </a:pPr>
            <a:endParaRPr lang="pt-BR" sz="1400" b="1" dirty="0">
              <a:solidFill>
                <a:schemeClr val="accent5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accent5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da68984ea_0_120"/>
          <p:cNvSpPr/>
          <p:nvPr/>
        </p:nvSpPr>
        <p:spPr>
          <a:xfrm>
            <a:off x="-204575" y="-11800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da68984ea_0_120"/>
          <p:cNvSpPr/>
          <p:nvPr/>
        </p:nvSpPr>
        <p:spPr>
          <a:xfrm>
            <a:off x="201625" y="4641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2" name="Google Shape;2122;g35da68984ea_0_120"/>
          <p:cNvSpPr txBox="1">
            <a:spLocks noGrp="1"/>
          </p:cNvSpPr>
          <p:nvPr>
            <p:ph type="title"/>
          </p:nvPr>
        </p:nvSpPr>
        <p:spPr>
          <a:xfrm>
            <a:off x="483450" y="33650"/>
            <a:ext cx="1816500" cy="31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ATIVIDADES</a:t>
            </a:r>
            <a:endParaRPr sz="11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3" name="Google Shape;2123;g35da68984ea_0_120"/>
          <p:cNvSpPr txBox="1">
            <a:spLocks noGrp="1"/>
          </p:cNvSpPr>
          <p:nvPr>
            <p:ph type="title"/>
          </p:nvPr>
        </p:nvSpPr>
        <p:spPr>
          <a:xfrm>
            <a:off x="585081" y="642045"/>
            <a:ext cx="7329885" cy="4473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1600" dirty="0">
                <a:latin typeface="Montserrat ExtraBold" panose="020B0604020202020204" charset="0"/>
              </a:rPr>
              <a:t>1º Seminário Estadual para o Fortalecimento da Política Nacional de Vigilância em Saúde do </a:t>
            </a:r>
            <a:r>
              <a:rPr lang="pt-BR" sz="1600" dirty="0" smtClean="0">
                <a:latin typeface="Montserrat ExtraBold" panose="020B0604020202020204" charset="0"/>
              </a:rPr>
              <a:t>Brasil</a:t>
            </a:r>
            <a:endParaRPr lang="pt-BR" sz="1600" dirty="0">
              <a:solidFill>
                <a:srgbClr val="515FA5"/>
              </a:solidFill>
              <a:latin typeface="Montserrat ExtraBold" panose="020B060402020202020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5" name="Google Shape;2125;g35da68984ea_0_120"/>
          <p:cNvSpPr txBox="1">
            <a:spLocks noGrp="1"/>
          </p:cNvSpPr>
          <p:nvPr>
            <p:ph type="body" idx="1"/>
          </p:nvPr>
        </p:nvSpPr>
        <p:spPr>
          <a:xfrm>
            <a:off x="585080" y="1220143"/>
            <a:ext cx="7539449" cy="672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Alagoas 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– 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15 e 16/10/2025</a:t>
            </a: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Comissão </a:t>
            </a:r>
            <a:r>
              <a:rPr lang="pt-BR" sz="1400" dirty="0" err="1" smtClean="0">
                <a:solidFill>
                  <a:schemeClr val="tx1"/>
                </a:solidFill>
                <a:latin typeface="Montserrat"/>
                <a:sym typeface="Montserrat"/>
              </a:rPr>
              <a:t>Intersetorial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 de Vigilância em Saúde (</a:t>
            </a:r>
            <a:r>
              <a:rPr lang="pt-BR" sz="1400" dirty="0" err="1" smtClean="0">
                <a:solidFill>
                  <a:schemeClr val="tx1"/>
                </a:solidFill>
                <a:latin typeface="Montserrat"/>
                <a:sym typeface="Montserrat"/>
              </a:rPr>
              <a:t>Civs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)</a:t>
            </a: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20000"/>
              </a:lnSpc>
              <a:buSzPts val="852"/>
              <a:buNone/>
            </a:pP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00000"/>
              </a:lnSpc>
              <a:buSzPts val="852"/>
            </a:pPr>
            <a:endParaRPr lang="pt-BR" sz="1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544168" y="3302157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Oficina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Macrorregional Sul - 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Papel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 Atenção Primária e do Controle Social no SUS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>
          <a:xfrm>
            <a:off x="544166" y="3850042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Porto Alegre - 20 e 21/10/2025</a:t>
            </a: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Conselheira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 integrante da MD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Heliana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Hemetério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e secretária-executiva do CNS Jannayna Salles 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483450" y="1927593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rgbClr val="C00000"/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Fórum </a:t>
            </a:r>
            <a:r>
              <a:rPr lang="pt-BR" sz="1600" dirty="0" err="1" smtClean="0">
                <a:solidFill>
                  <a:srgbClr val="C00000"/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Interconselhos</a:t>
            </a:r>
            <a:r>
              <a:rPr lang="pt-BR" sz="1600" dirty="0" smtClean="0">
                <a:solidFill>
                  <a:srgbClr val="C00000"/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Agenda de Ação para a COP 30</a:t>
            </a:r>
            <a:endParaRPr lang="pt-BR" sz="1600" dirty="0">
              <a:solidFill>
                <a:srgbClr val="C00000"/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 bwMode="auto">
          <a:xfrm>
            <a:off x="480298" y="2210404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Brasília - 17/10/2025</a:t>
            </a:r>
            <a:endParaRPr lang="pt-BR" sz="1400" dirty="0" smtClean="0">
              <a:solidFill>
                <a:srgbClr val="C00000"/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Mesa Diretora e Secretaria Executiva do CNS</a:t>
            </a:r>
            <a:endParaRPr lang="pt-BR" sz="1400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3638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da68984ea_0_120"/>
          <p:cNvSpPr/>
          <p:nvPr/>
        </p:nvSpPr>
        <p:spPr>
          <a:xfrm>
            <a:off x="-204575" y="-11800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da68984ea_0_120"/>
          <p:cNvSpPr/>
          <p:nvPr/>
        </p:nvSpPr>
        <p:spPr>
          <a:xfrm>
            <a:off x="201625" y="4641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2" name="Google Shape;2122;g35da68984ea_0_120"/>
          <p:cNvSpPr txBox="1">
            <a:spLocks noGrp="1"/>
          </p:cNvSpPr>
          <p:nvPr>
            <p:ph type="title"/>
          </p:nvPr>
        </p:nvSpPr>
        <p:spPr>
          <a:xfrm>
            <a:off x="483450" y="33650"/>
            <a:ext cx="1816500" cy="31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ATIVIDADES</a:t>
            </a:r>
            <a:endParaRPr sz="11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3" name="Google Shape;2123;g35da68984ea_0_120"/>
          <p:cNvSpPr txBox="1">
            <a:spLocks noGrp="1"/>
          </p:cNvSpPr>
          <p:nvPr>
            <p:ph type="title"/>
          </p:nvPr>
        </p:nvSpPr>
        <p:spPr>
          <a:xfrm>
            <a:off x="585081" y="642045"/>
            <a:ext cx="7329885" cy="4473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1600" dirty="0" smtClean="0">
                <a:latin typeface="Montserrat ExtraBold" panose="020B0604020202020204" charset="0"/>
              </a:rPr>
              <a:t>Uma Só Saúde na Amazônia: Construindo Parcerias Estratégicas para Prevenir a Próxima Pandemia</a:t>
            </a:r>
            <a:endParaRPr lang="pt-BR" sz="1600" dirty="0">
              <a:solidFill>
                <a:srgbClr val="515FA5"/>
              </a:solidFill>
              <a:latin typeface="Montserrat ExtraBold" panose="020B060402020202020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5" name="Google Shape;2125;g35da68984ea_0_120"/>
          <p:cNvSpPr txBox="1">
            <a:spLocks noGrp="1"/>
          </p:cNvSpPr>
          <p:nvPr>
            <p:ph type="body" idx="1"/>
          </p:nvPr>
        </p:nvSpPr>
        <p:spPr>
          <a:xfrm>
            <a:off x="585080" y="1220143"/>
            <a:ext cx="7539449" cy="672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Brasília – 20/10/25</a:t>
            </a: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Presidenta do CNS, Fernanda Magano</a:t>
            </a: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20000"/>
              </a:lnSpc>
              <a:buSzPts val="852"/>
              <a:buNone/>
            </a:pP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00000"/>
              </a:lnSpc>
              <a:buSzPts val="852"/>
            </a:pPr>
            <a:endParaRPr lang="pt-BR" sz="1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544168" y="3302157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Audiência Pública celebra 10 Anos da UNALGBT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>
          <a:xfrm>
            <a:off x="544166" y="3850042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Câmara dos Deputados- 24/10/2025</a:t>
            </a: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Presidenta do CNS, Fernanda Magano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483450" y="1927593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rgbClr val="C00000"/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3º Congresso Mundial de Medicina Tradicional, Complementar e Integrativa </a:t>
            </a:r>
            <a:endParaRPr lang="pt-BR" sz="1600" dirty="0">
              <a:solidFill>
                <a:srgbClr val="C00000"/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 bwMode="auto">
          <a:xfrm>
            <a:off x="483450" y="2451515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Rio de Janeiro - 22/10/2025</a:t>
            </a:r>
            <a:endParaRPr lang="pt-BR" sz="1400" dirty="0" smtClean="0">
              <a:solidFill>
                <a:srgbClr val="C00000"/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Conselheira e integrante da MD Vânia Leite e conselheiro Abrahão Nunes</a:t>
            </a:r>
            <a:endParaRPr lang="pt-BR" sz="1400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8827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da68984ea_0_120"/>
          <p:cNvSpPr/>
          <p:nvPr/>
        </p:nvSpPr>
        <p:spPr>
          <a:xfrm>
            <a:off x="-204575" y="-11800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da68984ea_0_120"/>
          <p:cNvSpPr/>
          <p:nvPr/>
        </p:nvSpPr>
        <p:spPr>
          <a:xfrm>
            <a:off x="201625" y="4641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2" name="Google Shape;2122;g35da68984ea_0_120"/>
          <p:cNvSpPr txBox="1">
            <a:spLocks noGrp="1"/>
          </p:cNvSpPr>
          <p:nvPr>
            <p:ph type="title"/>
          </p:nvPr>
        </p:nvSpPr>
        <p:spPr>
          <a:xfrm>
            <a:off x="483450" y="33650"/>
            <a:ext cx="1816500" cy="31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ATIVIDADES</a:t>
            </a:r>
            <a:endParaRPr sz="11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3" name="Google Shape;2123;g35da68984ea_0_120"/>
          <p:cNvSpPr txBox="1">
            <a:spLocks noGrp="1"/>
          </p:cNvSpPr>
          <p:nvPr>
            <p:ph type="title"/>
          </p:nvPr>
        </p:nvSpPr>
        <p:spPr>
          <a:xfrm>
            <a:off x="585081" y="1108389"/>
            <a:ext cx="7329885" cy="4473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1600" dirty="0" smtClean="0">
                <a:latin typeface="Montserrat ExtraBold" panose="020B0604020202020204" charset="0"/>
              </a:rPr>
              <a:t>Lançamento Fórum de Mulheres na Saúde </a:t>
            </a:r>
            <a:endParaRPr lang="pt-BR" sz="1600" dirty="0">
              <a:solidFill>
                <a:srgbClr val="515FA5"/>
              </a:solidFill>
              <a:latin typeface="Montserrat ExtraBold" panose="020B060402020202020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5" name="Google Shape;2125;g35da68984ea_0_120"/>
          <p:cNvSpPr txBox="1">
            <a:spLocks noGrp="1"/>
          </p:cNvSpPr>
          <p:nvPr>
            <p:ph type="body" idx="1"/>
          </p:nvPr>
        </p:nvSpPr>
        <p:spPr>
          <a:xfrm>
            <a:off x="585080" y="1686487"/>
            <a:ext cx="7539449" cy="672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Brasília – 28/10/25</a:t>
            </a: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Presidenta do CNS, Fernanda Magano</a:t>
            </a: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20000"/>
              </a:lnSpc>
              <a:buSzPts val="852"/>
              <a:buNone/>
            </a:pP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00000"/>
              </a:lnSpc>
              <a:buSzPts val="852"/>
            </a:pPr>
            <a:endParaRPr lang="pt-BR" sz="1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483450" y="2740801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rgbClr val="C00000"/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Audiência Pública sobre Criação de Centros de Terapia Assistida</a:t>
            </a:r>
            <a:endParaRPr lang="pt-BR" sz="1600" dirty="0">
              <a:solidFill>
                <a:srgbClr val="C00000"/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 bwMode="auto">
          <a:xfrm>
            <a:off x="483450" y="3264723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Câmara dos Deputados - 28/10/2025</a:t>
            </a:r>
            <a:endParaRPr lang="pt-BR" sz="1400" dirty="0" smtClean="0">
              <a:solidFill>
                <a:srgbClr val="C00000"/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Conselheira e integrante da MD Priscila Torres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3543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da68984ea_0_120"/>
          <p:cNvSpPr/>
          <p:nvPr/>
        </p:nvSpPr>
        <p:spPr>
          <a:xfrm>
            <a:off x="-204575" y="-11800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da68984ea_0_120"/>
          <p:cNvSpPr/>
          <p:nvPr/>
        </p:nvSpPr>
        <p:spPr>
          <a:xfrm>
            <a:off x="201625" y="4641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2" name="Google Shape;2122;g35da68984ea_0_120"/>
          <p:cNvSpPr txBox="1">
            <a:spLocks noGrp="1"/>
          </p:cNvSpPr>
          <p:nvPr>
            <p:ph type="title"/>
          </p:nvPr>
        </p:nvSpPr>
        <p:spPr>
          <a:xfrm>
            <a:off x="483450" y="33650"/>
            <a:ext cx="1816500" cy="31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ATIVIDADES</a:t>
            </a:r>
            <a:endParaRPr sz="11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3" name="Google Shape;2123;g35da68984ea_0_120"/>
          <p:cNvSpPr txBox="1">
            <a:spLocks noGrp="1"/>
          </p:cNvSpPr>
          <p:nvPr>
            <p:ph type="title"/>
          </p:nvPr>
        </p:nvSpPr>
        <p:spPr>
          <a:xfrm>
            <a:off x="585081" y="525373"/>
            <a:ext cx="7329885" cy="4473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1600" dirty="0">
                <a:latin typeface="Montserrat ExtraBold" panose="020B0604020202020204" charset="0"/>
              </a:rPr>
              <a:t>Lançamento do Projeto “Estratégia Nacional de Ações Conjuntas para o Enfrentamento da Contaminação por Chumbo</a:t>
            </a:r>
            <a:endParaRPr lang="pt-BR" sz="1600" dirty="0">
              <a:solidFill>
                <a:srgbClr val="515FA5"/>
              </a:solidFill>
              <a:latin typeface="Montserrat ExtraBold" panose="020B060402020202020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5" name="Google Shape;2125;g35da68984ea_0_120"/>
          <p:cNvSpPr txBox="1">
            <a:spLocks noGrp="1"/>
          </p:cNvSpPr>
          <p:nvPr>
            <p:ph type="body" idx="1"/>
          </p:nvPr>
        </p:nvSpPr>
        <p:spPr>
          <a:xfrm>
            <a:off x="585080" y="1103471"/>
            <a:ext cx="7539449" cy="672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</a:rPr>
              <a:t>Convite do </a:t>
            </a:r>
            <a:r>
              <a:rPr lang="pt-BR" sz="1400" dirty="0">
                <a:solidFill>
                  <a:schemeClr val="tx1"/>
                </a:solidFill>
                <a:latin typeface="Montserrat"/>
              </a:rPr>
              <a:t>Departamento de Qualidade Ambiental do Ministério do Meio Ambiente e Mudança do </a:t>
            </a:r>
            <a:r>
              <a:rPr lang="pt-BR" sz="1400" dirty="0" smtClean="0">
                <a:solidFill>
                  <a:schemeClr val="tx1"/>
                </a:solidFill>
                <a:latin typeface="Montserrat"/>
              </a:rPr>
              <a:t>Clima - 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Virtual – 22/10/2025</a:t>
            </a: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Conselheiro João Nascimento</a:t>
            </a: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endParaRPr lang="pt-BR" sz="14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20000"/>
              </a:lnSpc>
              <a:buSzPts val="852"/>
              <a:buNone/>
            </a:pP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00000"/>
              </a:lnSpc>
              <a:buSzPts val="852"/>
            </a:pPr>
            <a:endParaRPr lang="pt-BR" sz="1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585082" y="2026222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Lançamento do Cadastro Nacional de Especialistas (CNE)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>
          <a:xfrm>
            <a:off x="585080" y="2476960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Convite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da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Secretaria de Gestão do Trabalho e da Educação na Saúde (SGTES)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– Virtual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–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23/10/25</a:t>
            </a: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Conselheira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 integrante da MD Francisca Valda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23;g35da68984ea_0_120">
            <a:extLst>
              <a:ext uri="{FF2B5EF4-FFF2-40B4-BE49-F238E27FC236}">
                <a16:creationId xmlns:a16="http://schemas.microsoft.com/office/drawing/2014/main" id="{1157B0F7-5C34-4298-9164-5672E36CE89F}"/>
              </a:ext>
            </a:extLst>
          </p:cNvPr>
          <p:cNvSpPr txBox="1">
            <a:spLocks/>
          </p:cNvSpPr>
          <p:nvPr/>
        </p:nvSpPr>
        <p:spPr>
          <a:xfrm>
            <a:off x="585081" y="3514376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Oficina Nacional do Projeto REVER</a:t>
            </a:r>
            <a:endParaRPr lang="pt-BR" sz="1600" dirty="0">
              <a:solidFill>
                <a:srgbClr val="C00000"/>
              </a:solidFill>
              <a:latin typeface="Montserrat ExtraBold" panose="00000900000000000000" pitchFamily="2" charset="0"/>
              <a:ea typeface="Calibri" panose="020F0502020204030204" pitchFamily="34" charset="0"/>
              <a:sym typeface="Montserrat ExtraBold"/>
            </a:endParaRPr>
          </a:p>
        </p:txBody>
      </p:sp>
      <p:sp>
        <p:nvSpPr>
          <p:cNvPr id="15" name="Google Shape;2125;g35da68984ea_0_120">
            <a:extLst>
              <a:ext uri="{FF2B5EF4-FFF2-40B4-BE49-F238E27FC236}">
                <a16:creationId xmlns:a16="http://schemas.microsoft.com/office/drawing/2014/main" id="{0A64B091-2D01-4816-B8E7-1BACEF2FE828}"/>
              </a:ext>
            </a:extLst>
          </p:cNvPr>
          <p:cNvSpPr txBox="1">
            <a:spLocks/>
          </p:cNvSpPr>
          <p:nvPr/>
        </p:nvSpPr>
        <p:spPr>
          <a:xfrm>
            <a:off x="483450" y="4017604"/>
            <a:ext cx="7539449" cy="6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>
                <a:solidFill>
                  <a:srgbClr val="C00000"/>
                </a:solidFill>
                <a:latin typeface="Montserrat"/>
              </a:rPr>
              <a:t>Convite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da ABEM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–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28/10/25 </a:t>
            </a:r>
            <a:endParaRPr lang="pt-BR" sz="1400" dirty="0" smtClean="0">
              <a:solidFill>
                <a:srgbClr val="C00000"/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rgbClr val="C00000"/>
                </a:solidFill>
                <a:latin typeface="Montserrat"/>
                <a:sym typeface="Montserrat"/>
              </a:rPr>
              <a:t>Conselheira e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  <a:sym typeface="Montserrat"/>
              </a:rPr>
              <a:t>integrante da MD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  <a:sym typeface="Montserrat"/>
              </a:rPr>
              <a:t>Francisca Valda</a:t>
            </a:r>
            <a:endParaRPr lang="pt-BR" sz="1100" dirty="0">
              <a:solidFill>
                <a:schemeClr val="accent5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4841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da68984ea_0_120"/>
          <p:cNvSpPr/>
          <p:nvPr/>
        </p:nvSpPr>
        <p:spPr>
          <a:xfrm>
            <a:off x="-204575" y="-11800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da68984ea_0_120"/>
          <p:cNvSpPr/>
          <p:nvPr/>
        </p:nvSpPr>
        <p:spPr>
          <a:xfrm>
            <a:off x="201625" y="4641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2" name="Google Shape;2122;g35da68984ea_0_120"/>
          <p:cNvSpPr txBox="1">
            <a:spLocks noGrp="1"/>
          </p:cNvSpPr>
          <p:nvPr>
            <p:ph type="title"/>
          </p:nvPr>
        </p:nvSpPr>
        <p:spPr>
          <a:xfrm>
            <a:off x="483450" y="33650"/>
            <a:ext cx="1816500" cy="31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ATIVIDADES</a:t>
            </a:r>
            <a:endParaRPr sz="11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3" name="Google Shape;2123;g35da68984ea_0_120"/>
          <p:cNvSpPr txBox="1">
            <a:spLocks noGrp="1"/>
          </p:cNvSpPr>
          <p:nvPr>
            <p:ph type="title"/>
          </p:nvPr>
        </p:nvSpPr>
        <p:spPr>
          <a:xfrm>
            <a:off x="585080" y="3138235"/>
            <a:ext cx="7014215" cy="4473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1600" dirty="0" smtClean="0">
                <a:latin typeface="Montserrat ExtraBold" panose="020B0604020202020204" charset="0"/>
              </a:rPr>
              <a:t>2º Seminário do Programa Brasil Saudável</a:t>
            </a:r>
            <a:endParaRPr lang="pt-BR" sz="1600" dirty="0">
              <a:solidFill>
                <a:srgbClr val="515FA5"/>
              </a:solidFill>
              <a:latin typeface="Montserrat ExtraBold" panose="020B060402020202020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5" name="Google Shape;2125;g35da68984ea_0_120"/>
          <p:cNvSpPr txBox="1">
            <a:spLocks noGrp="1"/>
          </p:cNvSpPr>
          <p:nvPr>
            <p:ph type="body" idx="1"/>
          </p:nvPr>
        </p:nvSpPr>
        <p:spPr>
          <a:xfrm>
            <a:off x="585079" y="3585601"/>
            <a:ext cx="7214754" cy="672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>
                <a:solidFill>
                  <a:schemeClr val="tx1"/>
                </a:solidFill>
                <a:latin typeface="Montserrat"/>
              </a:rPr>
              <a:t>Convite do </a:t>
            </a:r>
            <a:r>
              <a:rPr lang="pt-BR" sz="1400" dirty="0">
                <a:solidFill>
                  <a:schemeClr val="tx1"/>
                </a:solidFill>
                <a:latin typeface="Montserrat"/>
              </a:rPr>
              <a:t>Comitê Interministerial para a Eliminação da Tuberculose e de Outras Doenças Determinadas Socialmente (CIEDDS</a:t>
            </a:r>
            <a:r>
              <a:rPr lang="pt-BR" sz="1400" dirty="0" smtClean="0">
                <a:solidFill>
                  <a:schemeClr val="tx1"/>
                </a:solidFill>
                <a:latin typeface="Montserrat"/>
              </a:rPr>
              <a:t>) – Centro de Convenções de João Pessoa (PB) – 02/11/25</a:t>
            </a: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Conselheiros </a:t>
            </a:r>
            <a:r>
              <a:rPr lang="pt-BR" sz="1400" dirty="0" err="1" smtClean="0">
                <a:solidFill>
                  <a:schemeClr val="tx1"/>
                </a:solidFill>
                <a:latin typeface="Montserrat"/>
                <a:sym typeface="Montserrat"/>
              </a:rPr>
              <a:t>Bil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 Souza e Carlos Duarte </a:t>
            </a:r>
            <a:endParaRPr lang="pt-BR" sz="1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585082" y="1847747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Debate Perda Visual por Diabetes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>
          <a:xfrm>
            <a:off x="585080" y="2298485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Convite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do Conselho Brasileiro de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Oftamologia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 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– Virtual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–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01/11/25</a:t>
            </a: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Conselheira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Lucia Helena Modesto Xavier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23;g35da68984ea_0_120">
            <a:extLst>
              <a:ext uri="{FF2B5EF4-FFF2-40B4-BE49-F238E27FC236}">
                <a16:creationId xmlns:a16="http://schemas.microsoft.com/office/drawing/2014/main" id="{1157B0F7-5C34-4298-9164-5672E36CE89F}"/>
              </a:ext>
            </a:extLst>
          </p:cNvPr>
          <p:cNvSpPr txBox="1">
            <a:spLocks/>
          </p:cNvSpPr>
          <p:nvPr/>
        </p:nvSpPr>
        <p:spPr>
          <a:xfrm>
            <a:off x="483451" y="571476"/>
            <a:ext cx="7533146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err="1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Webinário</a:t>
            </a:r>
            <a:r>
              <a:rPr lang="pt-BR" sz="1600" dirty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 </a:t>
            </a:r>
            <a:r>
              <a:rPr lang="pt-BR" sz="1600" dirty="0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Boas </a:t>
            </a:r>
            <a:r>
              <a:rPr lang="pt-BR" sz="1600" dirty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Práticas no Componente Estratégico da Assistência </a:t>
            </a:r>
            <a:r>
              <a:rPr lang="pt-BR" sz="1600" dirty="0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Farmacêutica</a:t>
            </a:r>
            <a:endParaRPr lang="pt-BR" sz="1600" dirty="0">
              <a:solidFill>
                <a:srgbClr val="C00000"/>
              </a:solidFill>
              <a:latin typeface="Montserrat ExtraBold" panose="00000900000000000000" pitchFamily="2" charset="0"/>
              <a:ea typeface="Calibri" panose="020F0502020204030204" pitchFamily="34" charset="0"/>
              <a:sym typeface="Montserrat ExtraBold"/>
            </a:endParaRPr>
          </a:p>
        </p:txBody>
      </p:sp>
      <p:sp>
        <p:nvSpPr>
          <p:cNvPr id="15" name="Google Shape;2125;g35da68984ea_0_120">
            <a:extLst>
              <a:ext uri="{FF2B5EF4-FFF2-40B4-BE49-F238E27FC236}">
                <a16:creationId xmlns:a16="http://schemas.microsoft.com/office/drawing/2014/main" id="{0A64B091-2D01-4816-B8E7-1BACEF2FE828}"/>
              </a:ext>
            </a:extLst>
          </p:cNvPr>
          <p:cNvSpPr txBox="1">
            <a:spLocks/>
          </p:cNvSpPr>
          <p:nvPr/>
        </p:nvSpPr>
        <p:spPr>
          <a:xfrm>
            <a:off x="585080" y="1074704"/>
            <a:ext cx="7539449" cy="6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Virtual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–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29/10/25 </a:t>
            </a:r>
            <a:endParaRPr lang="pt-BR" sz="1400" dirty="0" smtClean="0">
              <a:solidFill>
                <a:srgbClr val="C00000"/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rgbClr val="C00000"/>
                </a:solidFill>
                <a:latin typeface="Montserrat"/>
                <a:sym typeface="Montserrat"/>
              </a:rPr>
              <a:t>Conselheira Silvana Nair Leite</a:t>
            </a:r>
            <a:endParaRPr lang="pt-BR" sz="1100" dirty="0">
              <a:solidFill>
                <a:schemeClr val="accent5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4372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da68984ea_0_120"/>
          <p:cNvSpPr/>
          <p:nvPr/>
        </p:nvSpPr>
        <p:spPr>
          <a:xfrm>
            <a:off x="-204575" y="-11800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da68984ea_0_120"/>
          <p:cNvSpPr/>
          <p:nvPr/>
        </p:nvSpPr>
        <p:spPr>
          <a:xfrm>
            <a:off x="201625" y="4641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2" name="Google Shape;2122;g35da68984ea_0_120"/>
          <p:cNvSpPr txBox="1">
            <a:spLocks noGrp="1"/>
          </p:cNvSpPr>
          <p:nvPr>
            <p:ph type="title"/>
          </p:nvPr>
        </p:nvSpPr>
        <p:spPr>
          <a:xfrm>
            <a:off x="483450" y="33650"/>
            <a:ext cx="1816500" cy="31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ATIVIDADES</a:t>
            </a:r>
            <a:endParaRPr sz="11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3" name="Google Shape;2123;g35da68984ea_0_120"/>
          <p:cNvSpPr txBox="1">
            <a:spLocks noGrp="1"/>
          </p:cNvSpPr>
          <p:nvPr>
            <p:ph type="title"/>
          </p:nvPr>
        </p:nvSpPr>
        <p:spPr>
          <a:xfrm>
            <a:off x="585080" y="3138235"/>
            <a:ext cx="7014215" cy="4473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pt-BR" sz="1600" dirty="0" smtClean="0">
                <a:latin typeface="Montserrat ExtraBold" panose="020B0604020202020204" charset="0"/>
              </a:rPr>
              <a:t>2º Seminário do Programa Brasil Saudável</a:t>
            </a:r>
            <a:endParaRPr lang="pt-BR" sz="1600" dirty="0">
              <a:solidFill>
                <a:srgbClr val="515FA5"/>
              </a:solidFill>
              <a:latin typeface="Montserrat ExtraBold" panose="020B0604020202020204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25" name="Google Shape;2125;g35da68984ea_0_120"/>
          <p:cNvSpPr txBox="1">
            <a:spLocks noGrp="1"/>
          </p:cNvSpPr>
          <p:nvPr>
            <p:ph type="body" idx="1"/>
          </p:nvPr>
        </p:nvSpPr>
        <p:spPr>
          <a:xfrm>
            <a:off x="585079" y="3585601"/>
            <a:ext cx="7214754" cy="672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>
                <a:solidFill>
                  <a:schemeClr val="tx1"/>
                </a:solidFill>
                <a:latin typeface="Montserrat"/>
              </a:rPr>
              <a:t>Convite do </a:t>
            </a:r>
            <a:r>
              <a:rPr lang="pt-BR" sz="1400" dirty="0">
                <a:solidFill>
                  <a:schemeClr val="tx1"/>
                </a:solidFill>
                <a:latin typeface="Montserrat"/>
              </a:rPr>
              <a:t>Comitê Interministerial para a Eliminação da Tuberculose e de Outras Doenças Determinadas Socialmente (CIEDDS</a:t>
            </a:r>
            <a:r>
              <a:rPr lang="pt-BR" sz="1400" dirty="0" smtClean="0">
                <a:solidFill>
                  <a:schemeClr val="tx1"/>
                </a:solidFill>
                <a:latin typeface="Montserrat"/>
              </a:rPr>
              <a:t>) – Centro de Convenções de João Pessoa (PB) – 02/11/25</a:t>
            </a:r>
            <a:endParaRPr lang="pt-BR" sz="1400" dirty="0">
              <a:solidFill>
                <a:schemeClr val="tx1"/>
              </a:solidFill>
              <a:latin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Conselheiros </a:t>
            </a:r>
            <a:r>
              <a:rPr lang="pt-BR" sz="1400" dirty="0" err="1" smtClean="0">
                <a:solidFill>
                  <a:schemeClr val="tx1"/>
                </a:solidFill>
                <a:latin typeface="Montserrat"/>
                <a:sym typeface="Montserrat"/>
              </a:rPr>
              <a:t>Bil</a:t>
            </a:r>
            <a:r>
              <a:rPr lang="pt-BR" sz="1400" dirty="0" smtClean="0">
                <a:solidFill>
                  <a:schemeClr val="tx1"/>
                </a:solidFill>
                <a:latin typeface="Montserrat"/>
                <a:sym typeface="Montserrat"/>
              </a:rPr>
              <a:t> Souza e Carlos Duarte </a:t>
            </a:r>
            <a:endParaRPr lang="pt-BR" sz="14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123;g35da68984ea_0_120">
            <a:extLst>
              <a:ext uri="{FF2B5EF4-FFF2-40B4-BE49-F238E27FC236}">
                <a16:creationId xmlns:a16="http://schemas.microsoft.com/office/drawing/2014/main" id="{07BF5931-5A23-449E-B1B3-C46A64520D98}"/>
              </a:ext>
            </a:extLst>
          </p:cNvPr>
          <p:cNvSpPr txBox="1">
            <a:spLocks/>
          </p:cNvSpPr>
          <p:nvPr/>
        </p:nvSpPr>
        <p:spPr>
          <a:xfrm>
            <a:off x="585081" y="2002941"/>
            <a:ext cx="7329885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Oficina Uma Só Saúde / Saúde Única – MEDTROP 2025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Montserrat ExtraBold" panose="00000900000000000000" pitchFamily="2" charset="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2125;g35da68984ea_0_120">
            <a:extLst>
              <a:ext uri="{FF2B5EF4-FFF2-40B4-BE49-F238E27FC236}">
                <a16:creationId xmlns:a16="http://schemas.microsoft.com/office/drawing/2014/main" id="{6F6876E9-513F-40FC-BBDC-F005D941F5A8}"/>
              </a:ext>
            </a:extLst>
          </p:cNvPr>
          <p:cNvSpPr txBox="1">
            <a:spLocks/>
          </p:cNvSpPr>
          <p:nvPr/>
        </p:nvSpPr>
        <p:spPr>
          <a:xfrm>
            <a:off x="585079" y="2314445"/>
            <a:ext cx="7539449" cy="8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02 a 05/11/25 – João Pessoa</a:t>
            </a: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Comissão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Intersetorial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de Vigilância em Saúde (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Civs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),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20000"/>
              </a:lnSpc>
              <a:buClr>
                <a:schemeClr val="accent1">
                  <a:lumMod val="75000"/>
                </a:schemeClr>
              </a:buClr>
              <a:buSzPts val="852"/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SzPts val="852"/>
              <a:buFont typeface="Arial"/>
              <a:buNone/>
            </a:pPr>
            <a:endParaRPr lang="pt-BR" sz="11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123;g35da68984ea_0_120">
            <a:extLst>
              <a:ext uri="{FF2B5EF4-FFF2-40B4-BE49-F238E27FC236}">
                <a16:creationId xmlns:a16="http://schemas.microsoft.com/office/drawing/2014/main" id="{1157B0F7-5C34-4298-9164-5672E36CE89F}"/>
              </a:ext>
            </a:extLst>
          </p:cNvPr>
          <p:cNvSpPr txBox="1">
            <a:spLocks/>
          </p:cNvSpPr>
          <p:nvPr/>
        </p:nvSpPr>
        <p:spPr>
          <a:xfrm>
            <a:off x="483451" y="571476"/>
            <a:ext cx="7533146" cy="4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t-BR" sz="1600" dirty="0" err="1" smtClean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Webinário</a:t>
            </a:r>
            <a:r>
              <a:rPr lang="pt-BR" sz="1600" dirty="0">
                <a:solidFill>
                  <a:srgbClr val="C00000"/>
                </a:solidFill>
                <a:latin typeface="Montserrat ExtraBold" panose="00000900000000000000" pitchFamily="2" charset="0"/>
                <a:ea typeface="Calibri" panose="020F0502020204030204" pitchFamily="34" charset="0"/>
              </a:rPr>
              <a:t> 2ª Conferência Internacional sobre o Uso do Conceito “Alienação Parental” e seu Viés de Gênero no sistema de Lei de Alienação Parental em nosso país </a:t>
            </a:r>
            <a:endParaRPr lang="pt-BR" sz="1600" dirty="0">
              <a:solidFill>
                <a:srgbClr val="C00000"/>
              </a:solidFill>
              <a:latin typeface="Montserrat ExtraBold" panose="00000900000000000000" pitchFamily="2" charset="0"/>
              <a:ea typeface="Calibri" panose="020F0502020204030204" pitchFamily="34" charset="0"/>
              <a:sym typeface="Montserrat ExtraBold"/>
            </a:endParaRPr>
          </a:p>
        </p:txBody>
      </p:sp>
      <p:sp>
        <p:nvSpPr>
          <p:cNvPr id="15" name="Google Shape;2125;g35da68984ea_0_120">
            <a:extLst>
              <a:ext uri="{FF2B5EF4-FFF2-40B4-BE49-F238E27FC236}">
                <a16:creationId xmlns:a16="http://schemas.microsoft.com/office/drawing/2014/main" id="{0A64B091-2D01-4816-B8E7-1BACEF2FE828}"/>
              </a:ext>
            </a:extLst>
          </p:cNvPr>
          <p:cNvSpPr txBox="1">
            <a:spLocks/>
          </p:cNvSpPr>
          <p:nvPr/>
        </p:nvSpPr>
        <p:spPr>
          <a:xfrm>
            <a:off x="585080" y="1330346"/>
            <a:ext cx="7539449" cy="6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Semana Universitária UnB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– </a:t>
            </a:r>
            <a:r>
              <a:rPr lang="pt-BR" sz="1400" dirty="0" smtClean="0">
                <a:solidFill>
                  <a:srgbClr val="C00000"/>
                </a:solidFill>
                <a:latin typeface="Montserrat"/>
              </a:rPr>
              <a:t>Virtual – 06/11/25  </a:t>
            </a:r>
            <a:endParaRPr lang="pt-BR" sz="1400" dirty="0" smtClean="0">
              <a:solidFill>
                <a:srgbClr val="C00000"/>
              </a:solidFill>
              <a:latin typeface="Montserrat"/>
            </a:endParaRPr>
          </a:p>
          <a:p>
            <a:pPr marL="285750" indent="-285750">
              <a:lnSpc>
                <a:spcPct val="120000"/>
              </a:lnSpc>
              <a:buSzPts val="852"/>
            </a:pPr>
            <a:r>
              <a:rPr lang="pt-BR" sz="1400" dirty="0" smtClean="0">
                <a:solidFill>
                  <a:srgbClr val="C00000"/>
                </a:solidFill>
                <a:latin typeface="Montserrat"/>
                <a:sym typeface="Montserrat"/>
              </a:rPr>
              <a:t>Conselheira Sibele de Lima Lemos</a:t>
            </a:r>
            <a:endParaRPr lang="pt-BR" sz="1100" dirty="0">
              <a:solidFill>
                <a:schemeClr val="accent5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621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9" name="Google Shape;21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02" y="1066039"/>
            <a:ext cx="2722575" cy="3011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0AA872B6DE2D438E3E2E9538D632B1" ma:contentTypeVersion="10" ma:contentTypeDescription="Crie um novo documento." ma:contentTypeScope="" ma:versionID="dc3c42c893b5ece0e190d8398227cfb7">
  <xsd:schema xmlns:xsd="http://www.w3.org/2001/XMLSchema" xmlns:xs="http://www.w3.org/2001/XMLSchema" xmlns:p="http://schemas.microsoft.com/office/2006/metadata/properties" xmlns:ns2="e859dac8-b57b-4aa3-9489-791b09927c2b" xmlns:ns3="a1cc774f-9860-413c-b670-a17657a59002" targetNamespace="http://schemas.microsoft.com/office/2006/metadata/properties" ma:root="true" ma:fieldsID="d7a087399b9801ea790aab3c5bee0b3d" ns2:_="" ns3:_="">
    <xsd:import namespace="e859dac8-b57b-4aa3-9489-791b09927c2b"/>
    <xsd:import namespace="a1cc774f-9860-413c-b670-a17657a5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9dac8-b57b-4aa3-9489-791b09927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c774f-9860-413c-b670-a17657a590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04b682-156e-49ba-879e-f3c28bcf5d22}" ma:internalName="TaxCatchAll" ma:showField="CatchAllData" ma:web="a1cc774f-9860-413c-b670-a17657a5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59dac8-b57b-4aa3-9489-791b09927c2b">
      <Terms xmlns="http://schemas.microsoft.com/office/infopath/2007/PartnerControls"/>
    </lcf76f155ced4ddcb4097134ff3c332f>
    <TaxCatchAll xmlns="a1cc774f-9860-413c-b670-a17657a59002" xsi:nil="true"/>
  </documentManagement>
</p:properties>
</file>

<file path=customXml/itemProps1.xml><?xml version="1.0" encoding="utf-8"?>
<ds:datastoreItem xmlns:ds="http://schemas.openxmlformats.org/officeDocument/2006/customXml" ds:itemID="{A6C2E625-1306-43AF-A693-17A85AEBB0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1E488-798D-4B5A-8AB0-0B44510C5BF0}">
  <ds:schemaRefs>
    <ds:schemaRef ds:uri="a1cc774f-9860-413c-b670-a17657a59002"/>
    <ds:schemaRef ds:uri="e859dac8-b57b-4aa3-9489-791b09927c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AED641-2835-4973-94B1-CE5FCDF28058}">
  <ds:schemaRefs>
    <ds:schemaRef ds:uri="http://purl.org/dc/terms/"/>
    <ds:schemaRef ds:uri="http://schemas.microsoft.com/office/2006/documentManagement/types"/>
    <ds:schemaRef ds:uri="http://purl.org/dc/elements/1.1/"/>
    <ds:schemaRef ds:uri="a1cc774f-9860-413c-b670-a17657a5900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859dac8-b57b-4aa3-9489-791b09927c2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595</Words>
  <Application>Microsoft Office PowerPoint</Application>
  <PresentationFormat>Apresentação na tela (16:9)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Raleway</vt:lpstr>
      <vt:lpstr>Arial</vt:lpstr>
      <vt:lpstr>Calibri</vt:lpstr>
      <vt:lpstr>Montserrat ExtraBold</vt:lpstr>
      <vt:lpstr>Rambla</vt:lpstr>
      <vt:lpstr>Montserrat</vt:lpstr>
      <vt:lpstr>Duru Sans</vt:lpstr>
      <vt:lpstr>Times New Roman</vt:lpstr>
      <vt:lpstr>Simple Light</vt:lpstr>
      <vt:lpstr>Apresentação do PowerPoint</vt:lpstr>
      <vt:lpstr>ATIVIDADES</vt:lpstr>
      <vt:lpstr>ATIVIDADES</vt:lpstr>
      <vt:lpstr>ATIVIDADES</vt:lpstr>
      <vt:lpstr>ATIVIDADES</vt:lpstr>
      <vt:lpstr>ATIVIDADES</vt:lpstr>
      <vt:lpstr>ATIVIDADES</vt:lpstr>
      <vt:lpstr>ATIVIDADES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Wellengton Ribeiro de Oliveira Junior</dc:creator>
  <cp:lastModifiedBy>Viviane Claudino da Silva</cp:lastModifiedBy>
  <cp:revision>26</cp:revision>
  <cp:lastPrinted>2025-11-03T17:57:24Z</cp:lastPrinted>
  <dcterms:modified xsi:type="dcterms:W3CDTF">2025-11-03T18:47:41Z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0x010100220AA872B6DE2D438E3E2E9538D632B1</vt:lpwstr>
  </property>
  <property fmtid="{D5CDD505-2E9C-101B-9397-08002B2CF9AE}" pid="3" name="MediaServiceImageTags">
    <vt:lpwstr/>
  </property>
</Properties>
</file>