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64" r:id="rId3"/>
    <p:sldId id="292" r:id="rId4"/>
    <p:sldId id="293" r:id="rId5"/>
    <p:sldId id="290" r:id="rId6"/>
  </p:sldIdLst>
  <p:sldSz cx="9144000" cy="5143500" type="screen16x9"/>
  <p:notesSz cx="6858000" cy="9144000"/>
  <p:embeddedFontLst>
    <p:embeddedFont>
      <p:font typeface="Montserrat SemiBold" panose="020B0604020202020204" charset="0"/>
      <p:regular r:id="rId8"/>
      <p:bold r:id="rId9"/>
      <p:italic r:id="rId10"/>
      <p:boldItalic r:id="rId11"/>
    </p:embeddedFont>
    <p:embeddedFont>
      <p:font typeface="Montserrat Ligh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ExtraBold" panose="020B0604020202020204" charset="0"/>
      <p:bold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896" y="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b7a59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b7a59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51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181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91975" y="1183400"/>
            <a:ext cx="60234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 DA </a:t>
            </a:r>
            <a:b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SAÚDE NO MÊS DE </a:t>
            </a:r>
            <a: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AGOSTO/2025</a:t>
            </a:r>
            <a:endParaRPr sz="2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29926" y="2419784"/>
            <a:ext cx="60234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lt1"/>
                </a:solidFill>
                <a:latin typeface="Montserrat SemiBold"/>
              </a:rPr>
              <a:t>369ª Reunião Ordinária do 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lt1"/>
                </a:solidFill>
                <a:latin typeface="Montserrat SemiBold"/>
              </a:rPr>
              <a:t>Conselho Nacional de Saúde</a:t>
            </a:r>
            <a:endParaRPr lang="pt-BR" sz="2000" dirty="0">
              <a:solidFill>
                <a:schemeClr val="lt1"/>
              </a:solidFill>
              <a:latin typeface="Montserrat SemiBo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010776" y="3358087"/>
            <a:ext cx="28617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06 e 07 de agosto de </a:t>
            </a:r>
            <a:r>
              <a:rPr lang="pt-BR" sz="16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2025</a:t>
            </a:r>
            <a:endParaRPr sz="1600" i="1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0137"/>
              </p:ext>
            </p:extLst>
          </p:nvPr>
        </p:nvGraphicFramePr>
        <p:xfrm>
          <a:off x="481265" y="742520"/>
          <a:ext cx="7322073" cy="350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367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6223706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1120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300" dirty="0" smtClean="0">
                          <a:effectLst/>
                          <a:latin typeface="Montserrat SemiBold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3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300" spc="1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Agosto Dourado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M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ês do Aleitamento Materno;</a:t>
                      </a:r>
                      <a:endParaRPr lang="pt-BR" sz="1200" spc="10" baseline="0" dirty="0" smtClean="0">
                        <a:effectLst/>
                        <a:latin typeface="Montserrat Light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Lilás - Mês de conscientização pelo fim da violência contra a mulher;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Laranja - Campanha de conscientização sobre a Esclerose Múltipla, 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Branco - Conscientização sobre o câncer de pulmão.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01/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dos Portadores de Vitiligo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01/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de Combate ao Câncer de Pulmão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39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01–07/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Semana Mundial da Amamentação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381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05/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Saúde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42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05/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Farmácia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27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05/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Nacional da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Vigilância Sanitária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239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08/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Combate ao Colesterol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0559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08/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Nacional da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Pessoa com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Atrofia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Muscular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Espinhal (AME)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177648"/>
                  </a:ext>
                </a:extLst>
              </a:tr>
              <a:tr h="2516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09/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Internacional dos Povos Indígenas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40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Semana do dia 10/</a:t>
                      </a:r>
                      <a:r>
                        <a:rPr lang="pt-B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Semana Nacional de Controle e Combate à Leishmaniose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7612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4077"/>
              </p:ext>
            </p:extLst>
          </p:nvPr>
        </p:nvGraphicFramePr>
        <p:xfrm>
          <a:off x="481265" y="717281"/>
          <a:ext cx="7285348" cy="374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58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6192490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1118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effectLst/>
                          <a:latin typeface="Montserrat SemiBold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Agosto Dourado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M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ês do Aleitamento Materno;</a:t>
                      </a:r>
                      <a:endParaRPr lang="pt-BR" sz="1200" spc="10" baseline="0" dirty="0" smtClean="0">
                        <a:effectLst/>
                        <a:latin typeface="Montserrat Light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Lilás - Mês de conscientização pelo fim da violência contra a mulher;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Laranja - Campanha de conscientização sobre a Esclerose Múltipla, 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Branco - Conscientização sobre o câncer de pulmão 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10/</a:t>
                      </a:r>
                      <a:r>
                        <a:rPr lang="pt-B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dos Pais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0998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10/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da Enfermeira Obstetra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398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10/</a:t>
                      </a:r>
                      <a:r>
                        <a:rPr lang="pt-B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da Saúde Ocular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11/ago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do </a:t>
                      </a:r>
                      <a:r>
                        <a:rPr lang="pt-B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Laringectomizado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39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11/ago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Estudante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381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12/ago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Médico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42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12/ago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Internacional da Juventude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27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12/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dos Direitos Humanos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239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14/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Cardiologista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0559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19/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Combate ao Alcoolismo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177648"/>
                  </a:ext>
                </a:extLst>
              </a:tr>
              <a:tr h="2516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20/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Bombeiro Brasileiro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40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20/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Contra os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Mosquitos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27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3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55478"/>
              </p:ext>
            </p:extLst>
          </p:nvPr>
        </p:nvGraphicFramePr>
        <p:xfrm>
          <a:off x="481265" y="717281"/>
          <a:ext cx="7285348" cy="331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58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6192490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1118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effectLst/>
                          <a:latin typeface="Montserrat SemiBold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Agosto Dourado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M</a:t>
                      </a:r>
                      <a:r>
                        <a:rPr lang="pt-BR" sz="1200" spc="10" dirty="0" smtClean="0">
                          <a:effectLst/>
                          <a:latin typeface="Montserrat Light" panose="020B0604020202020204" charset="0"/>
                        </a:rPr>
                        <a:t>ês do Aleitamento Materno;</a:t>
                      </a:r>
                      <a:endParaRPr lang="pt-BR" sz="1200" spc="10" baseline="0" dirty="0" smtClean="0">
                        <a:effectLst/>
                        <a:latin typeface="Montserrat Light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Lilás - Mês de conscientização pelo fim da violência contra a mulher;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Laranja - Campanha de conscientização sobre a Esclerose Múltipla, 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Light" panose="020B0604020202020204" charset="0"/>
                        </a:rPr>
                        <a:t> Agosto Branco - Conscientização sobre o câncer de pulmão 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20–27/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Semana Nacional da Pessoa com Deficiência Intelectual e Múltipla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398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26/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Limpeza Hospitalar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27/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Psicólogo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39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28/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Combate e Prevenção ao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Escalpelamento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381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28/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  <a:ea typeface="+mn-ea"/>
                          <a:cs typeface="+mn-cs"/>
                          <a:sym typeface="Arial"/>
                        </a:rPr>
                        <a:t>Dia Nacional do Voluntariado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42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29/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Combate ao Fumo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27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29/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Visibilidade Lésbica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239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30/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Conscientização sobre a Esclerose Múltipla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0559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31/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Nutricionista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177648"/>
                  </a:ext>
                </a:extLst>
              </a:tr>
              <a:tr h="2516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31/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ago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Internacional de Conscientização sobre Overdose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4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3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" y="4"/>
            <a:ext cx="9132844" cy="5137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42"/>
          <p:cNvGrpSpPr/>
          <p:nvPr/>
        </p:nvGrpSpPr>
        <p:grpSpPr>
          <a:xfrm>
            <a:off x="2010036" y="1979775"/>
            <a:ext cx="420634" cy="2160487"/>
            <a:chOff x="408431" y="2060447"/>
            <a:chExt cx="626363" cy="3217164"/>
          </a:xfrm>
        </p:grpSpPr>
        <p:pic>
          <p:nvPicPr>
            <p:cNvPr id="508" name="Google Shape;508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387" y="4774692"/>
              <a:ext cx="569963" cy="50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8431" y="3829824"/>
              <a:ext cx="569975" cy="569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5863" y="2060447"/>
              <a:ext cx="571499" cy="57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8431" y="3011424"/>
              <a:ext cx="626363" cy="441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42"/>
          <p:cNvSpPr txBox="1"/>
          <p:nvPr/>
        </p:nvSpPr>
        <p:spPr>
          <a:xfrm>
            <a:off x="2592148" y="2037698"/>
            <a:ext cx="3588645" cy="21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94" rIns="0" bIns="0" anchor="t" anchorCtr="0">
            <a:spAutoFit/>
          </a:bodyPr>
          <a:lstStyle/>
          <a:p>
            <a:pPr marL="9525"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@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conselhonacionaldesaude.cns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>
              <a:buSzPts val="2000"/>
            </a:pP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 err="1" smtClean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Abrasus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898397" y="1043423"/>
            <a:ext cx="49997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2E75B5"/>
              </a:buClr>
              <a:buSzPts val="4000"/>
            </a:pPr>
            <a:r>
              <a:rPr lang="pt-BR" sz="2000" dirty="0" err="1">
                <a:solidFill>
                  <a:schemeClr val="lt1"/>
                </a:solidFill>
                <a:latin typeface="Montserrat SemiBold" panose="020B0604020202020204" charset="0"/>
              </a:rPr>
              <a:t>Obrigad</a:t>
            </a:r>
            <a:r>
              <a:rPr lang="pt-BR" sz="2000" dirty="0">
                <a:solidFill>
                  <a:schemeClr val="lt1"/>
                </a:solidFill>
                <a:latin typeface="Montserrat SemiBold" panose="020B0604020202020204" charset="0"/>
              </a:rPr>
              <a:t>@!! </a:t>
            </a:r>
            <a:endParaRPr sz="2000" dirty="0">
              <a:solidFill>
                <a:schemeClr val="lt1"/>
              </a:solidFill>
              <a:latin typeface="Montserrat SemiBol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392</Words>
  <Application>Microsoft Office PowerPoint</Application>
  <PresentationFormat>Apresentação na tela (16:9)</PresentationFormat>
  <Paragraphs>92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Montserrat SemiBold</vt:lpstr>
      <vt:lpstr>Times New Roman</vt:lpstr>
      <vt:lpstr>Montserrat Light</vt:lpstr>
      <vt:lpstr>Arial</vt:lpstr>
      <vt:lpstr>Calibri</vt:lpstr>
      <vt:lpstr>Montserrat ExtraBold</vt:lpstr>
      <vt:lpstr>Montserrat</vt:lpstr>
      <vt:lpstr>Simple Light</vt:lpstr>
      <vt:lpstr>DATAS REPRESENTATIVAS DA  SAÚDE NO MÊS DE AGOSTO/2025</vt:lpstr>
      <vt:lpstr>Datas Representativas</vt:lpstr>
      <vt:lpstr>Datas Representativas</vt:lpstr>
      <vt:lpstr>Datas Representativas</vt:lpstr>
      <vt:lpstr>Obrigad@!!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 REPRESENTATIVAS DA  SAÚDE NO MÊS DE JUNHO/2025</dc:title>
  <dc:creator>Deise</dc:creator>
  <cp:lastModifiedBy>Djeimy Luzia Biesek</cp:lastModifiedBy>
  <cp:revision>52</cp:revision>
  <dcterms:modified xsi:type="dcterms:W3CDTF">2025-08-05T13:53:13Z</dcterms:modified>
</cp:coreProperties>
</file>