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7" r:id="rId2"/>
    <p:sldId id="264" r:id="rId3"/>
    <p:sldId id="291" r:id="rId4"/>
    <p:sldId id="292" r:id="rId5"/>
    <p:sldId id="290" r:id="rId6"/>
  </p:sldIdLst>
  <p:sldSz cx="9144000" cy="5143500" type="screen16x9"/>
  <p:notesSz cx="6858000" cy="9144000"/>
  <p:embeddedFontLst>
    <p:embeddedFont>
      <p:font typeface="Montserrat SemiBold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Montserrat ExtraBold" panose="020B0604020202020204" charset="0"/>
      <p:bold r:id="rId20"/>
      <p:boldItalic r:id="rId21"/>
    </p:embeddedFont>
    <p:embeddedFont>
      <p:font typeface="Montserrat Light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7b7a591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27b7a591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0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a047463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a047463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08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4" name="Google Shape;50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91975" y="1183400"/>
            <a:ext cx="60234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 DA </a:t>
            </a:r>
            <a:b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pt-BR" sz="2400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SAÚDE NO MÊS DE </a:t>
            </a:r>
            <a:r>
              <a:rPr lang="pt-BR" sz="2400" dirty="0" smtClean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JULHO/2025</a:t>
            </a:r>
            <a:endParaRPr sz="2400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429926" y="2419784"/>
            <a:ext cx="6023400" cy="7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pt-BR" sz="2000" dirty="0" smtClean="0">
                <a:solidFill>
                  <a:schemeClr val="lt1"/>
                </a:solidFill>
                <a:latin typeface="Montserrat SemiBold"/>
              </a:rPr>
              <a:t>368ª Reunião Ordinária do </a:t>
            </a:r>
          </a:p>
          <a:p>
            <a:pPr marL="0" indent="0" algn="ctr">
              <a:buNone/>
            </a:pPr>
            <a:r>
              <a:rPr lang="pt-BR" sz="2000" dirty="0" smtClean="0">
                <a:solidFill>
                  <a:schemeClr val="lt1"/>
                </a:solidFill>
                <a:latin typeface="Montserrat SemiBold"/>
              </a:rPr>
              <a:t>Conselho Nacional de Saúde</a:t>
            </a:r>
            <a:endParaRPr lang="pt-BR" sz="2000" dirty="0">
              <a:solidFill>
                <a:schemeClr val="lt1"/>
              </a:solidFill>
              <a:latin typeface="Montserrat SemiBold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010776" y="3358087"/>
            <a:ext cx="28617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i="1" dirty="0" smtClean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09 e 10 de julho </a:t>
            </a:r>
            <a:r>
              <a:rPr lang="pt-BR" sz="1600" i="1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2025</a:t>
            </a:r>
            <a:endParaRPr sz="1600" i="1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042554"/>
              </p:ext>
            </p:extLst>
          </p:nvPr>
        </p:nvGraphicFramePr>
        <p:xfrm>
          <a:off x="752354" y="682906"/>
          <a:ext cx="7014259" cy="421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193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5962066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Julho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Amarelo</a:t>
                      </a:r>
                      <a:r>
                        <a:rPr lang="pt-BR" sz="1200" spc="10" dirty="0">
                          <a:effectLst/>
                          <a:latin typeface="Montserrat SemiBold" panose="020B0604020202020204" charset="0"/>
                        </a:rPr>
                        <a:t> 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Mês de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Luta contra as Hepatites Virais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; 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Julho Verde – Mês Nacional do Combate ao Câncer de Cabeça e Pescoço.</a:t>
                      </a: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01/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da Vacina BCG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398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01/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Enfermeiro de Saneamento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02/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Hospital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39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02/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Bombeiro Brasileiro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381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03/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Combate à Discriminação Racial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42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da Alergia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27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06/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das Zoonoses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239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08/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da Alergia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0559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08/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Ciência e do Pesquisador Científico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177648"/>
                  </a:ext>
                </a:extLst>
              </a:tr>
              <a:tr h="2516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09/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de Alerta à Insuficiência Cardíaca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40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09/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Médico Oncologista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2745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10/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da Saúde Ocular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692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11/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do Socorrista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9226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11/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da População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3081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13/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Estatuto da Criança e do Adolescente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871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14/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Administrador Hospitalar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845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do Homem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98645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716373"/>
              </p:ext>
            </p:extLst>
          </p:nvPr>
        </p:nvGraphicFramePr>
        <p:xfrm>
          <a:off x="752354" y="682906"/>
          <a:ext cx="7014259" cy="417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193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5962066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Julho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Amarelo</a:t>
                      </a:r>
                      <a:r>
                        <a:rPr lang="pt-BR" sz="1200" spc="10" dirty="0">
                          <a:effectLst/>
                          <a:latin typeface="Montserrat SemiBold" panose="020B0604020202020204" charset="0"/>
                        </a:rPr>
                        <a:t> 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Mês de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Luta contra as Hepatites Virais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; 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Julho Verde – Mês Nacional do Combate ao Câncer de Cabeça e Pescoço.</a:t>
                      </a: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17/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de Proteção às Florestas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398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17/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Cirurgião Oncológico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20/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Amigo e Internacional da Amizade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97399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22/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do Cérebro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938162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24/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Internacional do Autocuidado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1421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de Prevenção do Afogamento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78277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Internacional da Mulher Negra Latino-Americana e Caribenha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8239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Motorista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60559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Aniversário de Criação do Ministério da Saúde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91776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25/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da Agricultura Familiar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503408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26/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dos Avós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272745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26/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de Proteção aos Manguezais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76922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27/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Pediatra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019226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27/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de Conscientização e Combate ao Câncer de Cabeça e Pescoço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830817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27/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Nacional da Prevenção de Acidentes do Trabalho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871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28/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de Luta Contra as Hepatites Virais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4845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30/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do Cirurgião Geral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98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81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89797" y="9427"/>
            <a:ext cx="71256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020" dirty="0">
                <a:solidFill>
                  <a:srgbClr val="515FA5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Datas Representativas</a:t>
            </a:r>
            <a:endParaRPr sz="3020" dirty="0">
              <a:solidFill>
                <a:srgbClr val="515FA5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38536" y="104494"/>
            <a:ext cx="406200" cy="406200"/>
          </a:xfrm>
          <a:prstGeom prst="ellipse">
            <a:avLst/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481265" y="59194"/>
            <a:ext cx="1944000" cy="4968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15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2B03AA6-A040-5967-020A-FA8CDA178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452"/>
              </p:ext>
            </p:extLst>
          </p:nvPr>
        </p:nvGraphicFramePr>
        <p:xfrm>
          <a:off x="752354" y="682906"/>
          <a:ext cx="7014259" cy="93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2193">
                  <a:extLst>
                    <a:ext uri="{9D8B030D-6E8A-4147-A177-3AD203B41FA5}">
                      <a16:colId xmlns:a16="http://schemas.microsoft.com/office/drawing/2014/main" val="4202945767"/>
                    </a:ext>
                  </a:extLst>
                </a:gridCol>
                <a:gridCol w="5962066">
                  <a:extLst>
                    <a:ext uri="{9D8B030D-6E8A-4147-A177-3AD203B41FA5}">
                      <a16:colId xmlns:a16="http://schemas.microsoft.com/office/drawing/2014/main" val="3734315148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Julho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Amarelo</a:t>
                      </a:r>
                      <a:r>
                        <a:rPr lang="pt-BR" sz="1200" spc="10" dirty="0">
                          <a:effectLst/>
                          <a:latin typeface="Montserrat SemiBold" panose="020B0604020202020204" charset="0"/>
                        </a:rPr>
                        <a:t> 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-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Mês de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 </a:t>
                      </a:r>
                      <a:r>
                        <a:rPr lang="pt-BR" sz="1200" spc="10" dirty="0" smtClean="0">
                          <a:effectLst/>
                          <a:latin typeface="Montserrat SemiBold" panose="020B0604020202020204" charset="0"/>
                        </a:rPr>
                        <a:t>Luta contra as Hepatites Virais</a:t>
                      </a: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; 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pt-BR" sz="1200" spc="10" baseline="0" dirty="0" smtClean="0">
                          <a:effectLst/>
                          <a:latin typeface="Montserrat SemiBold" panose="020B0604020202020204" charset="0"/>
                        </a:rPr>
                        <a:t>Julho Verde – Mês Nacional do Combate ao Câncer de Cabeça e Pescoço.</a:t>
                      </a:r>
                      <a:endParaRPr lang="pt-BR" sz="1200" dirty="0">
                        <a:effectLst/>
                        <a:latin typeface="Montserrat SemiBold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84005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30/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do Bordado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3985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30/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jul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 panose="020B060402020202020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 SemiBold" panose="020B0604020202020204" charset="0"/>
                        </a:rPr>
                        <a:t>Dia Mundial contra o Tráfico de Pessoas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501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82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6" y="4"/>
            <a:ext cx="9132844" cy="51372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7" name="Google Shape;507;p42"/>
          <p:cNvGrpSpPr/>
          <p:nvPr/>
        </p:nvGrpSpPr>
        <p:grpSpPr>
          <a:xfrm>
            <a:off x="2010036" y="1979775"/>
            <a:ext cx="420634" cy="2160487"/>
            <a:chOff x="408431" y="2060447"/>
            <a:chExt cx="626363" cy="3217164"/>
          </a:xfrm>
        </p:grpSpPr>
        <p:pic>
          <p:nvPicPr>
            <p:cNvPr id="508" name="Google Shape;508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387" y="4774692"/>
              <a:ext cx="569963" cy="50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8431" y="3829824"/>
              <a:ext cx="569975" cy="569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4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35863" y="2060447"/>
              <a:ext cx="571499" cy="571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4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8431" y="3011424"/>
              <a:ext cx="626363" cy="44194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42"/>
          <p:cNvSpPr txBox="1"/>
          <p:nvPr/>
        </p:nvSpPr>
        <p:spPr>
          <a:xfrm>
            <a:off x="2592148" y="2037698"/>
            <a:ext cx="3588645" cy="210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994" rIns="0" bIns="0" anchor="t" anchorCtr="0">
            <a:spAutoFit/>
          </a:bodyPr>
          <a:lstStyle/>
          <a:p>
            <a:pPr marL="9525"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@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conselhonacionaldesaude.cns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>
              <a:buSzPts val="2000"/>
            </a:pP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 err="1" smtClean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Abrasus</a:t>
            </a: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endParaRPr lang="pt-BR" dirty="0" smtClean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  <a:p>
            <a:pPr marL="9525" marR="1406841">
              <a:spcBef>
                <a:spcPts val="206"/>
              </a:spcBef>
              <a:buSzPts val="2000"/>
            </a:pP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/>
            </a:r>
            <a:b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</a:br>
            <a:r>
              <a:rPr lang="pt-BR" dirty="0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/</a:t>
            </a:r>
            <a:r>
              <a:rPr lang="pt-BR" dirty="0" err="1">
                <a:solidFill>
                  <a:schemeClr val="dk1"/>
                </a:solidFill>
                <a:latin typeface="Montserrat SemiBold" panose="020B0604020202020204" charset="0"/>
                <a:ea typeface="Calibri"/>
                <a:cs typeface="Calibri"/>
                <a:sym typeface="Calibri"/>
              </a:rPr>
              <a:t>comunicacns</a:t>
            </a:r>
            <a:endParaRPr dirty="0">
              <a:solidFill>
                <a:schemeClr val="dk1"/>
              </a:solidFill>
              <a:latin typeface="Montserrat SemiBold" panose="020B0604020202020204" charset="0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2"/>
          <p:cNvSpPr txBox="1">
            <a:spLocks noGrp="1"/>
          </p:cNvSpPr>
          <p:nvPr>
            <p:ph type="title"/>
          </p:nvPr>
        </p:nvSpPr>
        <p:spPr>
          <a:xfrm>
            <a:off x="898397" y="1043423"/>
            <a:ext cx="499972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rgbClr val="2E75B5"/>
              </a:buClr>
              <a:buSzPts val="4000"/>
            </a:pPr>
            <a:r>
              <a:rPr lang="pt-BR" sz="2000" dirty="0" err="1">
                <a:solidFill>
                  <a:schemeClr val="lt1"/>
                </a:solidFill>
                <a:latin typeface="Montserrat SemiBold" panose="020B0604020202020204" charset="0"/>
              </a:rPr>
              <a:t>Obrigad</a:t>
            </a:r>
            <a:r>
              <a:rPr lang="pt-BR" sz="2000" dirty="0">
                <a:solidFill>
                  <a:schemeClr val="lt1"/>
                </a:solidFill>
                <a:latin typeface="Montserrat SemiBold" panose="020B0604020202020204" charset="0"/>
              </a:rPr>
              <a:t>@!! </a:t>
            </a:r>
            <a:endParaRPr sz="2000" dirty="0">
              <a:solidFill>
                <a:schemeClr val="lt1"/>
              </a:solidFill>
              <a:latin typeface="Montserrat SemiBold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5375</TotalTime>
  <Words>349</Words>
  <Application>Microsoft Office PowerPoint</Application>
  <PresentationFormat>Apresentação na tela (16:9)</PresentationFormat>
  <Paragraphs>91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3" baseType="lpstr">
      <vt:lpstr>Montserrat SemiBold</vt:lpstr>
      <vt:lpstr>Times New Roman</vt:lpstr>
      <vt:lpstr>Arial</vt:lpstr>
      <vt:lpstr>Calibri</vt:lpstr>
      <vt:lpstr>Montserrat</vt:lpstr>
      <vt:lpstr>Montserrat ExtraBold</vt:lpstr>
      <vt:lpstr>Montserrat Light</vt:lpstr>
      <vt:lpstr>Simple Light</vt:lpstr>
      <vt:lpstr>DATAS REPRESENTATIVAS DA  SAÚDE NO MÊS DE JULHO/2025</vt:lpstr>
      <vt:lpstr>Datas Representativas</vt:lpstr>
      <vt:lpstr>Datas Representativas</vt:lpstr>
      <vt:lpstr>Datas Representativas</vt:lpstr>
      <vt:lpstr>Obrigad@!!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DATAS REPRESENTATIVAS DA  SAÚDE NO MÊS DE JUNHO/2025</dc:title>
  <dc:creator>Deise</dc:creator>
  <cp:lastModifiedBy>Djeimy Luzia Biesek</cp:lastModifiedBy>
  <cp:revision>38</cp:revision>
  <dcterms:modified xsi:type="dcterms:W3CDTF">2025-07-07T15:08:44Z</dcterms:modified>
</cp:coreProperties>
</file>