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2E46"/>
    <a:srgbClr val="F3B845"/>
    <a:srgbClr val="0F2335"/>
    <a:srgbClr val="48C1F0"/>
    <a:srgbClr val="164974"/>
    <a:srgbClr val="569FCE"/>
    <a:srgbClr val="D1D7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17" d="100"/>
          <a:sy n="17" d="100"/>
        </p:scale>
        <p:origin x="304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58BD63-A620-4964-8CD6-0BCDE752D33B}" type="doc">
      <dgm:prSet loTypeId="urn:microsoft.com/office/officeart/2005/8/layout/equation1" loCatId="relationship" qsTypeId="urn:microsoft.com/office/officeart/2005/8/quickstyle/simple1#1" qsCatId="simple" csTypeId="urn:microsoft.com/office/officeart/2005/8/colors/accent1_2#1" csCatId="accent1" phldr="1"/>
      <dgm:spPr/>
    </dgm:pt>
    <dgm:pt modelId="{0E25BE8C-83E1-4098-8536-AF3D848B6ECA}">
      <dgm:prSet phldrT="[Texto]" phldr="1"/>
      <dgm:spPr>
        <a:solidFill>
          <a:srgbClr val="F3B845"/>
        </a:solidFill>
      </dgm:spPr>
      <dgm:t>
        <a:bodyPr/>
        <a:lstStyle/>
        <a:p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6661E9-4308-449A-8BD0-635519E91660}" type="parTrans" cxnId="{A104EBC3-1FA0-4811-8F8B-281558D061D9}">
      <dgm:prSet/>
      <dgm:spPr/>
      <dgm:t>
        <a:bodyPr/>
        <a:lstStyle/>
        <a:p>
          <a:endParaRPr lang="pt-BR"/>
        </a:p>
      </dgm:t>
    </dgm:pt>
    <dgm:pt modelId="{72D56863-6B5F-48ED-B4EF-9D312A987259}" type="sibTrans" cxnId="{A104EBC3-1FA0-4811-8F8B-281558D061D9}">
      <dgm:prSet/>
      <dgm:spPr/>
      <dgm:t>
        <a:bodyPr/>
        <a:lstStyle/>
        <a:p>
          <a:endParaRPr lang="pt-BR"/>
        </a:p>
      </dgm:t>
    </dgm:pt>
    <dgm:pt modelId="{0AE73E47-B370-43B3-B273-75E0C12F50FD}">
      <dgm:prSet phldrT="[Texto]" phldr="1"/>
      <dgm:spPr>
        <a:solidFill>
          <a:srgbClr val="F3B845"/>
        </a:solidFill>
      </dgm:spPr>
      <dgm:t>
        <a:bodyPr/>
        <a:lstStyle/>
        <a:p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582F1BA-C19C-4311-8C1E-611CC46E89DC}" type="parTrans" cxnId="{F7A28B2E-182B-4CC2-8A09-A47F145E60EB}">
      <dgm:prSet/>
      <dgm:spPr/>
      <dgm:t>
        <a:bodyPr/>
        <a:lstStyle/>
        <a:p>
          <a:endParaRPr lang="pt-BR"/>
        </a:p>
      </dgm:t>
    </dgm:pt>
    <dgm:pt modelId="{F60C6CED-8268-4A0D-A558-6D4A328EDB13}" type="sibTrans" cxnId="{F7A28B2E-182B-4CC2-8A09-A47F145E60EB}">
      <dgm:prSet/>
      <dgm:spPr/>
      <dgm:t>
        <a:bodyPr/>
        <a:lstStyle/>
        <a:p>
          <a:endParaRPr lang="pt-BR"/>
        </a:p>
      </dgm:t>
    </dgm:pt>
    <dgm:pt modelId="{38C5F0CB-0D22-4D9D-AEBE-0799C8043A12}">
      <dgm:prSet phldrT="[Texto]" phldr="1"/>
      <dgm:spPr>
        <a:solidFill>
          <a:srgbClr val="F3B845"/>
        </a:solidFill>
      </dgm:spPr>
      <dgm:t>
        <a:bodyPr/>
        <a:lstStyle/>
        <a:p>
          <a:endParaRPr lang="pt-BR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92E800-552A-42CD-8D49-1561DC087B78}" type="parTrans" cxnId="{3EF5F0BC-9372-4E2E-8E82-C34EE70DC8E8}">
      <dgm:prSet/>
      <dgm:spPr/>
      <dgm:t>
        <a:bodyPr/>
        <a:lstStyle/>
        <a:p>
          <a:endParaRPr lang="pt-BR"/>
        </a:p>
      </dgm:t>
    </dgm:pt>
    <dgm:pt modelId="{32ABD8AA-D71F-48E6-AAD6-5D8E50A200BC}" type="sibTrans" cxnId="{3EF5F0BC-9372-4E2E-8E82-C34EE70DC8E8}">
      <dgm:prSet/>
      <dgm:spPr/>
      <dgm:t>
        <a:bodyPr/>
        <a:lstStyle/>
        <a:p>
          <a:endParaRPr lang="pt-BR"/>
        </a:p>
      </dgm:t>
    </dgm:pt>
    <dgm:pt modelId="{0BCF195C-FD6C-44E2-9E6A-E552E98CB025}" type="pres">
      <dgm:prSet presAssocID="{3A58BD63-A620-4964-8CD6-0BCDE752D33B}" presName="linearFlow" presStyleCnt="0">
        <dgm:presLayoutVars>
          <dgm:dir/>
          <dgm:resizeHandles val="exact"/>
        </dgm:presLayoutVars>
      </dgm:prSet>
      <dgm:spPr/>
    </dgm:pt>
    <dgm:pt modelId="{BBF5F733-9BBF-450E-BFA4-82711DA1CED2}" type="pres">
      <dgm:prSet presAssocID="{0E25BE8C-83E1-4098-8536-AF3D848B6ECA}" presName="node" presStyleLbl="node1" presStyleIdx="0" presStyleCnt="3">
        <dgm:presLayoutVars>
          <dgm:bulletEnabled val="1"/>
        </dgm:presLayoutVars>
      </dgm:prSet>
      <dgm:spPr/>
    </dgm:pt>
    <dgm:pt modelId="{8B67C5A7-873F-4681-A3CE-22E455FBAC59}" type="pres">
      <dgm:prSet presAssocID="{72D56863-6B5F-48ED-B4EF-9D312A987259}" presName="spacerL" presStyleCnt="0"/>
      <dgm:spPr/>
    </dgm:pt>
    <dgm:pt modelId="{252BE326-EFF1-4F86-9C40-AAB53A4A2FED}" type="pres">
      <dgm:prSet presAssocID="{72D56863-6B5F-48ED-B4EF-9D312A987259}" presName="sibTrans" presStyleLbl="sibTrans2D1" presStyleIdx="0" presStyleCnt="2"/>
      <dgm:spPr/>
    </dgm:pt>
    <dgm:pt modelId="{8ED4E41F-1D6B-4D14-BE88-2BA3CB14ABCF}" type="pres">
      <dgm:prSet presAssocID="{72D56863-6B5F-48ED-B4EF-9D312A987259}" presName="spacerR" presStyleCnt="0"/>
      <dgm:spPr/>
    </dgm:pt>
    <dgm:pt modelId="{909353CC-6C3F-4600-B3F9-C6C1C6BA1826}" type="pres">
      <dgm:prSet presAssocID="{0AE73E47-B370-43B3-B273-75E0C12F50FD}" presName="node" presStyleLbl="node1" presStyleIdx="1" presStyleCnt="3">
        <dgm:presLayoutVars>
          <dgm:bulletEnabled val="1"/>
        </dgm:presLayoutVars>
      </dgm:prSet>
      <dgm:spPr/>
    </dgm:pt>
    <dgm:pt modelId="{F5E409BC-D04E-4069-8CE1-0662114D180D}" type="pres">
      <dgm:prSet presAssocID="{F60C6CED-8268-4A0D-A558-6D4A328EDB13}" presName="spacerL" presStyleCnt="0"/>
      <dgm:spPr/>
    </dgm:pt>
    <dgm:pt modelId="{1BC804D0-1E36-4307-B925-71768415BB5E}" type="pres">
      <dgm:prSet presAssocID="{F60C6CED-8268-4A0D-A558-6D4A328EDB13}" presName="sibTrans" presStyleLbl="sibTrans2D1" presStyleIdx="1" presStyleCnt="2"/>
      <dgm:spPr/>
    </dgm:pt>
    <dgm:pt modelId="{F6546093-1A37-4D57-B91F-D50A4BE71D00}" type="pres">
      <dgm:prSet presAssocID="{F60C6CED-8268-4A0D-A558-6D4A328EDB13}" presName="spacerR" presStyleCnt="0"/>
      <dgm:spPr/>
    </dgm:pt>
    <dgm:pt modelId="{0E59482C-A4D2-49FA-A2BB-51C46A3B7A37}" type="pres">
      <dgm:prSet presAssocID="{38C5F0CB-0D22-4D9D-AEBE-0799C8043A12}" presName="node" presStyleLbl="node1" presStyleIdx="2" presStyleCnt="3">
        <dgm:presLayoutVars>
          <dgm:bulletEnabled val="1"/>
        </dgm:presLayoutVars>
      </dgm:prSet>
      <dgm:spPr/>
    </dgm:pt>
  </dgm:ptLst>
  <dgm:cxnLst>
    <dgm:cxn modelId="{9C300D12-8AAC-4D8B-92E1-B5BC175F71C3}" type="presOf" srcId="{3A58BD63-A620-4964-8CD6-0BCDE752D33B}" destId="{0BCF195C-FD6C-44E2-9E6A-E552E98CB025}" srcOrd="0" destOrd="0" presId="urn:microsoft.com/office/officeart/2005/8/layout/equation1"/>
    <dgm:cxn modelId="{E7B7B016-3C9E-4AEA-8F6F-0534568273CC}" type="presOf" srcId="{F60C6CED-8268-4A0D-A558-6D4A328EDB13}" destId="{1BC804D0-1E36-4307-B925-71768415BB5E}" srcOrd="0" destOrd="0" presId="urn:microsoft.com/office/officeart/2005/8/layout/equation1"/>
    <dgm:cxn modelId="{E98F1919-FD37-416C-93A4-DC40487E9628}" type="presOf" srcId="{38C5F0CB-0D22-4D9D-AEBE-0799C8043A12}" destId="{0E59482C-A4D2-49FA-A2BB-51C46A3B7A37}" srcOrd="0" destOrd="0" presId="urn:microsoft.com/office/officeart/2005/8/layout/equation1"/>
    <dgm:cxn modelId="{2CDFF129-6B82-4017-94F5-7B9D83B57990}" type="presOf" srcId="{72D56863-6B5F-48ED-B4EF-9D312A987259}" destId="{252BE326-EFF1-4F86-9C40-AAB53A4A2FED}" srcOrd="0" destOrd="0" presId="urn:microsoft.com/office/officeart/2005/8/layout/equation1"/>
    <dgm:cxn modelId="{F7A28B2E-182B-4CC2-8A09-A47F145E60EB}" srcId="{3A58BD63-A620-4964-8CD6-0BCDE752D33B}" destId="{0AE73E47-B370-43B3-B273-75E0C12F50FD}" srcOrd="1" destOrd="0" parTransId="{4582F1BA-C19C-4311-8C1E-611CC46E89DC}" sibTransId="{F60C6CED-8268-4A0D-A558-6D4A328EDB13}"/>
    <dgm:cxn modelId="{B9F78A2F-2399-442E-96E8-6A3E92BDDB40}" type="presOf" srcId="{0E25BE8C-83E1-4098-8536-AF3D848B6ECA}" destId="{BBF5F733-9BBF-450E-BFA4-82711DA1CED2}" srcOrd="0" destOrd="0" presId="urn:microsoft.com/office/officeart/2005/8/layout/equation1"/>
    <dgm:cxn modelId="{3EF5F0BC-9372-4E2E-8E82-C34EE70DC8E8}" srcId="{3A58BD63-A620-4964-8CD6-0BCDE752D33B}" destId="{38C5F0CB-0D22-4D9D-AEBE-0799C8043A12}" srcOrd="2" destOrd="0" parTransId="{CE92E800-552A-42CD-8D49-1561DC087B78}" sibTransId="{32ABD8AA-D71F-48E6-AAD6-5D8E50A200BC}"/>
    <dgm:cxn modelId="{A104EBC3-1FA0-4811-8F8B-281558D061D9}" srcId="{3A58BD63-A620-4964-8CD6-0BCDE752D33B}" destId="{0E25BE8C-83E1-4098-8536-AF3D848B6ECA}" srcOrd="0" destOrd="0" parTransId="{1F6661E9-4308-449A-8BD0-635519E91660}" sibTransId="{72D56863-6B5F-48ED-B4EF-9D312A987259}"/>
    <dgm:cxn modelId="{4649A3C5-F796-4B4D-933D-24F7E0ADBD92}" type="presOf" srcId="{0AE73E47-B370-43B3-B273-75E0C12F50FD}" destId="{909353CC-6C3F-4600-B3F9-C6C1C6BA1826}" srcOrd="0" destOrd="0" presId="urn:microsoft.com/office/officeart/2005/8/layout/equation1"/>
    <dgm:cxn modelId="{2AE61AEB-10D0-4026-ACA3-6C268AB9693C}" type="presParOf" srcId="{0BCF195C-FD6C-44E2-9E6A-E552E98CB025}" destId="{BBF5F733-9BBF-450E-BFA4-82711DA1CED2}" srcOrd="0" destOrd="0" presId="urn:microsoft.com/office/officeart/2005/8/layout/equation1"/>
    <dgm:cxn modelId="{597E423A-7D55-4DE4-AE00-EA451A49280B}" type="presParOf" srcId="{0BCF195C-FD6C-44E2-9E6A-E552E98CB025}" destId="{8B67C5A7-873F-4681-A3CE-22E455FBAC59}" srcOrd="1" destOrd="0" presId="urn:microsoft.com/office/officeart/2005/8/layout/equation1"/>
    <dgm:cxn modelId="{76A2D76C-4352-4EDA-8DF8-68C8B3A22B5E}" type="presParOf" srcId="{0BCF195C-FD6C-44E2-9E6A-E552E98CB025}" destId="{252BE326-EFF1-4F86-9C40-AAB53A4A2FED}" srcOrd="2" destOrd="0" presId="urn:microsoft.com/office/officeart/2005/8/layout/equation1"/>
    <dgm:cxn modelId="{375EB447-6783-44C2-94C4-FE063BB6215C}" type="presParOf" srcId="{0BCF195C-FD6C-44E2-9E6A-E552E98CB025}" destId="{8ED4E41F-1D6B-4D14-BE88-2BA3CB14ABCF}" srcOrd="3" destOrd="0" presId="urn:microsoft.com/office/officeart/2005/8/layout/equation1"/>
    <dgm:cxn modelId="{EB803452-C79C-47AD-9513-D3F25B9A1872}" type="presParOf" srcId="{0BCF195C-FD6C-44E2-9E6A-E552E98CB025}" destId="{909353CC-6C3F-4600-B3F9-C6C1C6BA1826}" srcOrd="4" destOrd="0" presId="urn:microsoft.com/office/officeart/2005/8/layout/equation1"/>
    <dgm:cxn modelId="{CAD2BAF6-AA33-44A8-B23F-7CEC13AE3EDE}" type="presParOf" srcId="{0BCF195C-FD6C-44E2-9E6A-E552E98CB025}" destId="{F5E409BC-D04E-4069-8CE1-0662114D180D}" srcOrd="5" destOrd="0" presId="urn:microsoft.com/office/officeart/2005/8/layout/equation1"/>
    <dgm:cxn modelId="{B3949F94-F5DA-4AA0-BA0C-0246232A393F}" type="presParOf" srcId="{0BCF195C-FD6C-44E2-9E6A-E552E98CB025}" destId="{1BC804D0-1E36-4307-B925-71768415BB5E}" srcOrd="6" destOrd="0" presId="urn:microsoft.com/office/officeart/2005/8/layout/equation1"/>
    <dgm:cxn modelId="{98F3F386-F28B-4A8C-8BD0-F2EC8C5F75B8}" type="presParOf" srcId="{0BCF195C-FD6C-44E2-9E6A-E552E98CB025}" destId="{F6546093-1A37-4D57-B91F-D50A4BE71D00}" srcOrd="7" destOrd="0" presId="urn:microsoft.com/office/officeart/2005/8/layout/equation1"/>
    <dgm:cxn modelId="{19167F4A-A464-4D4D-8423-2326216DF073}" type="presParOf" srcId="{0BCF195C-FD6C-44E2-9E6A-E552E98CB025}" destId="{0E59482C-A4D2-49FA-A2BB-51C46A3B7A37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5F733-9BBF-450E-BFA4-82711DA1CED2}">
      <dsp:nvSpPr>
        <dsp:cNvPr id="0" name=""/>
        <dsp:cNvSpPr/>
      </dsp:nvSpPr>
      <dsp:spPr bwMode="white">
        <a:xfrm>
          <a:off x="1574" y="650157"/>
          <a:ext cx="2086603" cy="2086603"/>
        </a:xfrm>
        <a:prstGeom prst="ellipse">
          <a:avLst/>
        </a:prstGeom>
        <a:solidFill>
          <a:srgbClr val="F3B84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7150" y="955733"/>
        <a:ext cx="1475451" cy="1475451"/>
      </dsp:txXfrm>
    </dsp:sp>
    <dsp:sp modelId="{252BE326-EFF1-4F86-9C40-AAB53A4A2FED}">
      <dsp:nvSpPr>
        <dsp:cNvPr id="0" name=""/>
        <dsp:cNvSpPr/>
      </dsp:nvSpPr>
      <dsp:spPr bwMode="white">
        <a:xfrm>
          <a:off x="2257609" y="1088343"/>
          <a:ext cx="1210230" cy="1210230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100" kern="1200"/>
        </a:p>
      </dsp:txBody>
      <dsp:txXfrm>
        <a:off x="2418025" y="1551135"/>
        <a:ext cx="889398" cy="284646"/>
      </dsp:txXfrm>
    </dsp:sp>
    <dsp:sp modelId="{909353CC-6C3F-4600-B3F9-C6C1C6BA1826}">
      <dsp:nvSpPr>
        <dsp:cNvPr id="0" name=""/>
        <dsp:cNvSpPr/>
      </dsp:nvSpPr>
      <dsp:spPr bwMode="white">
        <a:xfrm>
          <a:off x="3637272" y="650157"/>
          <a:ext cx="2086603" cy="2086603"/>
        </a:xfrm>
        <a:prstGeom prst="ellipse">
          <a:avLst/>
        </a:prstGeom>
        <a:solidFill>
          <a:srgbClr val="F3B84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42848" y="955733"/>
        <a:ext cx="1475451" cy="1475451"/>
      </dsp:txXfrm>
    </dsp:sp>
    <dsp:sp modelId="{1BC804D0-1E36-4307-B925-71768415BB5E}">
      <dsp:nvSpPr>
        <dsp:cNvPr id="0" name=""/>
        <dsp:cNvSpPr/>
      </dsp:nvSpPr>
      <dsp:spPr bwMode="white">
        <a:xfrm>
          <a:off x="5893307" y="1088343"/>
          <a:ext cx="1210230" cy="1210230"/>
        </a:xfrm>
        <a:prstGeom prst="mathEqual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400" kern="1200"/>
        </a:p>
      </dsp:txBody>
      <dsp:txXfrm>
        <a:off x="6053723" y="1337650"/>
        <a:ext cx="889398" cy="711616"/>
      </dsp:txXfrm>
    </dsp:sp>
    <dsp:sp modelId="{0E59482C-A4D2-49FA-A2BB-51C46A3B7A37}">
      <dsp:nvSpPr>
        <dsp:cNvPr id="0" name=""/>
        <dsp:cNvSpPr/>
      </dsp:nvSpPr>
      <dsp:spPr bwMode="white">
        <a:xfrm>
          <a:off x="7272970" y="650157"/>
          <a:ext cx="2086603" cy="2086603"/>
        </a:xfrm>
        <a:prstGeom prst="ellipse">
          <a:avLst/>
        </a:prstGeom>
        <a:solidFill>
          <a:srgbClr val="F3B84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78546" y="955733"/>
        <a:ext cx="1475451" cy="14754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6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5"/>
            </a:lvl1pPr>
            <a:lvl2pPr marL="1619885" indent="0" algn="ctr">
              <a:buNone/>
              <a:defRPr sz="7085"/>
            </a:lvl2pPr>
            <a:lvl3pPr marL="3239770" indent="0" algn="ctr">
              <a:buNone/>
              <a:defRPr sz="6380"/>
            </a:lvl3pPr>
            <a:lvl4pPr marL="4859655" indent="0" algn="ctr">
              <a:buNone/>
              <a:defRPr sz="5670"/>
            </a:lvl4pPr>
            <a:lvl5pPr marL="6479540" indent="0" algn="ctr">
              <a:buNone/>
              <a:defRPr sz="5670"/>
            </a:lvl5pPr>
            <a:lvl6pPr marL="8100060" indent="0" algn="ctr">
              <a:buNone/>
              <a:defRPr sz="5670"/>
            </a:lvl6pPr>
            <a:lvl7pPr marL="9719945" indent="0" algn="ctr">
              <a:buNone/>
              <a:defRPr sz="5670"/>
            </a:lvl7pPr>
            <a:lvl8pPr marL="11339830" indent="0" algn="ctr">
              <a:buNone/>
              <a:defRPr sz="5670"/>
            </a:lvl8pPr>
            <a:lvl9pPr marL="12959715" indent="0" algn="ctr">
              <a:buNone/>
              <a:defRPr sz="567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6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5">
                <a:solidFill>
                  <a:schemeClr val="tx1">
                    <a:tint val="82000"/>
                  </a:schemeClr>
                </a:solidFill>
              </a:defRPr>
            </a:lvl1pPr>
            <a:lvl2pPr marL="1619885" indent="0">
              <a:buNone/>
              <a:defRPr sz="7085">
                <a:solidFill>
                  <a:schemeClr val="tx1">
                    <a:tint val="82000"/>
                  </a:schemeClr>
                </a:solidFill>
              </a:defRPr>
            </a:lvl2pPr>
            <a:lvl3pPr marL="3239770" indent="0">
              <a:buNone/>
              <a:defRPr sz="6380">
                <a:solidFill>
                  <a:schemeClr val="tx1">
                    <a:tint val="82000"/>
                  </a:schemeClr>
                </a:solidFill>
              </a:defRPr>
            </a:lvl3pPr>
            <a:lvl4pPr marL="4859655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4pPr>
            <a:lvl5pPr marL="6479540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5pPr>
            <a:lvl6pPr marL="8100060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6pPr>
            <a:lvl7pPr marL="9719945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7pPr>
            <a:lvl8pPr marL="11339830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8pPr>
            <a:lvl9pPr marL="12959715" indent="0">
              <a:buNone/>
              <a:defRPr sz="567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5" b="1"/>
            </a:lvl1pPr>
            <a:lvl2pPr marL="1619885" indent="0">
              <a:buNone/>
              <a:defRPr sz="7085" b="1"/>
            </a:lvl2pPr>
            <a:lvl3pPr marL="3239770" indent="0">
              <a:buNone/>
              <a:defRPr sz="6380" b="1"/>
            </a:lvl3pPr>
            <a:lvl4pPr marL="4859655" indent="0">
              <a:buNone/>
              <a:defRPr sz="5670" b="1"/>
            </a:lvl4pPr>
            <a:lvl5pPr marL="6479540" indent="0">
              <a:buNone/>
              <a:defRPr sz="5670" b="1"/>
            </a:lvl5pPr>
            <a:lvl6pPr marL="8100060" indent="0">
              <a:buNone/>
              <a:defRPr sz="5670" b="1"/>
            </a:lvl6pPr>
            <a:lvl7pPr marL="9719945" indent="0">
              <a:buNone/>
              <a:defRPr sz="5670" b="1"/>
            </a:lvl7pPr>
            <a:lvl8pPr marL="11339830" indent="0">
              <a:buNone/>
              <a:defRPr sz="5670" b="1"/>
            </a:lvl8pPr>
            <a:lvl9pPr marL="12959715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5" b="1"/>
            </a:lvl1pPr>
            <a:lvl2pPr marL="1619885" indent="0">
              <a:buNone/>
              <a:defRPr sz="7085" b="1"/>
            </a:lvl2pPr>
            <a:lvl3pPr marL="3239770" indent="0">
              <a:buNone/>
              <a:defRPr sz="6380" b="1"/>
            </a:lvl3pPr>
            <a:lvl4pPr marL="4859655" indent="0">
              <a:buNone/>
              <a:defRPr sz="5670" b="1"/>
            </a:lvl4pPr>
            <a:lvl5pPr marL="6479540" indent="0">
              <a:buNone/>
              <a:defRPr sz="5670" b="1"/>
            </a:lvl5pPr>
            <a:lvl6pPr marL="8100060" indent="0">
              <a:buNone/>
              <a:defRPr sz="5670" b="1"/>
            </a:lvl6pPr>
            <a:lvl7pPr marL="9719945" indent="0">
              <a:buNone/>
              <a:defRPr sz="5670" b="1"/>
            </a:lvl7pPr>
            <a:lvl8pPr marL="11339830" indent="0">
              <a:buNone/>
              <a:defRPr sz="5670" b="1"/>
            </a:lvl8pPr>
            <a:lvl9pPr marL="12959715" indent="0">
              <a:buNone/>
              <a:defRPr sz="567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40"/>
            </a:lvl1pPr>
            <a:lvl2pPr>
              <a:defRPr sz="9920"/>
            </a:lvl2pPr>
            <a:lvl3pPr>
              <a:defRPr sz="8505"/>
            </a:lvl3pPr>
            <a:lvl4pPr>
              <a:defRPr sz="7085"/>
            </a:lvl4pPr>
            <a:lvl5pPr>
              <a:defRPr sz="7085"/>
            </a:lvl5pPr>
            <a:lvl6pPr>
              <a:defRPr sz="7085"/>
            </a:lvl6pPr>
            <a:lvl7pPr>
              <a:defRPr sz="7085"/>
            </a:lvl7pPr>
            <a:lvl8pPr>
              <a:defRPr sz="7085"/>
            </a:lvl8pPr>
            <a:lvl9pPr>
              <a:defRPr sz="7085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70"/>
            </a:lvl1pPr>
            <a:lvl2pPr marL="1619885" indent="0">
              <a:buNone/>
              <a:defRPr sz="4960"/>
            </a:lvl2pPr>
            <a:lvl3pPr marL="3239770" indent="0">
              <a:buNone/>
              <a:defRPr sz="4250"/>
            </a:lvl3pPr>
            <a:lvl4pPr marL="4859655" indent="0">
              <a:buNone/>
              <a:defRPr sz="3545"/>
            </a:lvl4pPr>
            <a:lvl5pPr marL="6479540" indent="0">
              <a:buNone/>
              <a:defRPr sz="3545"/>
            </a:lvl5pPr>
            <a:lvl6pPr marL="8100060" indent="0">
              <a:buNone/>
              <a:defRPr sz="3545"/>
            </a:lvl6pPr>
            <a:lvl7pPr marL="9719945" indent="0">
              <a:buNone/>
              <a:defRPr sz="3545"/>
            </a:lvl7pPr>
            <a:lvl8pPr marL="11339830" indent="0">
              <a:buNone/>
              <a:defRPr sz="3545"/>
            </a:lvl8pPr>
            <a:lvl9pPr marL="12959715" indent="0">
              <a:buNone/>
              <a:defRPr sz="354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4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40"/>
            </a:lvl1pPr>
            <a:lvl2pPr marL="1619885" indent="0">
              <a:buNone/>
              <a:defRPr sz="9920"/>
            </a:lvl2pPr>
            <a:lvl3pPr marL="3239770" indent="0">
              <a:buNone/>
              <a:defRPr sz="8505"/>
            </a:lvl3pPr>
            <a:lvl4pPr marL="4859655" indent="0">
              <a:buNone/>
              <a:defRPr sz="7085"/>
            </a:lvl4pPr>
            <a:lvl5pPr marL="6479540" indent="0">
              <a:buNone/>
              <a:defRPr sz="7085"/>
            </a:lvl5pPr>
            <a:lvl6pPr marL="8100060" indent="0">
              <a:buNone/>
              <a:defRPr sz="7085"/>
            </a:lvl6pPr>
            <a:lvl7pPr marL="9719945" indent="0">
              <a:buNone/>
              <a:defRPr sz="7085"/>
            </a:lvl7pPr>
            <a:lvl8pPr marL="11339830" indent="0">
              <a:buNone/>
              <a:defRPr sz="7085"/>
            </a:lvl8pPr>
            <a:lvl9pPr marL="12959715" indent="0">
              <a:buNone/>
              <a:defRPr sz="7085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70"/>
            </a:lvl1pPr>
            <a:lvl2pPr marL="1619885" indent="0">
              <a:buNone/>
              <a:defRPr sz="4960"/>
            </a:lvl2pPr>
            <a:lvl3pPr marL="3239770" indent="0">
              <a:buNone/>
              <a:defRPr sz="4250"/>
            </a:lvl3pPr>
            <a:lvl4pPr marL="4859655" indent="0">
              <a:buNone/>
              <a:defRPr sz="3545"/>
            </a:lvl4pPr>
            <a:lvl5pPr marL="6479540" indent="0">
              <a:buNone/>
              <a:defRPr sz="3545"/>
            </a:lvl5pPr>
            <a:lvl6pPr marL="8100060" indent="0">
              <a:buNone/>
              <a:defRPr sz="3545"/>
            </a:lvl6pPr>
            <a:lvl7pPr marL="9719945" indent="0">
              <a:buNone/>
              <a:defRPr sz="3545"/>
            </a:lvl7pPr>
            <a:lvl8pPr marL="11339830" indent="0">
              <a:buNone/>
              <a:defRPr sz="3545"/>
            </a:lvl8pPr>
            <a:lvl9pPr marL="12959715" indent="0">
              <a:buNone/>
              <a:defRPr sz="354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7027AF-D024-41B9-9629-3F808739BC00}" type="datetimeFigureOut">
              <a:rPr lang="pt-BR" smtClean="0"/>
              <a:t>04/11/2026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B9B2B2-4919-4CB1-8165-08C55F446E07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39770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0260" indent="-810260" algn="l" defTabSz="3239770" rtl="0" eaLnBrk="1" latinLnBrk="0" hangingPunct="1">
        <a:lnSpc>
          <a:spcPct val="90000"/>
        </a:lnSpc>
        <a:spcBef>
          <a:spcPts val="3545"/>
        </a:spcBef>
        <a:buFont typeface="Arial" panose="020B0604020202020204" pitchFamily="34" charset="0"/>
        <a:buChar char="•"/>
        <a:defRPr sz="9920" kern="1200">
          <a:solidFill>
            <a:schemeClr val="tx1"/>
          </a:solidFill>
          <a:latin typeface="+mn-lt"/>
          <a:ea typeface="+mn-ea"/>
          <a:cs typeface="+mn-cs"/>
        </a:defRPr>
      </a:lvl1pPr>
      <a:lvl2pPr marL="243014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8505" kern="1200">
          <a:solidFill>
            <a:schemeClr val="tx1"/>
          </a:solidFill>
          <a:latin typeface="+mn-lt"/>
          <a:ea typeface="+mn-ea"/>
          <a:cs typeface="+mn-cs"/>
        </a:defRPr>
      </a:lvl2pPr>
      <a:lvl3pPr marL="405003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7085" kern="1200">
          <a:solidFill>
            <a:schemeClr val="tx1"/>
          </a:solidFill>
          <a:latin typeface="+mn-lt"/>
          <a:ea typeface="+mn-ea"/>
          <a:cs typeface="+mn-cs"/>
        </a:defRPr>
      </a:lvl3pPr>
      <a:lvl4pPr marL="566991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4pPr>
      <a:lvl5pPr marL="728980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5pPr>
      <a:lvl6pPr marL="890968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6pPr>
      <a:lvl7pPr marL="1052957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7pPr>
      <a:lvl8pPr marL="12149455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8pPr>
      <a:lvl9pPr marL="13769340" indent="-810260" algn="l" defTabSz="3239770" rtl="0" eaLnBrk="1" latinLnBrk="0" hangingPunct="1">
        <a:lnSpc>
          <a:spcPct val="90000"/>
        </a:lnSpc>
        <a:spcBef>
          <a:spcPts val="1770"/>
        </a:spcBef>
        <a:buFont typeface="Arial" panose="020B0604020202020204" pitchFamily="34" charset="0"/>
        <a:buChar char="•"/>
        <a:defRPr sz="63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1pPr>
      <a:lvl2pPr marL="161988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2pPr>
      <a:lvl3pPr marL="323977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3pPr>
      <a:lvl4pPr marL="485965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4pPr>
      <a:lvl5pPr marL="647954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5pPr>
      <a:lvl6pPr marL="810006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6pPr>
      <a:lvl7pPr marL="971994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7pPr>
      <a:lvl8pPr marL="11339830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8pPr>
      <a:lvl9pPr marL="12959715" algn="l" defTabSz="3239770" rtl="0" eaLnBrk="1" latinLnBrk="0" hangingPunct="1">
        <a:defRPr sz="63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D:/Back Up MS/REBRATS/3. Congresso da Rebrats/VII Congresso/3. Documentos/2. Apresentação de Pôster/Modelo de pôster_VII Congresso da Rebrats OP1.pngModelo de pôster_VII Congresso da Rebrats OP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 l="5" r="5"/>
          <a:stretch>
            <a:fillRect/>
          </a:stretch>
        </p:blipFill>
        <p:spPr>
          <a:xfrm>
            <a:off x="1143" y="1301"/>
            <a:ext cx="32397002" cy="43198035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4730656" y="6293449"/>
            <a:ext cx="229379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rgbClr val="F3B845"/>
                </a:solidFill>
                <a:latin typeface="Arial" panose="020B0604020202020204" pitchFamily="34" charset="0"/>
                <a:ea typeface="Geneva" panose="020B0503030404040204" pitchFamily="124" charset="-128"/>
                <a:cs typeface="Arial" panose="020B0604020202020204" pitchFamily="34" charset="0"/>
              </a:rPr>
              <a:t>TÍTULO DO TRABALHO ARIAL, NEGRITO, </a:t>
            </a:r>
            <a:br>
              <a:rPr lang="pt-BR" sz="6600" b="1" dirty="0">
                <a:solidFill>
                  <a:srgbClr val="F3B845"/>
                </a:solidFill>
                <a:latin typeface="Arial" panose="020B0604020202020204" pitchFamily="34" charset="0"/>
                <a:ea typeface="Geneva" panose="020B0503030404040204" pitchFamily="124" charset="-128"/>
                <a:cs typeface="Arial" panose="020B0604020202020204" pitchFamily="34" charset="0"/>
              </a:rPr>
            </a:br>
            <a:r>
              <a:rPr lang="pt-BR" sz="6600" b="1" dirty="0">
                <a:solidFill>
                  <a:srgbClr val="F3B845"/>
                </a:solidFill>
                <a:latin typeface="Arial" panose="020B0604020202020204" pitchFamily="34" charset="0"/>
                <a:ea typeface="Geneva" panose="020B0503030404040204" pitchFamily="124" charset="-128"/>
                <a:cs typeface="Arial" panose="020B0604020202020204" pitchFamily="34" charset="0"/>
              </a:rPr>
              <a:t>CAIXA ALTA CORPO 60PT ATÉ 66PT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5030901" y="9455329"/>
            <a:ext cx="223374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162E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Nome dos autores: Arial negrito 44pt, centralizado  </a:t>
            </a:r>
          </a:p>
        </p:txBody>
      </p:sp>
      <p:sp>
        <p:nvSpPr>
          <p:cNvPr id="14" name="Subtitle 2"/>
          <p:cNvSpPr txBox="1">
            <a:spLocks noChangeArrowheads="1"/>
          </p:cNvSpPr>
          <p:nvPr/>
        </p:nvSpPr>
        <p:spPr bwMode="auto">
          <a:xfrm>
            <a:off x="2279302" y="12475836"/>
            <a:ext cx="12832361" cy="423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b="1" dirty="0">
                <a:solidFill>
                  <a:srgbClr val="F3B845"/>
                </a:solidFill>
                <a:latin typeface="Arial" panose="020B0604020202020204" pitchFamily="34" charset="0"/>
                <a:cs typeface="Geneva" pitchFamily="34" charset="0"/>
              </a:rPr>
              <a:t>Introdução</a:t>
            </a:r>
          </a:p>
          <a:p>
            <a:pPr eaLnBrk="1" hangingPunct="1">
              <a:buFontTx/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Corpo do texto Arial regular tamanho 30pt, podendo ser reduzido para até 28pt, caso a quantidade de texto ultrapasse o espaço delimitado. 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8" name="Subtitle 2"/>
          <p:cNvSpPr txBox="1">
            <a:spLocks noChangeArrowheads="1"/>
          </p:cNvSpPr>
          <p:nvPr/>
        </p:nvSpPr>
        <p:spPr bwMode="auto">
          <a:xfrm>
            <a:off x="2279300" y="17657366"/>
            <a:ext cx="12832361" cy="2925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b="1" dirty="0">
                <a:solidFill>
                  <a:srgbClr val="F3B845"/>
                </a:solidFill>
                <a:latin typeface="Arial" panose="020B0604020202020204" pitchFamily="34" charset="0"/>
                <a:cs typeface="Geneva" pitchFamily="34" charset="0"/>
              </a:rPr>
              <a:t>Métodos</a:t>
            </a:r>
          </a:p>
          <a:p>
            <a:pPr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9" name="Subtitle 2"/>
          <p:cNvSpPr txBox="1">
            <a:spLocks noChangeArrowheads="1"/>
          </p:cNvSpPr>
          <p:nvPr/>
        </p:nvSpPr>
        <p:spPr bwMode="auto">
          <a:xfrm>
            <a:off x="2279300" y="21483119"/>
            <a:ext cx="12832361" cy="5685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b="1" dirty="0">
                <a:solidFill>
                  <a:srgbClr val="F3B845"/>
                </a:solidFill>
                <a:latin typeface="Arial" panose="020B0604020202020204" pitchFamily="34" charset="0"/>
                <a:cs typeface="Geneva" pitchFamily="34" charset="0"/>
              </a:rPr>
              <a:t>Resultados</a:t>
            </a:r>
          </a:p>
          <a:p>
            <a:pPr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  <a:p>
            <a:pPr>
              <a:buNone/>
            </a:pPr>
            <a:endParaRPr lang="en-US" altLang="pt-BR" sz="3600" dirty="0">
              <a:latin typeface="Arial" panose="020B0604020202020204" pitchFamily="34" charset="0"/>
              <a:cs typeface="Geneva" pitchFamily="34" charset="0"/>
            </a:endParaRPr>
          </a:p>
          <a:p>
            <a:pPr eaLnBrk="1" hangingPunct="1">
              <a:buFontTx/>
              <a:buNone/>
            </a:pPr>
            <a:endParaRPr lang="en-US" altLang="pt-BR" sz="40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977634" y="10444567"/>
            <a:ext cx="223374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162E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Instituição: Arial negrito 40pt, centralizado  </a:t>
            </a:r>
          </a:p>
        </p:txBody>
      </p:sp>
      <p:sp>
        <p:nvSpPr>
          <p:cNvPr id="15" name="Subtitle 2"/>
          <p:cNvSpPr txBox="1">
            <a:spLocks noChangeArrowheads="1"/>
          </p:cNvSpPr>
          <p:nvPr/>
        </p:nvSpPr>
        <p:spPr bwMode="auto">
          <a:xfrm>
            <a:off x="2279300" y="28069210"/>
            <a:ext cx="12832361" cy="4820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b="1" dirty="0">
                <a:solidFill>
                  <a:srgbClr val="F3B845"/>
                </a:solidFill>
                <a:latin typeface="Arial" panose="020B0604020202020204" pitchFamily="34" charset="0"/>
                <a:cs typeface="Geneva" pitchFamily="34" charset="0"/>
              </a:rPr>
              <a:t>Discussão e Conclusão</a:t>
            </a:r>
          </a:p>
          <a:p>
            <a:pPr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  <a:p>
            <a:pPr>
              <a:buNone/>
            </a:pPr>
            <a:endParaRPr lang="en-US" altLang="pt-BR" sz="36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20" name="Subtitle 2"/>
          <p:cNvSpPr txBox="1">
            <a:spLocks noChangeArrowheads="1"/>
          </p:cNvSpPr>
          <p:nvPr/>
        </p:nvSpPr>
        <p:spPr bwMode="auto">
          <a:xfrm>
            <a:off x="17143243" y="17269970"/>
            <a:ext cx="5598363" cy="485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pt-BR" alt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Tabela 1 -</a:t>
            </a:r>
            <a:r>
              <a:rPr lang="pt-BR" alt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Título da tabela</a:t>
            </a:r>
          </a:p>
          <a:p>
            <a:pPr eaLnBrk="1" hangingPunct="1">
              <a:buFontTx/>
              <a:buNone/>
            </a:pPr>
            <a:endParaRPr lang="pt-BR" altLang="pt-BR" sz="1000" b="1" dirty="0">
              <a:solidFill>
                <a:srgbClr val="C22B1E"/>
              </a:solidFill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23" name="Subtitle 2"/>
          <p:cNvSpPr txBox="1">
            <a:spLocks noChangeArrowheads="1"/>
          </p:cNvSpPr>
          <p:nvPr/>
        </p:nvSpPr>
        <p:spPr bwMode="auto">
          <a:xfrm>
            <a:off x="17166044" y="22768988"/>
            <a:ext cx="12832361" cy="6191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24" name="Subtitle 2"/>
          <p:cNvSpPr txBox="1">
            <a:spLocks noChangeArrowheads="1"/>
          </p:cNvSpPr>
          <p:nvPr/>
        </p:nvSpPr>
        <p:spPr bwMode="auto">
          <a:xfrm>
            <a:off x="17166044" y="29709036"/>
            <a:ext cx="12832361" cy="2402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b="1" dirty="0">
                <a:solidFill>
                  <a:srgbClr val="F3B845"/>
                </a:solidFill>
                <a:latin typeface="Arial" panose="020B0604020202020204" pitchFamily="34" charset="0"/>
                <a:cs typeface="Geneva" pitchFamily="34" charset="0"/>
              </a:rPr>
              <a:t>Fonte de financiamento</a:t>
            </a:r>
          </a:p>
          <a:p>
            <a:pPr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17143243" y="34011427"/>
            <a:ext cx="12780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b="1" dirty="0">
                <a:latin typeface="Arial" panose="020B0604020202020204" pitchFamily="34" charset="0"/>
                <a:cs typeface="Arial" panose="020B0604020202020204" pitchFamily="34" charset="0"/>
              </a:rPr>
              <a:t>Comitê de Ética em Pesquisa: 00000000</a:t>
            </a:r>
          </a:p>
        </p:txBody>
      </p:sp>
      <p:sp>
        <p:nvSpPr>
          <p:cNvPr id="31" name="Subtitle 2"/>
          <p:cNvSpPr txBox="1">
            <a:spLocks noChangeArrowheads="1"/>
          </p:cNvSpPr>
          <p:nvPr/>
        </p:nvSpPr>
        <p:spPr bwMode="auto">
          <a:xfrm>
            <a:off x="17143245" y="12478007"/>
            <a:ext cx="12832361" cy="4207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3000" dirty="0">
                <a:latin typeface="Arial" panose="020B0604020202020204" pitchFamily="34" charset="0"/>
                <a:cs typeface="Geneva" pitchFamily="34" charset="0"/>
              </a:rPr>
              <a:t>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x</a:t>
            </a:r>
            <a:endParaRPr lang="en-US" altLang="pt-BR" sz="3000" dirty="0">
              <a:latin typeface="Arial" panose="020B0604020202020204" pitchFamily="34" charset="0"/>
              <a:cs typeface="Geneva" pitchFamily="34" charset="0"/>
            </a:endParaRPr>
          </a:p>
          <a:p>
            <a:pPr>
              <a:buNone/>
            </a:pPr>
            <a:endParaRPr lang="en-US" altLang="pt-BR" sz="3600" dirty="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32" name="Subtitle 2"/>
          <p:cNvSpPr txBox="1">
            <a:spLocks noChangeArrowheads="1"/>
          </p:cNvSpPr>
          <p:nvPr/>
        </p:nvSpPr>
        <p:spPr bwMode="auto">
          <a:xfrm>
            <a:off x="2279300" y="36688560"/>
            <a:ext cx="5598363" cy="1684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1055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805" indent="-1033780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780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830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50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22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4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630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pt-BR" alt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Figura 1.</a:t>
            </a:r>
            <a:r>
              <a:rPr lang="pt-BR" alt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Título da figura.</a:t>
            </a:r>
          </a:p>
          <a:p>
            <a:pPr>
              <a:buNone/>
            </a:pPr>
            <a:r>
              <a:rPr lang="pt-BR" altLang="pt-BR" sz="2000" dirty="0">
                <a:latin typeface="Arial" panose="020B0604020202020204" pitchFamily="34" charset="0"/>
                <a:cs typeface="Arial" panose="020B0604020202020204" pitchFamily="34" charset="0"/>
              </a:rPr>
              <a:t>Fonte: </a:t>
            </a:r>
            <a:r>
              <a:rPr lang="pt-BR" altLang="pt-BR" sz="2000" dirty="0" err="1">
                <a:latin typeface="Arial" panose="020B0604020202020204" pitchFamily="34" charset="0"/>
                <a:cs typeface="Arial" panose="020B0604020202020204" pitchFamily="34" charset="0"/>
              </a:rPr>
              <a:t>xxxx</a:t>
            </a:r>
            <a:r>
              <a:rPr lang="pt-BR" altLang="pt-BR" sz="2000" dirty="0">
                <a:latin typeface="Arial" panose="020B0604020202020204" pitchFamily="34" charset="0"/>
                <a:cs typeface="Arial" panose="020B0604020202020204" pitchFamily="34" charset="0"/>
              </a:rPr>
              <a:t> (2000).</a:t>
            </a:r>
          </a:p>
          <a:p>
            <a:pPr eaLnBrk="1" hangingPunct="1">
              <a:buFontTx/>
              <a:buNone/>
            </a:pPr>
            <a:endParaRPr lang="pt-BR" altLang="pt-BR" sz="1000" b="1" dirty="0">
              <a:solidFill>
                <a:srgbClr val="C22B1E"/>
              </a:solidFill>
              <a:latin typeface="Arial" panose="020B0604020202020204" pitchFamily="34" charset="0"/>
              <a:cs typeface="Geneva" pitchFamily="34" charset="0"/>
            </a:endParaRPr>
          </a:p>
        </p:txBody>
      </p:sp>
      <p:graphicFrame>
        <p:nvGraphicFramePr>
          <p:cNvPr id="36" name="Diagrama 35"/>
          <p:cNvGraphicFramePr/>
          <p:nvPr/>
        </p:nvGraphicFramePr>
        <p:xfrm>
          <a:off x="3902448" y="33275303"/>
          <a:ext cx="9361148" cy="3386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7143243" y="18058405"/>
          <a:ext cx="12780696" cy="3677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5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5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5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951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35597"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>
                    <a:solidFill>
                      <a:srgbClr val="162E46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>
                    <a:solidFill>
                      <a:srgbClr val="162E46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>
                    <a:solidFill>
                      <a:srgbClr val="162E46"/>
                    </a:solidFill>
                  </a:tcPr>
                </a:tc>
                <a:tc>
                  <a:txBody>
                    <a:bodyPr/>
                    <a:lstStyle/>
                    <a:p>
                      <a:endParaRPr lang="pt-BR" sz="1200" dirty="0"/>
                    </a:p>
                  </a:txBody>
                  <a:tcPr>
                    <a:solidFill>
                      <a:srgbClr val="162E4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5597"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5597"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5597"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5597"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2741606" y="4424266"/>
            <a:ext cx="79247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b="1" dirty="0">
                <a:solidFill>
                  <a:srgbClr val="F3B8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ID: XXX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b958e1-45db-4322-8b31-31379c009aae">
      <Terms xmlns="http://schemas.microsoft.com/office/infopath/2007/PartnerControls"/>
    </lcf76f155ced4ddcb4097134ff3c332f>
    <TaxCatchAll xmlns="ebabeb17-2995-434a-b586-616a74b867ce" xsi:nil="true"/>
    <_Flow_SignoffStatus xmlns="8cb958e1-45db-4322-8b31-31379c009aa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04E6F19D4A2D044AC77D71E4943180B" ma:contentTypeVersion="16" ma:contentTypeDescription="Crie um novo documento." ma:contentTypeScope="" ma:versionID="371b207b9d35456378215396828f94c1">
  <xsd:schema xmlns:xsd="http://www.w3.org/2001/XMLSchema" xmlns:xs="http://www.w3.org/2001/XMLSchema" xmlns:p="http://schemas.microsoft.com/office/2006/metadata/properties" xmlns:ns2="8cb958e1-45db-4322-8b31-31379c009aae" xmlns:ns3="ebabeb17-2995-434a-b586-616a74b867ce" targetNamespace="http://schemas.microsoft.com/office/2006/metadata/properties" ma:root="true" ma:fieldsID="a7fdef832a184b4345c4d3ef5ed38ee0" ns2:_="" ns3:_="">
    <xsd:import namespace="8cb958e1-45db-4322-8b31-31379c009aae"/>
    <xsd:import namespace="ebabeb17-2995-434a-b586-616a74b867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958e1-45db-4322-8b31-31379c009a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Marcações de imagem" ma:readOnly="false" ma:fieldId="{5cf76f15-5ced-4ddc-b409-7134ff3c332f}" ma:taxonomyMulti="true" ma:sspId="08562b07-c12b-440e-8652-dcaac954a8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Flow_SignoffStatus" ma:index="23" nillable="true" ma:displayName="Status de liberação" ma:internalName="_x0024_Resources_x003a_core_x002c_Signoff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abeb17-2995-434a-b586-616a74b867ce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d441231-9282-4806-be68-2dc9cfa01bba}" ma:internalName="TaxCatchAll" ma:showField="CatchAllData" ma:web="ebabeb17-2995-434a-b586-616a74b867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7C45A0-966C-42C4-9D3E-F420A2727441}">
  <ds:schemaRefs>
    <ds:schemaRef ds:uri="http://schemas.microsoft.com/office/2006/metadata/properties"/>
    <ds:schemaRef ds:uri="http://schemas.microsoft.com/office/infopath/2007/PartnerControls"/>
    <ds:schemaRef ds:uri="8cb958e1-45db-4322-8b31-31379c009aae"/>
    <ds:schemaRef ds:uri="ebabeb17-2995-434a-b586-616a74b867ce"/>
  </ds:schemaRefs>
</ds:datastoreItem>
</file>

<file path=customXml/itemProps2.xml><?xml version="1.0" encoding="utf-8"?>
<ds:datastoreItem xmlns:ds="http://schemas.openxmlformats.org/officeDocument/2006/customXml" ds:itemID="{537527F2-46A2-4675-99EF-F0B2D71717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D43AD2-B07E-4D71-81DB-54C2EAC084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b958e1-45db-4322-8b31-31379c009aae"/>
    <ds:schemaRef ds:uri="ebabeb17-2995-434a-b586-616a74b867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4376</Words>
  <Application>Microsoft Office PowerPoint</Application>
  <PresentationFormat>Personalizar</PresentationFormat>
  <Paragraphs>40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Marina de Paula Tiveron</dc:creator>
  <cp:lastModifiedBy>anaju</cp:lastModifiedBy>
  <cp:revision>33</cp:revision>
  <dcterms:created xsi:type="dcterms:W3CDTF">2024-09-23T15:45:00Z</dcterms:created>
  <dcterms:modified xsi:type="dcterms:W3CDTF">2026-11-04T21:05:32Z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1046-12.1.0.29162</vt:lpwstr>
  </property>
  <property fmtid="{D5CDD505-2E9C-101B-9397-08002B2CF9AE}" pid="3" name="ICV">
    <vt:lpwstr>FF40DC92C12B441787663EE69C328106_12</vt:lpwstr>
  </property>
  <property fmtid="{D5CDD505-2E9C-101B-9397-08002B2CF9AE}" pid="4" name="ContentTypeId">
    <vt:lpwstr>0x010100C04E6F19D4A2D044AC77D71E4943180B</vt:lpwstr>
  </property>
</Properties>
</file>