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90" r:id="rId3"/>
    <p:sldId id="261" r:id="rId4"/>
    <p:sldId id="287" r:id="rId5"/>
    <p:sldId id="281" r:id="rId6"/>
    <p:sldId id="286" r:id="rId7"/>
    <p:sldId id="284" r:id="rId8"/>
    <p:sldId id="289" r:id="rId9"/>
  </p:sldIdLst>
  <p:sldSz cx="12192000" cy="6858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ExtraBold" pitchFamily="2" charset="77"/>
      <p:bold r:id="rId14"/>
      <p:italic r:id="rId15"/>
      <p:boldItalic r:id="rId16"/>
    </p:embeddedFont>
    <p:embeddedFont>
      <p:font typeface="Titillium Web SemiBold" pitchFamily="2" charset="77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667"/>
    <a:srgbClr val="57C2E5"/>
    <a:srgbClr val="58C2E6"/>
    <a:srgbClr val="FF5F15"/>
    <a:srgbClr val="D9B90E"/>
    <a:srgbClr val="959614"/>
    <a:srgbClr val="D1D214"/>
    <a:srgbClr val="F5CC01"/>
    <a:srgbClr val="FFE699"/>
    <a:srgbClr val="FF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0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0550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19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13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0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88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0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3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3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90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41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944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20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559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IPEN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4FECCDC7-0842-67BC-6A5B-874090D52AC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7" y="78303"/>
            <a:ext cx="4000909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9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F3CE44-A7DA-4550-143F-7657A997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968D0D60-2D42-3221-9980-C5D3AB16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28E88B-FC68-ED55-0D9B-7B716C28E0DE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IPEN/CNEN</a:t>
            </a:r>
            <a:endParaRPr lang="pt-BR" sz="2000" dirty="0">
              <a:solidFill>
                <a:srgbClr val="FFE6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42D619EB-A9DA-8499-634B-A1825AD2A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IPEN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(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máximo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de 2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linhas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</a:p>
        </p:txBody>
      </p:sp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0312978A-70B2-FE97-9459-848D9E37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9" y="5320735"/>
            <a:ext cx="810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8536295-04D7-976D-269B-35830AC1A9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E1022F7-EFA5-3030-0197-974D8DB0F812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AD2D865F-400B-489B-3E44-CB7638D8F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7704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Onde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a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CNEN</a:t>
            </a:r>
            <a:endParaRPr lang="en-US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está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presente</a:t>
            </a:r>
            <a:endParaRPr lang="pt-BR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CE0AA2F-B8E8-9B61-2E45-7F3C6B4A1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45" y="1096994"/>
            <a:ext cx="8818254" cy="50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20C3AAA0-0AFC-5DA9-2162-C183178C7D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4F8BFE-1546-A1BF-4D85-9B82FBA5E3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F8EF96-54D1-0010-E525-B8BD3131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6EC633-9D8D-1479-203B-AB071CF018AB}"/>
              </a:ext>
            </a:extLst>
          </p:cNvPr>
          <p:cNvSpPr txBox="1"/>
          <p:nvPr/>
        </p:nvSpPr>
        <p:spPr>
          <a:xfrm>
            <a:off x="261923" y="6037119"/>
            <a:ext cx="312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IEA-R1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mais antigo Reator Nuclear de Pesquisa em atividade no País</a:t>
            </a:r>
          </a:p>
        </p:txBody>
      </p:sp>
    </p:spTree>
    <p:extLst>
      <p:ext uri="{BB962C8B-B14F-4D97-AF65-F5344CB8AC3E}">
        <p14:creationId xmlns:p14="http://schemas.microsoft.com/office/powerpoint/2010/main" val="262280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17C87CD-5B1E-E093-30B6-C029FA2B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B5C7484-1A24-7B4B-F653-20045FC4CB8C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309B8097-388B-B0B4-4494-EEF8D7C3FAE7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345D672-AB20-3417-9CB9-420B5C9B6D25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338FF256-54EB-2BBE-3640-A3E6B23F8CC7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1AFE7F2-F9AF-A732-EF6A-34D779D10183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BD1E5E7-A5E5-1ADA-E4F4-C055EBFA115E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7E4C3ED-E025-875C-9DEF-22769ADE862C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EA0BF7A-B6C7-A692-A9C9-762437266180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ctangle 28">
            <a:extLst>
              <a:ext uri="{FF2B5EF4-FFF2-40B4-BE49-F238E27FC236}">
                <a16:creationId xmlns:a16="http://schemas.microsoft.com/office/drawing/2014/main" id="{0FD96182-6A1C-CDC9-4D5C-CD621B90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Obrigado</a:t>
            </a:r>
            <a:r>
              <a:rPr lang="en-US" alt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(a)!</a:t>
            </a:r>
            <a:endParaRPr lang="pt-BR" alt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4C6C6FDF-980E-6CD8-1CAA-4DD768FB4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46F61CD9-61C3-5637-9D24-26FE74AD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IPEN/CNEN</a:t>
            </a:r>
          </a:p>
          <a:p>
            <a:pPr algn="ctr" eaLnBrk="1" hangingPunct="1"/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4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eaLnBrk="1" hangingPunct="1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E-mail: @@@@@@@</a:t>
            </a:r>
          </a:p>
          <a:p>
            <a:pPr algn="ctr" eaLnBrk="1" hangingPunct="1"/>
            <a:r>
              <a:rPr lang="en-US" altLang="pt-BR" sz="24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Contato</a:t>
            </a:r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: 000000000</a:t>
            </a:r>
            <a:endParaRPr lang="pt-BR" altLang="pt-BR" sz="2400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76A1AF-E44A-12FE-712E-BD8302D31CF1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9192DDE6-7943-DAFB-1BCA-CC2372623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9" y="5320735"/>
            <a:ext cx="810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0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92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Calibri Light</vt:lpstr>
      <vt:lpstr>Poppins ExtraBold</vt:lpstr>
      <vt:lpstr>Arial</vt:lpstr>
      <vt:lpstr>Poppins</vt:lpstr>
      <vt:lpstr>Titillium Web SemiBold</vt:lpstr>
      <vt:lpstr>Calibri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190</cp:revision>
  <dcterms:created xsi:type="dcterms:W3CDTF">2024-02-22T16:41:58Z</dcterms:created>
  <dcterms:modified xsi:type="dcterms:W3CDTF">2025-10-16T12:50:26Z</dcterms:modified>
</cp:coreProperties>
</file>