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sldIdLst>
    <p:sldId id="290" r:id="rId3"/>
    <p:sldId id="261" r:id="rId4"/>
    <p:sldId id="287" r:id="rId5"/>
    <p:sldId id="281" r:id="rId6"/>
    <p:sldId id="286" r:id="rId7"/>
    <p:sldId id="284" r:id="rId8"/>
    <p:sldId id="291" r:id="rId9"/>
  </p:sldIdLst>
  <p:sldSz cx="12192000" cy="6858000"/>
  <p:notesSz cx="6858000" cy="9144000"/>
  <p:embeddedFontLs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ExtraBold" pitchFamily="2" charset="77"/>
      <p:bold r:id="rId14"/>
      <p:italic r:id="rId15"/>
      <p:boldItalic r:id="rId16"/>
    </p:embeddedFont>
    <p:embeddedFont>
      <p:font typeface="Titillium Web SemiBold" pitchFamily="2" charset="77"/>
      <p:regular r:id="rId17"/>
      <p:bold r:id="rId18"/>
      <p:italic r:id="rId19"/>
      <p:boldItalic r:id="rId2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72"/>
    <a:srgbClr val="001971"/>
    <a:srgbClr val="F74B04"/>
    <a:srgbClr val="FF4D00"/>
    <a:srgbClr val="FF5F15"/>
    <a:srgbClr val="D9B90E"/>
    <a:srgbClr val="959614"/>
    <a:srgbClr val="D1D214"/>
    <a:srgbClr val="F5CC0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6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7365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4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388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293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95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63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545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69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425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55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15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15FC3A5F-3208-9ADD-78EE-A83D19C093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5593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IEN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•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(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edite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no slide </a:t>
            </a:r>
            <a:r>
              <a:rPr lang="en-US" altLang="pt-BR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mestre</a:t>
            </a:r>
            <a:r>
              <a:rPr lang="en-US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  <a:endParaRPr lang="pt-BR" alt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25F358AA-3920-A50A-BE7A-10A77D93427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69" y="78303"/>
            <a:ext cx="3974907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5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808CD36-469C-D1D3-0623-9263B4E16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35111CBD-CF12-6B7A-AA78-5929AC9B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30E7FF-CA02-3CDA-2D9E-760BC8BAA98B}"/>
              </a:ext>
            </a:extLst>
          </p:cNvPr>
          <p:cNvSpPr txBox="1"/>
          <p:nvPr/>
        </p:nvSpPr>
        <p:spPr>
          <a:xfrm>
            <a:off x="5205845" y="4121813"/>
            <a:ext cx="5569528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0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IEN/CNEN</a:t>
            </a:r>
            <a:endParaRPr lang="pt-BR" sz="2000" dirty="0">
              <a:solidFill>
                <a:srgbClr val="FFE69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EFE4FBBB-9C4A-78A8-F6A2-8C51A8C8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IEN</a:t>
            </a:r>
            <a:b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Título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da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Apresentação</a:t>
            </a:r>
            <a:b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(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máximo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de 2 </a:t>
            </a:r>
            <a:r>
              <a:rPr lang="en-US" alt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linhas</a:t>
            </a:r>
            <a:r>
              <a:rPr lang="en-US" alt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)</a:t>
            </a:r>
          </a:p>
        </p:txBody>
      </p:sp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841846A8-2E98-7863-F41E-B5730AB1A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51" y="5320735"/>
            <a:ext cx="8047358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E930A9BC-AD47-80C2-6FF6-BB5968D3CC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88B897F-FB57-8A2B-B1D7-F2A3455E5536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2FF5866E-79DC-D9B2-B4FE-1FEDB741F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7704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Onde</a:t>
            </a:r>
            <a:r>
              <a:rPr lang="en-US" altLang="pt-BR" sz="4200" b="1" dirty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 a </a:t>
            </a:r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CNEN</a:t>
            </a:r>
            <a:endParaRPr lang="en-US" altLang="pt-BR" sz="4200" b="1" dirty="0">
              <a:solidFill>
                <a:srgbClr val="FF5F15"/>
              </a:solidFill>
              <a:latin typeface="Poppins ExtraBold" pitchFamily="2" charset="77"/>
              <a:cs typeface="Poppins ExtraBold" pitchFamily="2" charset="77"/>
            </a:endParaRPr>
          </a:p>
          <a:p>
            <a:pPr algn="ctr" eaLnBrk="1" hangingPunct="1"/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está</a:t>
            </a:r>
            <a:r>
              <a:rPr lang="en-US" altLang="pt-BR" sz="4200" b="1" dirty="0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 </a:t>
            </a:r>
            <a:r>
              <a:rPr lang="en-US" altLang="pt-BR" sz="4200" b="1" dirty="0" err="1">
                <a:solidFill>
                  <a:srgbClr val="FF5F15"/>
                </a:solidFill>
                <a:latin typeface="Poppins ExtraBold" pitchFamily="2" charset="77"/>
                <a:cs typeface="Poppins ExtraBold" pitchFamily="2" charset="77"/>
              </a:rPr>
              <a:t>presente</a:t>
            </a:r>
            <a:endParaRPr lang="pt-BR" altLang="pt-BR" sz="4200" b="1" dirty="0">
              <a:solidFill>
                <a:srgbClr val="FF5F15"/>
              </a:solidFill>
              <a:latin typeface="Poppins ExtraBold" pitchFamily="2" charset="77"/>
              <a:cs typeface="Poppins ExtraBold" pitchFamily="2" charset="77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207C34-FD8D-82C6-94D6-EE139D00B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058" y="1097705"/>
            <a:ext cx="882608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53A2360-0987-EF94-7AFB-E7849C1777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E66DA-3678-B209-5E94-46AF2BF389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C507F19-5AAA-9220-7E67-F1BFBF42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8A8BBE9-6EA3-F0D3-EB90-348DE87A215A}"/>
              </a:ext>
            </a:extLst>
          </p:cNvPr>
          <p:cNvSpPr txBox="1"/>
          <p:nvPr/>
        </p:nvSpPr>
        <p:spPr>
          <a:xfrm>
            <a:off x="189186" y="6232698"/>
            <a:ext cx="495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Reator de Pesquisa Argonauta</a:t>
            </a:r>
          </a:p>
        </p:txBody>
      </p:sp>
    </p:spTree>
    <p:extLst>
      <p:ext uri="{BB962C8B-B14F-4D97-AF65-F5344CB8AC3E}">
        <p14:creationId xmlns:p14="http://schemas.microsoft.com/office/powerpoint/2010/main" val="313464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EF5DC1E-C086-2C72-45DF-A14F363E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B65875B-AD7F-5DEB-B3BA-07A70C8D1021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4" name="Hexágono 3">
              <a:extLst>
                <a:ext uri="{FF2B5EF4-FFF2-40B4-BE49-F238E27FC236}">
                  <a16:creationId xmlns:a16="http://schemas.microsoft.com/office/drawing/2014/main" id="{A795F5BD-5A61-5491-7A52-E22146F7B1BE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CF925059-472F-F417-E791-773BF5C004DC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8">
              <a:extLst>
                <a:ext uri="{FF2B5EF4-FFF2-40B4-BE49-F238E27FC236}">
                  <a16:creationId xmlns:a16="http://schemas.microsoft.com/office/drawing/2014/main" id="{51D65CFC-F621-19C3-75EC-C1A3363F66AA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10">
              <a:extLst>
                <a:ext uri="{FF2B5EF4-FFF2-40B4-BE49-F238E27FC236}">
                  <a16:creationId xmlns:a16="http://schemas.microsoft.com/office/drawing/2014/main" id="{B26D6257-916A-2E44-67DE-C21363EE135B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11">
              <a:extLst>
                <a:ext uri="{FF2B5EF4-FFF2-40B4-BE49-F238E27FC236}">
                  <a16:creationId xmlns:a16="http://schemas.microsoft.com/office/drawing/2014/main" id="{DB240C9A-33D2-0589-A89D-9DED98B66D75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12">
              <a:extLst>
                <a:ext uri="{FF2B5EF4-FFF2-40B4-BE49-F238E27FC236}">
                  <a16:creationId xmlns:a16="http://schemas.microsoft.com/office/drawing/2014/main" id="{E2261A81-3859-C781-1B4D-710186561162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13">
              <a:extLst>
                <a:ext uri="{FF2B5EF4-FFF2-40B4-BE49-F238E27FC236}">
                  <a16:creationId xmlns:a16="http://schemas.microsoft.com/office/drawing/2014/main" id="{5823E5BA-6477-E428-2F26-72DE5590A5C9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ectangle 28">
            <a:extLst>
              <a:ext uri="{FF2B5EF4-FFF2-40B4-BE49-F238E27FC236}">
                <a16:creationId xmlns:a16="http://schemas.microsoft.com/office/drawing/2014/main" id="{8E97B907-0EAA-EC2A-BA6E-9ADD9B194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itchFamily="2" charset="77"/>
                <a:cs typeface="Poppins ExtraBold" pitchFamily="2" charset="77"/>
              </a:rPr>
              <a:t>Obrigado</a:t>
            </a:r>
            <a:r>
              <a:rPr lang="en-US" alt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itchFamily="2" charset="77"/>
                <a:cs typeface="Poppins ExtraBold" pitchFamily="2" charset="77"/>
              </a:rPr>
              <a:t>(a)!</a:t>
            </a:r>
            <a:endParaRPr lang="pt-BR" alt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5260117E-E80E-3929-F3F7-E28E1AA5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191955D8-939E-D480-686F-167A1A933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IEN/CNEN</a:t>
            </a:r>
          </a:p>
          <a:p>
            <a:pPr algn="ctr" eaLnBrk="1" hangingPunct="1"/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Nome do </a:t>
            </a:r>
            <a:r>
              <a:rPr lang="en-US" altLang="pt-BR" sz="2400" b="1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Palestrante</a:t>
            </a:r>
            <a:r>
              <a:rPr lang="en-US" altLang="pt-BR" sz="2400" b="1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 eaLnBrk="1" hangingPunct="1"/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E-mail: @@@@@@@</a:t>
            </a:r>
          </a:p>
          <a:p>
            <a:pPr algn="ctr" eaLnBrk="1" hangingPunct="1"/>
            <a:r>
              <a:rPr lang="en-US" altLang="pt-BR" sz="24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Contato</a:t>
            </a:r>
            <a:r>
              <a:rPr lang="en-US" altLang="pt-BR" sz="24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itchFamily="2" charset="77"/>
                <a:cs typeface="Poppins" pitchFamily="2" charset="77"/>
              </a:rPr>
              <a:t>: 000000000</a:t>
            </a:r>
            <a:endParaRPr lang="pt-BR" altLang="pt-BR" sz="2400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F126BE-C33A-2235-CFDF-25200AAADBC9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  <p:pic>
        <p:nvPicPr>
          <p:cNvPr id="15" name="Imagem 14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BC6F2626-4789-7DF8-905E-89B72078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51" y="5320735"/>
            <a:ext cx="8047358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689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81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Calibri Light</vt:lpstr>
      <vt:lpstr>Poppins ExtraBold</vt:lpstr>
      <vt:lpstr>Arial</vt:lpstr>
      <vt:lpstr>Poppins</vt:lpstr>
      <vt:lpstr>Titillium Web SemiBold</vt:lpstr>
      <vt:lpstr>Calibri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186</cp:revision>
  <dcterms:created xsi:type="dcterms:W3CDTF">2024-02-22T16:41:58Z</dcterms:created>
  <dcterms:modified xsi:type="dcterms:W3CDTF">2025-10-16T12:50:39Z</dcterms:modified>
</cp:coreProperties>
</file>