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90" r:id="rId3"/>
    <p:sldId id="261" r:id="rId4"/>
    <p:sldId id="287" r:id="rId5"/>
    <p:sldId id="281" r:id="rId6"/>
    <p:sldId id="286" r:id="rId7"/>
    <p:sldId id="284" r:id="rId8"/>
    <p:sldId id="291" r:id="rId9"/>
  </p:sldIdLst>
  <p:sldSz cx="12192000" cy="6858000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ExtraBold" pitchFamily="2" charset="77"/>
      <p:bold r:id="rId14"/>
      <p:italic r:id="rId15"/>
      <p:boldItalic r:id="rId16"/>
    </p:embeddedFont>
    <p:embeddedFont>
      <p:font typeface="Titillium Web SemiBold" pitchFamily="2" charset="77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B"/>
    <a:srgbClr val="EF4E36"/>
    <a:srgbClr val="EF4E37"/>
    <a:srgbClr val="FF5F15"/>
    <a:srgbClr val="58595B"/>
    <a:srgbClr val="D9B90E"/>
    <a:srgbClr val="959614"/>
    <a:srgbClr val="D1D214"/>
    <a:srgbClr val="F5CC0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91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71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57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16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42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6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177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375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42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22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1780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7635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46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CRCN</a:t>
            </a:r>
            <a:r>
              <a:rPr lang="en-US" altLang="pt-BR" sz="16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-NE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(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edite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no slide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mestre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  <a:endParaRPr lang="pt-BR" alt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Imagem 4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753F092-C38F-6503-CCBF-2DB2A86AE9C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19" y="78303"/>
            <a:ext cx="3923857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6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CCE71C-DD4F-DBB4-6D04-19A91477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67AD2855-8F1F-7EE0-B967-BEB44A07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6774D3-8D92-6772-384D-394D33AC9D46}"/>
              </a:ext>
            </a:extLst>
          </p:cNvPr>
          <p:cNvSpPr txBox="1"/>
          <p:nvPr/>
        </p:nvSpPr>
        <p:spPr>
          <a:xfrm>
            <a:off x="5205845" y="4121813"/>
            <a:ext cx="5569528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0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CRCN-NE/CNEN</a:t>
            </a:r>
            <a:endParaRPr lang="pt-BR" sz="2000" dirty="0">
              <a:solidFill>
                <a:srgbClr val="FFE69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6334529-403D-08CD-F50E-F02160F1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CRCN-NE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(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máximo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de 2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linhas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</a:p>
        </p:txBody>
      </p:sp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731EF094-8A78-E08B-D3DA-0613BC59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04" y="5320735"/>
            <a:ext cx="794400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117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68736607-3962-E402-7C34-B5CB180A27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3E2614BC-2830-4E36-7DCC-2024EFF05D16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sp>
        <p:nvSpPr>
          <p:cNvPr id="120" name="Rectangle 28">
            <a:extLst>
              <a:ext uri="{FF2B5EF4-FFF2-40B4-BE49-F238E27FC236}">
                <a16:creationId xmlns:a16="http://schemas.microsoft.com/office/drawing/2014/main" id="{81572D4D-5CEF-A668-30E1-59753A9F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7704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Onde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a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CNEN</a:t>
            </a:r>
            <a:endParaRPr lang="en-US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está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presente</a:t>
            </a:r>
            <a:endParaRPr lang="pt-BR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B611AB-C606-9667-079E-1C436E7BD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46" y="1097705"/>
            <a:ext cx="8823600" cy="50247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B1655F-3DD8-D155-31C1-AFA55C8A3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46" y="1097704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Pessoas na cozinha&#10;&#10;Descrição gerada automaticamente com confiança média">
            <a:extLst>
              <a:ext uri="{FF2B5EF4-FFF2-40B4-BE49-F238E27FC236}">
                <a16:creationId xmlns:a16="http://schemas.microsoft.com/office/drawing/2014/main" id="{218580BF-EA3C-F864-5B48-9284744B40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3222D0-3DDC-9953-CECF-4186D75702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D30B01A-00C7-1F7B-7B20-323A5E8B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4B6E3D-481F-E197-DDC9-9DDC0004E6AC}"/>
              </a:ext>
            </a:extLst>
          </p:cNvPr>
          <p:cNvSpPr txBox="1"/>
          <p:nvPr/>
        </p:nvSpPr>
        <p:spPr>
          <a:xfrm>
            <a:off x="189186" y="6045660"/>
            <a:ext cx="495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de Produção de Radiofármacos do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CRCN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</a:t>
            </a:r>
            <a:b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atendimento à população do Nordeste</a:t>
            </a:r>
          </a:p>
        </p:txBody>
      </p:sp>
    </p:spTree>
    <p:extLst>
      <p:ext uri="{BB962C8B-B14F-4D97-AF65-F5344CB8AC3E}">
        <p14:creationId xmlns:p14="http://schemas.microsoft.com/office/powerpoint/2010/main" val="327529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683E736-375A-92D2-D1BD-4CF38BAB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23C4A94C-8FCC-2FCC-4900-0EAF1E00CEF9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6C6F380B-A1E7-9A50-EC2A-423A3B088F2A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F72480AE-5E33-3B4B-B3C8-F6C5D3EA8747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8">
              <a:extLst>
                <a:ext uri="{FF2B5EF4-FFF2-40B4-BE49-F238E27FC236}">
                  <a16:creationId xmlns:a16="http://schemas.microsoft.com/office/drawing/2014/main" id="{8DDCA8F5-7BB3-4ED6-D36F-2E8FB690986A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10">
              <a:extLst>
                <a:ext uri="{FF2B5EF4-FFF2-40B4-BE49-F238E27FC236}">
                  <a16:creationId xmlns:a16="http://schemas.microsoft.com/office/drawing/2014/main" id="{6B7AD28C-82C1-4C5E-E982-8E4B1780318F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11">
              <a:extLst>
                <a:ext uri="{FF2B5EF4-FFF2-40B4-BE49-F238E27FC236}">
                  <a16:creationId xmlns:a16="http://schemas.microsoft.com/office/drawing/2014/main" id="{85656983-DADF-7193-319F-96A1C4A47B13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12">
              <a:extLst>
                <a:ext uri="{FF2B5EF4-FFF2-40B4-BE49-F238E27FC236}">
                  <a16:creationId xmlns:a16="http://schemas.microsoft.com/office/drawing/2014/main" id="{54A160AD-ED97-32FC-6739-CAB1F7B80857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13">
              <a:extLst>
                <a:ext uri="{FF2B5EF4-FFF2-40B4-BE49-F238E27FC236}">
                  <a16:creationId xmlns:a16="http://schemas.microsoft.com/office/drawing/2014/main" id="{1C4989D2-2C73-248D-80CF-75A7A436AC5E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ctangle 28">
            <a:extLst>
              <a:ext uri="{FF2B5EF4-FFF2-40B4-BE49-F238E27FC236}">
                <a16:creationId xmlns:a16="http://schemas.microsoft.com/office/drawing/2014/main" id="{20AA85F0-0652-24A4-826F-6C443209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Obrigado</a:t>
            </a:r>
            <a:r>
              <a:rPr lang="en-US" alt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(a)!</a:t>
            </a:r>
            <a:endParaRPr lang="pt-BR" alt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39E0C3F8-EBBC-F33B-6ADE-DB287E6D7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F60777BE-F721-7360-2DED-9C24027D1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CRCN-NE/CNEN</a:t>
            </a:r>
          </a:p>
          <a:p>
            <a:pPr algn="ctr" eaLnBrk="1" hangingPunct="1"/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4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eaLnBrk="1" hangingPunct="1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E-mail: @@@@@@@</a:t>
            </a:r>
          </a:p>
          <a:p>
            <a:pPr algn="ctr" eaLnBrk="1" hangingPunct="1"/>
            <a:r>
              <a:rPr lang="en-US" altLang="pt-BR" sz="24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Contato</a:t>
            </a:r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: 000000000</a:t>
            </a:r>
            <a:endParaRPr lang="pt-BR" altLang="pt-BR" sz="2400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03C569-804A-65DF-B328-7E3642946B76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  <p:pic>
        <p:nvPicPr>
          <p:cNvPr id="15" name="Imagem 14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23F6B762-B103-0F60-BE1B-B44A52DF7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04" y="5320735"/>
            <a:ext cx="794400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478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92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Calibri Light</vt:lpstr>
      <vt:lpstr>Poppins ExtraBold</vt:lpstr>
      <vt:lpstr>Arial</vt:lpstr>
      <vt:lpstr>Poppins</vt:lpstr>
      <vt:lpstr>Titillium Web SemiBold</vt:lpstr>
      <vt:lpstr>Calibri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183</cp:revision>
  <dcterms:created xsi:type="dcterms:W3CDTF">2024-02-22T16:41:58Z</dcterms:created>
  <dcterms:modified xsi:type="dcterms:W3CDTF">2025-10-16T12:47:55Z</dcterms:modified>
</cp:coreProperties>
</file>