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4" r:id="rId2"/>
  </p:sldMasterIdLst>
  <p:sldIdLst>
    <p:sldId id="288" r:id="rId3"/>
    <p:sldId id="261" r:id="rId4"/>
    <p:sldId id="287" r:id="rId5"/>
    <p:sldId id="284" r:id="rId6"/>
    <p:sldId id="281" r:id="rId7"/>
    <p:sldId id="286" r:id="rId8"/>
    <p:sldId id="289" r:id="rId9"/>
  </p:sldIdLst>
  <p:sldSz cx="12192000" cy="6858000"/>
  <p:notesSz cx="6858000" cy="9144000"/>
  <p:embeddedFontLst>
    <p:embeddedFont>
      <p:font typeface="Poppins" pitchFamily="2" charset="77"/>
      <p:regular r:id="rId10"/>
      <p:bold r:id="rId11"/>
      <p:italic r:id="rId12"/>
      <p:boldItalic r:id="rId13"/>
    </p:embeddedFont>
    <p:embeddedFont>
      <p:font typeface="Poppins ExtraBold" pitchFamily="2" charset="77"/>
      <p:bold r:id="rId14"/>
      <p:italic r:id="rId15"/>
      <p:boldItalic r:id="rId16"/>
    </p:embeddedFont>
    <p:embeddedFont>
      <p:font typeface="Titillium Web" pitchFamily="2" charset="77"/>
      <p:regular r:id="rId17"/>
      <p:bold r:id="rId18"/>
      <p:italic r:id="rId19"/>
      <p:boldItalic r:id="rId20"/>
    </p:embeddedFont>
    <p:embeddedFont>
      <p:font typeface="Titillium Web SemiBold" pitchFamily="2" charset="77"/>
      <p:regular r:id="rId21"/>
      <p:bold r:id="rId22"/>
      <p:italic r:id="rId23"/>
      <p:boldItalic r:id="rId24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F15"/>
    <a:srgbClr val="172842"/>
    <a:srgbClr val="E20613"/>
    <a:srgbClr val="000000"/>
    <a:srgbClr val="D9B90E"/>
    <a:srgbClr val="959614"/>
    <a:srgbClr val="D1D214"/>
    <a:srgbClr val="F5CC01"/>
    <a:srgbClr val="FFE699"/>
    <a:srgbClr val="FF80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59" autoAdjust="0"/>
    <p:restoredTop sz="94660"/>
  </p:normalViewPr>
  <p:slideViewPr>
    <p:cSldViewPr snapToGrid="0">
      <p:cViewPr>
        <p:scale>
          <a:sx n="59" d="100"/>
          <a:sy n="59" d="100"/>
        </p:scale>
        <p:origin x="2040" y="10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2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6B76B-B209-94C7-3DF2-9C577DF26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61ECAC-B8A2-E724-34E1-6DB281313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0159C3-5E13-D753-8F17-BB23662D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20/03/2026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BF5F006-A59C-C628-EFAC-55436137A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33B3F5-D795-D26A-FCE9-941DB5078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8655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E35D019-CDBF-4774-8282-4FE3B385A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89186" y="914400"/>
            <a:ext cx="11839904" cy="5707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0961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C71FC8-5F6E-5FCF-CA88-F981A37E2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DC8954E-1E69-31BA-2649-311CA03E9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AA20E5-0976-5C46-DB54-FDF16E6EF4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20/03/2026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B9DA9A-BD06-DAE6-3E2D-A924EC162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A64496-FF2B-7855-963D-1FE7F3E56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806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88D7FF9-A6F2-365D-797D-6845E370D9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8425F44-F19A-F159-9E32-3961D4681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887E80F-B60F-3013-A20B-3A1872A0C1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20/03/2026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9550FB9-2CB1-16D5-AFE5-3439648B6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B0334A-9468-0CBE-5CA7-9136E5355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695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8B10C2-E8EB-15BC-E8FB-EAE39F715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754BAA-1529-C0B5-F2DC-197D1C04F4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87B2A35-375D-3257-F764-5D53DF988A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629633-A0AA-8040-8D9A-11B1B5E08853}" type="datetimeFigureOut">
              <a:rPr lang="pt-BR" smtClean="0"/>
              <a:t>20/03/2026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4FB47AD-BC3C-A50A-0BD9-AC661D356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FC9135-2D85-FA05-85EB-FC707B3B6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554E76-CCE8-0B42-BC84-A2230DAC3C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5022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126830-10EF-8E5D-8545-688EEE6A2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25995D-3F36-9C82-F536-E19D1C725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54C8FD-DCF8-EB8D-4290-F839C55682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629633-A0AA-8040-8D9A-11B1B5E08853}" type="datetimeFigureOut">
              <a:rPr lang="pt-BR" smtClean="0"/>
              <a:t>20/03/2026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628D3B-8C29-12A6-0D6B-33C9C20E1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3A841AE-85EE-5281-5063-8D4BE9980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554E76-CCE8-0B42-BC84-A2230DAC3C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9004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4172F9-11A4-52B5-D956-9AE8A94B2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8E1DE46-AA5C-3DC5-893B-EF207EF4E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CB87E77-6002-7918-609C-A5D8701611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629633-A0AA-8040-8D9A-11B1B5E08853}" type="datetimeFigureOut">
              <a:rPr lang="pt-BR" smtClean="0"/>
              <a:t>20/03/2026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CCA002-4F7C-E267-2317-9C4A25358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15114E6-0AB6-BF67-A864-C424E82B8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554E76-CCE8-0B42-BC84-A2230DAC3C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3135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14D3E1-3E1B-D890-B9D8-F03990EED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9DBEC6C-1981-E378-7B0E-9ABA15B26C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5370721-A5AD-91D2-B71D-706BC819FC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6B074D9-539F-4080-1A8F-C8994A9AD4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629633-A0AA-8040-8D9A-11B1B5E08853}" type="datetimeFigureOut">
              <a:rPr lang="pt-BR" smtClean="0"/>
              <a:t>20/03/2026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F423C53-C3F3-A8F5-8F4A-421757A25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AEA046F-7DE1-E10B-63E5-4A66F422E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554E76-CCE8-0B42-BC84-A2230DAC3C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8669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409C13-0486-A754-BD62-0D78A0770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A491C6D-44AA-8FEB-AD7F-BAF3100C5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5E02FEC-D006-86EC-D064-24D4A9AFF2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956D32E-2A72-6EC7-1930-24985E1E02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E066DFB-946F-7FFC-0CAD-B1DB35112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9C32D9C-AEA1-4521-A7CB-BE186D2990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629633-A0AA-8040-8D9A-11B1B5E08853}" type="datetimeFigureOut">
              <a:rPr lang="pt-BR" smtClean="0"/>
              <a:t>20/03/2026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D12AD51-CFEF-61AF-7784-2B3B32B42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0806762-60F3-B8D5-91A6-CBCF767F1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554E76-CCE8-0B42-BC84-A2230DAC3C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3566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958A8E-23C8-EA3C-481F-CB624EDAE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7B64DA9-879F-4639-334F-B7FF348AD3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629633-A0AA-8040-8D9A-11B1B5E08853}" type="datetimeFigureOut">
              <a:rPr lang="pt-BR" smtClean="0"/>
              <a:t>20/03/2026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ED6478D-4A36-70B3-EEFD-F000CDE77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C9588D1-1F43-A9D8-90F9-2E4903C11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554E76-CCE8-0B42-BC84-A2230DAC3C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30389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443C0A7-7D1C-8A9A-60D2-C1D46BDEE5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629633-A0AA-8040-8D9A-11B1B5E08853}" type="datetimeFigureOut">
              <a:rPr lang="pt-BR" smtClean="0"/>
              <a:t>20/03/2026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5555678-218C-B873-0A5E-F33070E62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2E26752-3822-8004-F52F-7DE205099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554E76-CCE8-0B42-BC84-A2230DAC3C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0294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0B242D-10A5-FB9C-786B-BCD34A0EC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125" y="979981"/>
            <a:ext cx="11269716" cy="117989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rgbClr val="FF5F15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7" name="Espaço Reservado para Conteúdo 5">
            <a:extLst>
              <a:ext uri="{FF2B5EF4-FFF2-40B4-BE49-F238E27FC236}">
                <a16:creationId xmlns:a16="http://schemas.microsoft.com/office/drawing/2014/main" id="{0516FAD4-629A-23E1-0B82-702C1CB1C9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7125" y="2301766"/>
            <a:ext cx="11269716" cy="4240924"/>
          </a:xfrm>
          <a:prstGeom prst="rect">
            <a:avLst/>
          </a:prstGeom>
        </p:spPr>
        <p:txBody>
          <a:bodyPr/>
          <a:lstStyle>
            <a:lvl1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919397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66C998-0F69-F13A-3484-A5C17342B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9F4598-24C5-6B04-3708-BC97897B7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693E553-380E-6C1E-D875-1D05B216E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246234D-85F6-E420-B4AF-C864A5F0F9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629633-A0AA-8040-8D9A-11B1B5E08853}" type="datetimeFigureOut">
              <a:rPr lang="pt-BR" smtClean="0"/>
              <a:t>20/03/2026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2043DDA-6A5C-5076-2CC6-0DC977AA1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2A1F37E-09EB-A67C-493E-DAE217618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554E76-CCE8-0B42-BC84-A2230DAC3C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7919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9F2294-60A3-7915-B99C-283DCA31E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D7880BC-E316-481F-484F-CFE82469AF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31607CB-9362-78B3-16A3-F84DD1D2D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61D977B-AF95-4BE7-B520-F4B8A15E2E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629633-A0AA-8040-8D9A-11B1B5E08853}" type="datetimeFigureOut">
              <a:rPr lang="pt-BR" smtClean="0"/>
              <a:t>20/03/2026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F78029C-CA0B-7E4F-03A8-B5D65F776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FDE6BCD-CA45-9B2C-A0A5-4EE56A262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554E76-CCE8-0B42-BC84-A2230DAC3C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23068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355546-C8C8-2E95-F0E6-A79FE9D06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FBCB27-8422-77E7-1064-3B47C835B8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E6AA753-279E-75A4-13F9-65F72ADE94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629633-A0AA-8040-8D9A-11B1B5E08853}" type="datetimeFigureOut">
              <a:rPr lang="pt-BR" smtClean="0"/>
              <a:t>20/03/2026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48868A-FBA6-2B76-BAA3-FB7ED5A62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309F0F-9A9E-10C3-4790-B6E041A1F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554E76-CCE8-0B42-BC84-A2230DAC3C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61325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76B8DA5-7F83-8ABB-66BD-4543E2399E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7B3A272-A753-969F-1AAD-AD01D2DA0F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B50BEC2-0C25-9470-F4E4-43EE1E31C9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629633-A0AA-8040-8D9A-11B1B5E08853}" type="datetimeFigureOut">
              <a:rPr lang="pt-BR" smtClean="0"/>
              <a:t>20/03/2026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C71B993-BD15-3103-71FC-5854D2484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9AA8E2A-5E79-25D1-1EF0-874102911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554E76-CCE8-0B42-BC84-A2230DAC3C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1916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5013D2-7DC7-C7C0-3120-15A17ADF7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1149D81-979E-23D8-3F64-45EA23DA4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F752BD-5812-3804-0024-BA51CD3A92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20/03/2026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13622D-9BB2-AE41-C306-49E826185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5990EB-8E6F-C310-77A2-B65AA378C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8363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B999-D712-2004-7D03-1C5378B81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56DA9D-BE40-A7D8-0881-38C84F4D8D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2B03832-045E-55E5-87E1-81C8E7A43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41CB1E3-C0FC-EF20-8A6F-B316C5C4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20/03/2026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26A4F0C-3923-2757-FEBF-44F1B0217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C2EBB97-474E-B7DF-40B6-E6A3B2D78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573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F75244-92B4-C8EF-7C65-B3BE801F3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4318299-05DA-A680-2593-99D005177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73A8A79-ED77-5282-B7D4-4E119DCEA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847C290-DFFA-008A-052D-5E22142599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00240FB-1386-DB65-0D20-F5B797713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B20B674-84B9-5E16-C95C-7BA12622F0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20/03/2026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4A9629F-0035-F299-BFF8-DC8465746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55E1DA3-7716-A9B8-384C-D576B513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027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EADFD9-A49F-7937-42A7-3B8DF8367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6934005-10D8-CE18-A510-F4953B2DB7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20/03/2026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24DE355-7C37-74DE-F251-51760EDD8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29CF8DC-0B02-ED0D-D4CD-80FF88705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5433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2">
            <a:extLst>
              <a:ext uri="{FF2B5EF4-FFF2-40B4-BE49-F238E27FC236}">
                <a16:creationId xmlns:a16="http://schemas.microsoft.com/office/drawing/2014/main" id="{928AA9CC-3177-86F5-1FB4-702EB67A5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72854" y="1813033"/>
            <a:ext cx="4464269" cy="4808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DBFE475-F4E2-1539-74BF-9DACBA352A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54877" y="1813033"/>
            <a:ext cx="6918434" cy="4808483"/>
          </a:xfrm>
          <a:prstGeom prst="rect">
            <a:avLst/>
          </a:prstGeom>
        </p:spPr>
        <p:txBody>
          <a:bodyPr/>
          <a:lstStyle>
            <a:lvl1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E1C04E01-2D23-D154-941B-98E20FB3C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877" y="979982"/>
            <a:ext cx="11682246" cy="67539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rgbClr val="FF5F15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159938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A8FD6A-A900-B79B-E046-AB9ED73D1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74DCC3-FFB7-22E0-39F7-2E879DEE2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0235691-F77F-390C-F23C-7D7D63A18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07861CD-4513-0A61-E422-27E95F8CDB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20/03/2026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539BBE9-F5DF-9E2B-96F4-163C44CA6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D61C0CB-443B-DA9C-38AC-BDE3AE4E3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8348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E35D019-CDBF-4774-8282-4FE3B385A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89186" y="914400"/>
            <a:ext cx="5083854" cy="5707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2" name="Espaço Reservado para Conteúdo 5">
            <a:extLst>
              <a:ext uri="{FF2B5EF4-FFF2-40B4-BE49-F238E27FC236}">
                <a16:creationId xmlns:a16="http://schemas.microsoft.com/office/drawing/2014/main" id="{0F3355DD-EC36-9CE1-840B-CFF011687D3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476240" y="1813034"/>
            <a:ext cx="6526574" cy="4808483"/>
          </a:xfrm>
          <a:prstGeom prst="rect">
            <a:avLst/>
          </a:prstGeom>
        </p:spPr>
        <p:txBody>
          <a:bodyPr/>
          <a:lstStyle>
            <a:lvl1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Informações gerais sobre a CNEN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2F22995-8299-4CE1-B6C8-873489C0D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239" y="914400"/>
            <a:ext cx="6526574" cy="7409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600" b="1" i="0">
                <a:solidFill>
                  <a:srgbClr val="FF5F15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900951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38F25DB-04AA-6C50-C9CD-0EDA57B5101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7136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4727A538-AB3D-FC5A-6366-BEB0E764A334}"/>
              </a:ext>
            </a:extLst>
          </p:cNvPr>
          <p:cNvSpPr/>
          <p:nvPr userDrawn="1"/>
        </p:nvSpPr>
        <p:spPr>
          <a:xfrm>
            <a:off x="0" y="691348"/>
            <a:ext cx="12192000" cy="6166652"/>
          </a:xfrm>
          <a:prstGeom prst="rect">
            <a:avLst/>
          </a:prstGeom>
          <a:gradFill flip="none" rotWithShape="1">
            <a:gsLst>
              <a:gs pos="19000">
                <a:srgbClr val="FBDDBB">
                  <a:alpha val="0"/>
                </a:srgbClr>
              </a:gs>
              <a:gs pos="100000">
                <a:srgbClr val="FFE5B7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237D28E8-C79C-1F93-E4C5-A6523CF5AB44}"/>
              </a:ext>
            </a:extLst>
          </p:cNvPr>
          <p:cNvSpPr/>
          <p:nvPr userDrawn="1"/>
        </p:nvSpPr>
        <p:spPr>
          <a:xfrm>
            <a:off x="5147225" y="891028"/>
            <a:ext cx="7044775" cy="6221898"/>
          </a:xfrm>
          <a:custGeom>
            <a:avLst/>
            <a:gdLst>
              <a:gd name="connsiteX0" fmla="*/ 1102233 w 5852094"/>
              <a:gd name="connsiteY0" fmla="*/ 3488962 h 5689792"/>
              <a:gd name="connsiteX1" fmla="*/ 1100240 w 5852094"/>
              <a:gd name="connsiteY1" fmla="*/ 3490910 h 5689792"/>
              <a:gd name="connsiteX2" fmla="*/ 500176 w 5852094"/>
              <a:gd name="connsiteY2" fmla="*/ 4577511 h 5689792"/>
              <a:gd name="connsiteX3" fmla="*/ 1116458 w 5852094"/>
              <a:gd name="connsiteY3" fmla="*/ 4850513 h 5689792"/>
              <a:gd name="connsiteX4" fmla="*/ 2112039 w 5852094"/>
              <a:gd name="connsiteY4" fmla="*/ 4768792 h 5689792"/>
              <a:gd name="connsiteX5" fmla="*/ 2147224 w 5852094"/>
              <a:gd name="connsiteY5" fmla="*/ 4763474 h 5689792"/>
              <a:gd name="connsiteX6" fmla="*/ 2054859 w 5852094"/>
              <a:gd name="connsiteY6" fmla="*/ 4662171 h 5689792"/>
              <a:gd name="connsiteX7" fmla="*/ 1130567 w 5852094"/>
              <a:gd name="connsiteY7" fmla="*/ 3528871 h 5689792"/>
              <a:gd name="connsiteX8" fmla="*/ 3378860 w 5852094"/>
              <a:gd name="connsiteY8" fmla="*/ 2557027 h 5689792"/>
              <a:gd name="connsiteX9" fmla="*/ 4028929 w 5852094"/>
              <a:gd name="connsiteY9" fmla="*/ 3207096 h 5689792"/>
              <a:gd name="connsiteX10" fmla="*/ 3378860 w 5852094"/>
              <a:gd name="connsiteY10" fmla="*/ 3862571 h 5689792"/>
              <a:gd name="connsiteX11" fmla="*/ 2723385 w 5852094"/>
              <a:gd name="connsiteY11" fmla="*/ 3207096 h 5689792"/>
              <a:gd name="connsiteX12" fmla="*/ 3378860 w 5852094"/>
              <a:gd name="connsiteY12" fmla="*/ 2557027 h 5689792"/>
              <a:gd name="connsiteX13" fmla="*/ 2153054 w 5852094"/>
              <a:gd name="connsiteY13" fmla="*/ 993350 h 5689792"/>
              <a:gd name="connsiteX14" fmla="*/ 648841 w 5852094"/>
              <a:gd name="connsiteY14" fmla="*/ 2239427 h 5689792"/>
              <a:gd name="connsiteX15" fmla="*/ 974488 w 5852094"/>
              <a:gd name="connsiteY15" fmla="*/ 2848867 h 5689792"/>
              <a:gd name="connsiteX16" fmla="*/ 993912 w 5852094"/>
              <a:gd name="connsiteY16" fmla="*/ 2879239 h 5689792"/>
              <a:gd name="connsiteX17" fmla="*/ 1012146 w 5852094"/>
              <a:gd name="connsiteY17" fmla="*/ 2860638 h 5689792"/>
              <a:gd name="connsiteX18" fmla="*/ 3079632 w 5852094"/>
              <a:gd name="connsiteY18" fmla="*/ 1105876 h 5689792"/>
              <a:gd name="connsiteX19" fmla="*/ 3118113 w 5852094"/>
              <a:gd name="connsiteY19" fmla="*/ 1077770 h 5689792"/>
              <a:gd name="connsiteX20" fmla="*/ 3049559 w 5852094"/>
              <a:gd name="connsiteY20" fmla="*/ 1066521 h 5689792"/>
              <a:gd name="connsiteX21" fmla="*/ 2153054 w 5852094"/>
              <a:gd name="connsiteY21" fmla="*/ 993350 h 5689792"/>
              <a:gd name="connsiteX22" fmla="*/ 4685753 w 5852094"/>
              <a:gd name="connsiteY22" fmla="*/ 0 h 5689792"/>
              <a:gd name="connsiteX23" fmla="*/ 5852093 w 5852094"/>
              <a:gd name="connsiteY23" fmla="*/ 0 h 5689792"/>
              <a:gd name="connsiteX24" fmla="*/ 4712784 w 5852094"/>
              <a:gd name="connsiteY24" fmla="*/ 677352 h 5689792"/>
              <a:gd name="connsiteX25" fmla="*/ 4478304 w 5852094"/>
              <a:gd name="connsiteY25" fmla="*/ 827184 h 5689792"/>
              <a:gd name="connsiteX26" fmla="*/ 4598921 w 5852094"/>
              <a:gd name="connsiteY26" fmla="*/ 854146 h 5689792"/>
              <a:gd name="connsiteX27" fmla="*/ 5852094 w 5852094"/>
              <a:gd name="connsiteY27" fmla="*/ 1192019 h 5689792"/>
              <a:gd name="connsiteX28" fmla="*/ 5852094 w 5852094"/>
              <a:gd name="connsiteY28" fmla="*/ 1832628 h 5689792"/>
              <a:gd name="connsiteX29" fmla="*/ 4013724 w 5852094"/>
              <a:gd name="connsiteY29" fmla="*/ 1247262 h 5689792"/>
              <a:gd name="connsiteX30" fmla="*/ 3886179 w 5852094"/>
              <a:gd name="connsiteY30" fmla="*/ 1220420 h 5689792"/>
              <a:gd name="connsiteX31" fmla="*/ 3794361 w 5852094"/>
              <a:gd name="connsiteY31" fmla="*/ 1282817 h 5689792"/>
              <a:gd name="connsiteX32" fmla="*/ 1375197 w 5852094"/>
              <a:gd name="connsiteY32" fmla="*/ 3222126 h 5689792"/>
              <a:gd name="connsiteX33" fmla="*/ 1281636 w 5852094"/>
              <a:gd name="connsiteY33" fmla="*/ 3313587 h 5689792"/>
              <a:gd name="connsiteX34" fmla="*/ 1390002 w 5852094"/>
              <a:gd name="connsiteY34" fmla="*/ 3469084 h 5689792"/>
              <a:gd name="connsiteX35" fmla="*/ 2319605 w 5852094"/>
              <a:gd name="connsiteY35" fmla="*/ 4680480 h 5689792"/>
              <a:gd name="connsiteX36" fmla="*/ 2361933 w 5852094"/>
              <a:gd name="connsiteY36" fmla="*/ 4730620 h 5689792"/>
              <a:gd name="connsiteX37" fmla="*/ 2570193 w 5852094"/>
              <a:gd name="connsiteY37" fmla="*/ 4695804 h 5689792"/>
              <a:gd name="connsiteX38" fmla="*/ 5097960 w 5852094"/>
              <a:gd name="connsiteY38" fmla="*/ 4170711 h 5689792"/>
              <a:gd name="connsiteX39" fmla="*/ 5107421 w 5852094"/>
              <a:gd name="connsiteY39" fmla="*/ 4220717 h 5689792"/>
              <a:gd name="connsiteX40" fmla="*/ 2553202 w 5852094"/>
              <a:gd name="connsiteY40" fmla="*/ 4883926 h 5689792"/>
              <a:gd name="connsiteX41" fmla="*/ 2500160 w 5852094"/>
              <a:gd name="connsiteY41" fmla="*/ 4894357 h 5689792"/>
              <a:gd name="connsiteX42" fmla="*/ 2748417 w 5852094"/>
              <a:gd name="connsiteY42" fmla="*/ 5188430 h 5689792"/>
              <a:gd name="connsiteX43" fmla="*/ 3196408 w 5852094"/>
              <a:gd name="connsiteY43" fmla="*/ 5689792 h 5689792"/>
              <a:gd name="connsiteX44" fmla="*/ 3042337 w 5852094"/>
              <a:gd name="connsiteY44" fmla="*/ 5689792 h 5689792"/>
              <a:gd name="connsiteX45" fmla="*/ 2520834 w 5852094"/>
              <a:gd name="connsiteY45" fmla="*/ 5164285 h 5689792"/>
              <a:gd name="connsiteX46" fmla="*/ 2302247 w 5852094"/>
              <a:gd name="connsiteY46" fmla="*/ 4932703 h 5689792"/>
              <a:gd name="connsiteX47" fmla="*/ 2149422 w 5852094"/>
              <a:gd name="connsiteY47" fmla="*/ 4960787 h 5689792"/>
              <a:gd name="connsiteX48" fmla="*/ 1452980 w 5852094"/>
              <a:gd name="connsiteY48" fmla="*/ 5064049 h 5689792"/>
              <a:gd name="connsiteX49" fmla="*/ 47425 w 5852094"/>
              <a:gd name="connsiteY49" fmla="*/ 4731582 h 5689792"/>
              <a:gd name="connsiteX50" fmla="*/ 706378 w 5852094"/>
              <a:gd name="connsiteY50" fmla="*/ 3180089 h 5689792"/>
              <a:gd name="connsiteX51" fmla="*/ 813540 w 5852094"/>
              <a:gd name="connsiteY51" fmla="*/ 3064828 h 5689792"/>
              <a:gd name="connsiteX52" fmla="*/ 739264 w 5852094"/>
              <a:gd name="connsiteY52" fmla="*/ 2947505 h 5689792"/>
              <a:gd name="connsiteX53" fmla="*/ 405572 w 5852094"/>
              <a:gd name="connsiteY53" fmla="*/ 2308354 h 5689792"/>
              <a:gd name="connsiteX54" fmla="*/ 2127376 w 5852094"/>
              <a:gd name="connsiteY54" fmla="*/ 516272 h 5689792"/>
              <a:gd name="connsiteX55" fmla="*/ 3394697 w 5852094"/>
              <a:gd name="connsiteY55" fmla="*/ 621858 h 5689792"/>
              <a:gd name="connsiteX56" fmla="*/ 3682485 w 5852094"/>
              <a:gd name="connsiteY56" fmla="*/ 668375 h 5689792"/>
              <a:gd name="connsiteX57" fmla="*/ 4152470 w 5852094"/>
              <a:gd name="connsiteY57" fmla="*/ 344341 h 5689792"/>
              <a:gd name="connsiteX58" fmla="*/ 4685753 w 5852094"/>
              <a:gd name="connsiteY58" fmla="*/ 0 h 5689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852094" h="5689792">
                <a:moveTo>
                  <a:pt x="1102233" y="3488962"/>
                </a:moveTo>
                <a:lnTo>
                  <a:pt x="1100240" y="3490910"/>
                </a:lnTo>
                <a:cubicBezTo>
                  <a:pt x="644786" y="3946364"/>
                  <a:pt x="446117" y="4304510"/>
                  <a:pt x="500176" y="4577511"/>
                </a:cubicBezTo>
                <a:cubicBezTo>
                  <a:pt x="531260" y="4741043"/>
                  <a:pt x="793450" y="4850513"/>
                  <a:pt x="1116458" y="4850513"/>
                </a:cubicBezTo>
                <a:cubicBezTo>
                  <a:pt x="1414210" y="4850513"/>
                  <a:pt x="1744956" y="4820949"/>
                  <a:pt x="2112039" y="4768792"/>
                </a:cubicBezTo>
                <a:lnTo>
                  <a:pt x="2147224" y="4763474"/>
                </a:lnTo>
                <a:lnTo>
                  <a:pt x="2054859" y="4662171"/>
                </a:lnTo>
                <a:cubicBezTo>
                  <a:pt x="1689586" y="4254320"/>
                  <a:pt x="1381792" y="3873955"/>
                  <a:pt x="1130567" y="3528871"/>
                </a:cubicBezTo>
                <a:close/>
                <a:moveTo>
                  <a:pt x="3378860" y="2557027"/>
                </a:moveTo>
                <a:cubicBezTo>
                  <a:pt x="3735654" y="2557027"/>
                  <a:pt x="4028929" y="2850302"/>
                  <a:pt x="4028929" y="3207096"/>
                </a:cubicBezTo>
                <a:cubicBezTo>
                  <a:pt x="4028929" y="3569296"/>
                  <a:pt x="3741061" y="3862571"/>
                  <a:pt x="3378860" y="3862571"/>
                </a:cubicBezTo>
                <a:cubicBezTo>
                  <a:pt x="3016660" y="3862571"/>
                  <a:pt x="2723385" y="3563891"/>
                  <a:pt x="2723385" y="3207096"/>
                </a:cubicBezTo>
                <a:cubicBezTo>
                  <a:pt x="2723385" y="2850302"/>
                  <a:pt x="3022066" y="2557027"/>
                  <a:pt x="3378860" y="2557027"/>
                </a:cubicBezTo>
                <a:close/>
                <a:moveTo>
                  <a:pt x="2153054" y="993350"/>
                </a:moveTo>
                <a:cubicBezTo>
                  <a:pt x="886704" y="1008216"/>
                  <a:pt x="271774" y="1260945"/>
                  <a:pt x="648841" y="2239427"/>
                </a:cubicBezTo>
                <a:cubicBezTo>
                  <a:pt x="706956" y="2390794"/>
                  <a:pt x="819467" y="2599854"/>
                  <a:pt x="974488" y="2848867"/>
                </a:cubicBezTo>
                <a:lnTo>
                  <a:pt x="993912" y="2879239"/>
                </a:lnTo>
                <a:lnTo>
                  <a:pt x="1012146" y="2860638"/>
                </a:lnTo>
                <a:cubicBezTo>
                  <a:pt x="1545975" y="2328956"/>
                  <a:pt x="2287333" y="1700578"/>
                  <a:pt x="3079632" y="1105876"/>
                </a:cubicBezTo>
                <a:lnTo>
                  <a:pt x="3118113" y="1077770"/>
                </a:lnTo>
                <a:lnTo>
                  <a:pt x="3049559" y="1066521"/>
                </a:lnTo>
                <a:cubicBezTo>
                  <a:pt x="2735379" y="1022829"/>
                  <a:pt x="2432476" y="997066"/>
                  <a:pt x="2153054" y="993350"/>
                </a:cubicBezTo>
                <a:close/>
                <a:moveTo>
                  <a:pt x="4685753" y="0"/>
                </a:moveTo>
                <a:lnTo>
                  <a:pt x="5852093" y="0"/>
                </a:lnTo>
                <a:cubicBezTo>
                  <a:pt x="5496988" y="198670"/>
                  <a:pt x="5112404" y="425805"/>
                  <a:pt x="4712784" y="677352"/>
                </a:cubicBezTo>
                <a:lnTo>
                  <a:pt x="4478304" y="827184"/>
                </a:lnTo>
                <a:lnTo>
                  <a:pt x="4598921" y="854146"/>
                </a:lnTo>
                <a:cubicBezTo>
                  <a:pt x="5327039" y="1023082"/>
                  <a:pt x="5852094" y="1192019"/>
                  <a:pt x="5852094" y="1192019"/>
                </a:cubicBezTo>
                <a:lnTo>
                  <a:pt x="5852094" y="1832628"/>
                </a:lnTo>
                <a:cubicBezTo>
                  <a:pt x="5308117" y="1604226"/>
                  <a:pt x="4662779" y="1398123"/>
                  <a:pt x="4013724" y="1247262"/>
                </a:cubicBezTo>
                <a:lnTo>
                  <a:pt x="3886179" y="1220420"/>
                </a:lnTo>
                <a:lnTo>
                  <a:pt x="3794361" y="1282817"/>
                </a:lnTo>
                <a:cubicBezTo>
                  <a:pt x="2966264" y="1854583"/>
                  <a:pt x="2121359" y="2511832"/>
                  <a:pt x="1375197" y="3222126"/>
                </a:cubicBezTo>
                <a:lnTo>
                  <a:pt x="1281636" y="3313587"/>
                </a:lnTo>
                <a:lnTo>
                  <a:pt x="1390002" y="3469084"/>
                </a:lnTo>
                <a:cubicBezTo>
                  <a:pt x="1655122" y="3842791"/>
                  <a:pt x="1972730" y="4258138"/>
                  <a:pt x="2319605" y="4680480"/>
                </a:cubicBezTo>
                <a:lnTo>
                  <a:pt x="2361933" y="4730620"/>
                </a:lnTo>
                <a:lnTo>
                  <a:pt x="2570193" y="4695804"/>
                </a:lnTo>
                <a:cubicBezTo>
                  <a:pt x="3284229" y="4571393"/>
                  <a:pt x="4120323" y="4382812"/>
                  <a:pt x="5097960" y="4170711"/>
                </a:cubicBezTo>
                <a:lnTo>
                  <a:pt x="5107421" y="4220717"/>
                </a:lnTo>
                <a:cubicBezTo>
                  <a:pt x="4111538" y="4524803"/>
                  <a:pt x="3256612" y="4741254"/>
                  <a:pt x="2553202" y="4883926"/>
                </a:cubicBezTo>
                <a:lnTo>
                  <a:pt x="2500160" y="4894357"/>
                </a:lnTo>
                <a:lnTo>
                  <a:pt x="2748417" y="5188430"/>
                </a:lnTo>
                <a:cubicBezTo>
                  <a:pt x="2895046" y="5357388"/>
                  <a:pt x="3044872" y="5525248"/>
                  <a:pt x="3196408" y="5689792"/>
                </a:cubicBezTo>
                <a:lnTo>
                  <a:pt x="3042337" y="5689792"/>
                </a:lnTo>
                <a:cubicBezTo>
                  <a:pt x="2859209" y="5511057"/>
                  <a:pt x="2685395" y="5335722"/>
                  <a:pt x="2520834" y="5164285"/>
                </a:cubicBezTo>
                <a:lnTo>
                  <a:pt x="2302247" y="4932703"/>
                </a:lnTo>
                <a:lnTo>
                  <a:pt x="2149422" y="4960787"/>
                </a:lnTo>
                <a:cubicBezTo>
                  <a:pt x="1892469" y="5006273"/>
                  <a:pt x="1660097" y="5040398"/>
                  <a:pt x="1452980" y="5064049"/>
                </a:cubicBezTo>
                <a:cubicBezTo>
                  <a:pt x="583969" y="5164059"/>
                  <a:pt x="160951" y="4999178"/>
                  <a:pt x="47425" y="4731582"/>
                </a:cubicBezTo>
                <a:cubicBezTo>
                  <a:pt x="-91948" y="4405956"/>
                  <a:pt x="60888" y="3896216"/>
                  <a:pt x="706378" y="3180089"/>
                </a:cubicBezTo>
                <a:lnTo>
                  <a:pt x="813540" y="3064828"/>
                </a:lnTo>
                <a:lnTo>
                  <a:pt x="739264" y="2947505"/>
                </a:lnTo>
                <a:cubicBezTo>
                  <a:pt x="592332" y="2707551"/>
                  <a:pt x="481256" y="2493171"/>
                  <a:pt x="405572" y="2308354"/>
                </a:cubicBezTo>
                <a:cubicBezTo>
                  <a:pt x="-145838" y="973077"/>
                  <a:pt x="836699" y="516272"/>
                  <a:pt x="2127376" y="516272"/>
                </a:cubicBezTo>
                <a:cubicBezTo>
                  <a:pt x="2533500" y="516272"/>
                  <a:pt x="2969357" y="558506"/>
                  <a:pt x="3394697" y="621858"/>
                </a:cubicBezTo>
                <a:lnTo>
                  <a:pt x="3682485" y="668375"/>
                </a:lnTo>
                <a:lnTo>
                  <a:pt x="4152470" y="344341"/>
                </a:lnTo>
                <a:cubicBezTo>
                  <a:pt x="4331725" y="224559"/>
                  <a:pt x="4510059" y="109302"/>
                  <a:pt x="4685753" y="0"/>
                </a:cubicBezTo>
                <a:close/>
              </a:path>
            </a:pathLst>
          </a:custGeom>
          <a:solidFill>
            <a:srgbClr val="FFFFFF">
              <a:alpha val="30196"/>
            </a:srgb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pt-BR" dirty="0"/>
          </a:p>
        </p:txBody>
      </p:sp>
      <p:sp>
        <p:nvSpPr>
          <p:cNvPr id="15" name="Rectangle 28">
            <a:extLst>
              <a:ext uri="{FF2B5EF4-FFF2-40B4-BE49-F238E27FC236}">
                <a16:creationId xmlns:a16="http://schemas.microsoft.com/office/drawing/2014/main" id="{B7AD06D7-A03B-0B39-46AD-00AF2449263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45107" y="168902"/>
            <a:ext cx="61428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pt-BR" sz="1600" b="1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CNEN</a:t>
            </a:r>
            <a:r>
              <a:rPr lang="en-US" alt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 • </a:t>
            </a:r>
            <a:r>
              <a:rPr lang="en-US" altLang="pt-BR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Título</a:t>
            </a:r>
            <a:r>
              <a:rPr lang="en-US" alt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 da </a:t>
            </a:r>
            <a:r>
              <a:rPr lang="en-US" altLang="pt-BR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Apresentação</a:t>
            </a:r>
            <a:r>
              <a:rPr lang="en-US" alt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 (</a:t>
            </a:r>
            <a:r>
              <a:rPr lang="en-US" altLang="pt-BR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edite</a:t>
            </a:r>
            <a:r>
              <a:rPr lang="en-US" alt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 no slide </a:t>
            </a:r>
            <a:r>
              <a:rPr lang="en-US" altLang="pt-BR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mestre</a:t>
            </a:r>
            <a:r>
              <a:rPr lang="en-US" alt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)</a:t>
            </a:r>
            <a:endParaRPr lang="pt-BR" altLang="pt-B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8DE775F-3185-6EBC-D29B-40222C6A644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024" y="90504"/>
            <a:ext cx="3150014" cy="54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7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2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769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04C1161-137B-E0B3-5A95-8F0115C77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8">
            <a:extLst>
              <a:ext uri="{FF2B5EF4-FFF2-40B4-BE49-F238E27FC236}">
                <a16:creationId xmlns:a16="http://schemas.microsoft.com/office/drawing/2014/main" id="{3813369F-5634-F6B2-9B8E-A0B9C8815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6358" y="440444"/>
            <a:ext cx="65340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National Nuclear Energy Commission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596E51F-7011-C481-4099-43EFDDFC33FA}"/>
              </a:ext>
            </a:extLst>
          </p:cNvPr>
          <p:cNvSpPr txBox="1"/>
          <p:nvPr/>
        </p:nvSpPr>
        <p:spPr>
          <a:xfrm>
            <a:off x="5614610" y="4121813"/>
            <a:ext cx="4897582" cy="400110"/>
          </a:xfrm>
          <a:prstGeom prst="rect">
            <a:avLst/>
          </a:prstGeom>
          <a:noFill/>
          <a:ln w="28575">
            <a:solidFill>
              <a:srgbClr val="FCD5B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pt-BR" sz="2000" b="1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Nome do </a:t>
            </a:r>
            <a:r>
              <a:rPr lang="en-US" altLang="pt-BR" sz="2000" b="1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palestrante</a:t>
            </a:r>
            <a:r>
              <a:rPr lang="en-US" altLang="pt-BR" sz="2000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 • Cargo</a:t>
            </a:r>
            <a:endParaRPr lang="pt-BR" sz="2000" dirty="0">
              <a:solidFill>
                <a:srgbClr val="FFE699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id="{69E3A977-643B-FB27-AC51-D97F49B0F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9922" y="1611403"/>
            <a:ext cx="712695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pt-BR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Título</a:t>
            </a:r>
            <a:r>
              <a:rPr lang="en-US" alt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 da </a:t>
            </a:r>
            <a:r>
              <a:rPr lang="en-US" altLang="pt-BR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Apresentação</a:t>
            </a:r>
            <a:br>
              <a:rPr lang="en-US" alt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</a:br>
            <a:r>
              <a:rPr lang="en-US" alt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(</a:t>
            </a:r>
            <a:r>
              <a:rPr lang="en-US" altLang="pt-BR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máximo</a:t>
            </a:r>
            <a:r>
              <a:rPr lang="en-US" alt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 de 3 </a:t>
            </a:r>
            <a:r>
              <a:rPr lang="en-US" altLang="pt-BR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linhas</a:t>
            </a:r>
            <a:r>
              <a:rPr lang="en-US" alt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)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16CADD3-D90E-E23D-7810-3BF8761F40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357" y="5302263"/>
            <a:ext cx="6534085" cy="113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89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5EA93-D1CD-BCC2-0F34-1200D291D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Imagem 94" descr="Desenho de uma pessoa&#10;&#10;Descrição gerada automaticamente com confiança baixa">
            <a:extLst>
              <a:ext uri="{FF2B5EF4-FFF2-40B4-BE49-F238E27FC236}">
                <a16:creationId xmlns:a16="http://schemas.microsoft.com/office/drawing/2014/main" id="{45DBE3FD-ECDF-6CE5-848D-82EA1B60389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151" y="913616"/>
            <a:ext cx="4527592" cy="4540929"/>
          </a:xfrm>
          <a:prstGeom prst="rect">
            <a:avLst/>
          </a:prstGeom>
        </p:spPr>
      </p:pic>
      <p:sp>
        <p:nvSpPr>
          <p:cNvPr id="5" name="Rectangle 28">
            <a:extLst>
              <a:ext uri="{FF2B5EF4-FFF2-40B4-BE49-F238E27FC236}">
                <a16:creationId xmlns:a16="http://schemas.microsoft.com/office/drawing/2014/main" id="{87F08A60-DB9B-D589-ABE4-86DC26A88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29" y="1364857"/>
            <a:ext cx="530518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pt-BR" sz="4200" b="1" dirty="0">
                <a:solidFill>
                  <a:srgbClr val="FF5F15"/>
                </a:solidFill>
                <a:latin typeface="Poppins ExtraBold" pitchFamily="2" charset="77"/>
                <a:cs typeface="Poppins ExtraBold" pitchFamily="2" charset="77"/>
              </a:rPr>
              <a:t>Where we are</a:t>
            </a:r>
          </a:p>
        </p:txBody>
      </p:sp>
      <p:pic>
        <p:nvPicPr>
          <p:cNvPr id="6" name="Imagem 5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3434312A-5E40-72E7-F317-5F7DE18F359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prstClr val="black"/>
              <a:schemeClr val="accent2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4488"/>
            <a:ext cx="4445269" cy="2963512"/>
          </a:xfrm>
          <a:prstGeom prst="rect">
            <a:avLst/>
          </a:prstGeom>
        </p:spPr>
      </p:pic>
      <p:grpSp>
        <p:nvGrpSpPr>
          <p:cNvPr id="107" name="Agrupar 106">
            <a:extLst>
              <a:ext uri="{FF2B5EF4-FFF2-40B4-BE49-F238E27FC236}">
                <a16:creationId xmlns:a16="http://schemas.microsoft.com/office/drawing/2014/main" id="{008C924A-F0B9-D5D5-9611-0C42C4D3E575}"/>
              </a:ext>
            </a:extLst>
          </p:cNvPr>
          <p:cNvGrpSpPr/>
          <p:nvPr/>
        </p:nvGrpSpPr>
        <p:grpSpPr>
          <a:xfrm>
            <a:off x="9417718" y="1426787"/>
            <a:ext cx="2622954" cy="1050689"/>
            <a:chOff x="9417718" y="1426787"/>
            <a:chExt cx="2622954" cy="1050689"/>
          </a:xfrm>
        </p:grpSpPr>
        <p:grpSp>
          <p:nvGrpSpPr>
            <p:cNvPr id="108" name="Agrupar 107">
              <a:extLst>
                <a:ext uri="{FF2B5EF4-FFF2-40B4-BE49-F238E27FC236}">
                  <a16:creationId xmlns:a16="http://schemas.microsoft.com/office/drawing/2014/main" id="{26676E03-03F4-9B96-7CBB-9D680568D4E5}"/>
                </a:ext>
              </a:extLst>
            </p:cNvPr>
            <p:cNvGrpSpPr/>
            <p:nvPr/>
          </p:nvGrpSpPr>
          <p:grpSpPr>
            <a:xfrm>
              <a:off x="9417718" y="1426787"/>
              <a:ext cx="2622954" cy="609636"/>
              <a:chOff x="9417718" y="1426787"/>
              <a:chExt cx="2622954" cy="609636"/>
            </a:xfrm>
          </p:grpSpPr>
          <p:sp>
            <p:nvSpPr>
              <p:cNvPr id="113" name="CaixaDeTexto 112">
                <a:extLst>
                  <a:ext uri="{FF2B5EF4-FFF2-40B4-BE49-F238E27FC236}">
                    <a16:creationId xmlns:a16="http://schemas.microsoft.com/office/drawing/2014/main" id="{3CFD8723-2A1E-F3AC-7106-ACCE2F3058A9}"/>
                  </a:ext>
                </a:extLst>
              </p:cNvPr>
              <p:cNvSpPr txBox="1"/>
              <p:nvPr/>
            </p:nvSpPr>
            <p:spPr>
              <a:xfrm>
                <a:off x="9417718" y="1426787"/>
                <a:ext cx="26229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i="1" dirty="0">
                    <a:solidFill>
                      <a:srgbClr val="FF5F15"/>
                    </a:solidFill>
                    <a:effectLst/>
                    <a:latin typeface="Titillium Web SemiBold" panose="00000700000000000000" pitchFamily="2" charset="0"/>
                  </a:rPr>
                  <a:t>NORTHEAST REGIONAL CENTER </a:t>
                </a:r>
                <a:br>
                  <a:rPr lang="en-US" sz="1200" i="1" dirty="0">
                    <a:solidFill>
                      <a:srgbClr val="FF5F15"/>
                    </a:solidFill>
                    <a:effectLst/>
                    <a:latin typeface="Titillium Web SemiBold" panose="00000700000000000000" pitchFamily="2" charset="0"/>
                  </a:rPr>
                </a:br>
                <a:r>
                  <a:rPr lang="en-US" sz="1200" i="1" dirty="0">
                    <a:solidFill>
                      <a:srgbClr val="FF5F15"/>
                    </a:solidFill>
                    <a:effectLst/>
                    <a:latin typeface="Titillium Web SemiBold" panose="00000700000000000000" pitchFamily="2" charset="0"/>
                  </a:rPr>
                  <a:t>FOR NUCLEAR SCIENCES (CRCN-NE)</a:t>
                </a:r>
              </a:p>
            </p:txBody>
          </p:sp>
          <p:sp>
            <p:nvSpPr>
              <p:cNvPr id="114" name="CaixaDeTexto 113">
                <a:extLst>
                  <a:ext uri="{FF2B5EF4-FFF2-40B4-BE49-F238E27FC236}">
                    <a16:creationId xmlns:a16="http://schemas.microsoft.com/office/drawing/2014/main" id="{0389A341-3973-C259-B549-EA59F0093305}"/>
                  </a:ext>
                </a:extLst>
              </p:cNvPr>
              <p:cNvSpPr txBox="1"/>
              <p:nvPr/>
            </p:nvSpPr>
            <p:spPr>
              <a:xfrm>
                <a:off x="9417718" y="1790202"/>
                <a:ext cx="83254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BR" sz="1000" dirty="0">
                    <a:latin typeface="Titillium Web" panose="00000500000000000000" pitchFamily="2" charset="0"/>
                  </a:rPr>
                  <a:t>Recife (PE)</a:t>
                </a:r>
              </a:p>
            </p:txBody>
          </p:sp>
        </p:grpSp>
        <p:grpSp>
          <p:nvGrpSpPr>
            <p:cNvPr id="109" name="Agrupar 108">
              <a:extLst>
                <a:ext uri="{FF2B5EF4-FFF2-40B4-BE49-F238E27FC236}">
                  <a16:creationId xmlns:a16="http://schemas.microsoft.com/office/drawing/2014/main" id="{976B5053-FBC2-7205-9095-E18E5135CD72}"/>
                </a:ext>
              </a:extLst>
            </p:cNvPr>
            <p:cNvGrpSpPr/>
            <p:nvPr/>
          </p:nvGrpSpPr>
          <p:grpSpPr>
            <a:xfrm>
              <a:off x="9417721" y="1426788"/>
              <a:ext cx="267997" cy="1050688"/>
              <a:chOff x="9417721" y="1426788"/>
              <a:chExt cx="267997" cy="1050688"/>
            </a:xfrm>
          </p:grpSpPr>
          <p:cxnSp>
            <p:nvCxnSpPr>
              <p:cNvPr id="111" name="Conector: Angulado 70">
                <a:extLst>
                  <a:ext uri="{FF2B5EF4-FFF2-40B4-BE49-F238E27FC236}">
                    <a16:creationId xmlns:a16="http://schemas.microsoft.com/office/drawing/2014/main" id="{CA3867F2-43B2-29A0-0670-752307F90F66}"/>
                  </a:ext>
                </a:extLst>
              </p:cNvPr>
              <p:cNvCxnSpPr>
                <a:cxnSpLocks/>
                <a:endCxn id="112" idx="2"/>
              </p:cNvCxnSpPr>
              <p:nvPr/>
            </p:nvCxnSpPr>
            <p:spPr>
              <a:xfrm rot="16200000" flipH="1">
                <a:off x="9001176" y="1843333"/>
                <a:ext cx="1000287" cy="167198"/>
              </a:xfrm>
              <a:prstGeom prst="bentConnector2">
                <a:avLst/>
              </a:prstGeom>
              <a:ln w="19050">
                <a:solidFill>
                  <a:srgbClr val="FF5F15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12" name="Elipse 71">
                <a:extLst>
                  <a:ext uri="{FF2B5EF4-FFF2-40B4-BE49-F238E27FC236}">
                    <a16:creationId xmlns:a16="http://schemas.microsoft.com/office/drawing/2014/main" id="{3E431F69-9DF8-B02F-3573-8FAB75C79A7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584918" y="2376676"/>
                <a:ext cx="100800" cy="100800"/>
              </a:xfrm>
              <a:prstGeom prst="ellipse">
                <a:avLst/>
              </a:prstGeom>
              <a:solidFill>
                <a:srgbClr val="FF5F1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/>
              </a:p>
            </p:txBody>
          </p:sp>
        </p:grpSp>
      </p:grpSp>
      <p:grpSp>
        <p:nvGrpSpPr>
          <p:cNvPr id="115" name="Agrupar 114">
            <a:extLst>
              <a:ext uri="{FF2B5EF4-FFF2-40B4-BE49-F238E27FC236}">
                <a16:creationId xmlns:a16="http://schemas.microsoft.com/office/drawing/2014/main" id="{9F681859-E001-A9FB-1DCB-4AAE6286F119}"/>
              </a:ext>
            </a:extLst>
          </p:cNvPr>
          <p:cNvGrpSpPr/>
          <p:nvPr/>
        </p:nvGrpSpPr>
        <p:grpSpPr>
          <a:xfrm>
            <a:off x="2319539" y="3105635"/>
            <a:ext cx="5697949" cy="609636"/>
            <a:chOff x="2319539" y="3105635"/>
            <a:chExt cx="5697949" cy="609636"/>
          </a:xfrm>
        </p:grpSpPr>
        <p:grpSp>
          <p:nvGrpSpPr>
            <p:cNvPr id="116" name="Agrupar 115">
              <a:extLst>
                <a:ext uri="{FF2B5EF4-FFF2-40B4-BE49-F238E27FC236}">
                  <a16:creationId xmlns:a16="http://schemas.microsoft.com/office/drawing/2014/main" id="{83FAB61D-6B4B-5AFF-7F82-974D6BC06408}"/>
                </a:ext>
              </a:extLst>
            </p:cNvPr>
            <p:cNvGrpSpPr/>
            <p:nvPr/>
          </p:nvGrpSpPr>
          <p:grpSpPr>
            <a:xfrm>
              <a:off x="2319539" y="3105635"/>
              <a:ext cx="3365319" cy="609636"/>
              <a:chOff x="3807398" y="1071928"/>
              <a:chExt cx="3365319" cy="609636"/>
            </a:xfrm>
          </p:grpSpPr>
          <p:sp>
            <p:nvSpPr>
              <p:cNvPr id="125" name="CaixaDeTexto 124">
                <a:extLst>
                  <a:ext uri="{FF2B5EF4-FFF2-40B4-BE49-F238E27FC236}">
                    <a16:creationId xmlns:a16="http://schemas.microsoft.com/office/drawing/2014/main" id="{91E03167-C378-1C91-D2DE-2FCCB0C5E5C8}"/>
                  </a:ext>
                </a:extLst>
              </p:cNvPr>
              <p:cNvSpPr txBox="1"/>
              <p:nvPr/>
            </p:nvSpPr>
            <p:spPr>
              <a:xfrm>
                <a:off x="3807398" y="1071928"/>
                <a:ext cx="33653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1200" i="1" dirty="0">
                    <a:solidFill>
                      <a:srgbClr val="FF5F15"/>
                    </a:solidFill>
                    <a:effectLst/>
                    <a:latin typeface="Titillium Web SemiBold" panose="00000700000000000000" pitchFamily="2" charset="0"/>
                  </a:rPr>
                  <a:t>MIDWEST REGIONAL CENTER </a:t>
                </a:r>
                <a:br>
                  <a:rPr lang="en-US" sz="1200" i="1" dirty="0">
                    <a:solidFill>
                      <a:srgbClr val="FF5F15"/>
                    </a:solidFill>
                    <a:effectLst/>
                    <a:latin typeface="Titillium Web SemiBold" panose="00000700000000000000" pitchFamily="2" charset="0"/>
                  </a:rPr>
                </a:br>
                <a:r>
                  <a:rPr lang="en-US" sz="1200" i="1" dirty="0">
                    <a:solidFill>
                      <a:srgbClr val="FF5F15"/>
                    </a:solidFill>
                    <a:effectLst/>
                    <a:latin typeface="Titillium Web SemiBold" panose="00000700000000000000" pitchFamily="2" charset="0"/>
                  </a:rPr>
                  <a:t>FOR NUCLEAR SCIENCES (CRCN-CO)</a:t>
                </a:r>
              </a:p>
            </p:txBody>
          </p:sp>
          <p:sp>
            <p:nvSpPr>
              <p:cNvPr id="126" name="CaixaDeTexto 125">
                <a:extLst>
                  <a:ext uri="{FF2B5EF4-FFF2-40B4-BE49-F238E27FC236}">
                    <a16:creationId xmlns:a16="http://schemas.microsoft.com/office/drawing/2014/main" id="{88FFCE2B-F7B2-D2D6-FFAE-60274AD4711E}"/>
                  </a:ext>
                </a:extLst>
              </p:cNvPr>
              <p:cNvSpPr txBox="1"/>
              <p:nvPr/>
            </p:nvSpPr>
            <p:spPr>
              <a:xfrm>
                <a:off x="4328777" y="1435343"/>
                <a:ext cx="284394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pt-BR" sz="1000" dirty="0">
                    <a:latin typeface="Titillium Web" panose="00000500000000000000" pitchFamily="2" charset="0"/>
                  </a:rPr>
                  <a:t>Abadia de Goiás (GO)</a:t>
                </a:r>
              </a:p>
            </p:txBody>
          </p:sp>
        </p:grpSp>
        <p:grpSp>
          <p:nvGrpSpPr>
            <p:cNvPr id="117" name="Agrupar 116">
              <a:extLst>
                <a:ext uri="{FF2B5EF4-FFF2-40B4-BE49-F238E27FC236}">
                  <a16:creationId xmlns:a16="http://schemas.microsoft.com/office/drawing/2014/main" id="{E7EC4AE1-007A-8A91-1A27-BAB5D7516A5B}"/>
                </a:ext>
              </a:extLst>
            </p:cNvPr>
            <p:cNvGrpSpPr/>
            <p:nvPr/>
          </p:nvGrpSpPr>
          <p:grpSpPr>
            <a:xfrm>
              <a:off x="5684858" y="3139300"/>
              <a:ext cx="2332630" cy="540000"/>
              <a:chOff x="5684858" y="3139300"/>
              <a:chExt cx="2332630" cy="540000"/>
            </a:xfrm>
          </p:grpSpPr>
          <p:cxnSp>
            <p:nvCxnSpPr>
              <p:cNvPr id="118" name="Conector reto 76">
                <a:extLst>
                  <a:ext uri="{FF2B5EF4-FFF2-40B4-BE49-F238E27FC236}">
                    <a16:creationId xmlns:a16="http://schemas.microsoft.com/office/drawing/2014/main" id="{08489760-D8B1-BDBF-373B-D135E143AF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84858" y="3139300"/>
                <a:ext cx="0" cy="540000"/>
              </a:xfrm>
              <a:prstGeom prst="line">
                <a:avLst/>
              </a:prstGeom>
              <a:ln w="19050">
                <a:solidFill>
                  <a:srgbClr val="FF5F1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Conector reto 77">
                <a:extLst>
                  <a:ext uri="{FF2B5EF4-FFF2-40B4-BE49-F238E27FC236}">
                    <a16:creationId xmlns:a16="http://schemas.microsoft.com/office/drawing/2014/main" id="{376A0637-FB04-E6EB-4F43-69B436D8242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684858" y="3406021"/>
                <a:ext cx="2298859" cy="0"/>
              </a:xfrm>
              <a:prstGeom prst="line">
                <a:avLst/>
              </a:prstGeom>
              <a:ln w="19050">
                <a:solidFill>
                  <a:srgbClr val="FF5F1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Elipse 78">
                <a:extLst>
                  <a:ext uri="{FF2B5EF4-FFF2-40B4-BE49-F238E27FC236}">
                    <a16:creationId xmlns:a16="http://schemas.microsoft.com/office/drawing/2014/main" id="{D116E553-FF7E-96A6-1F61-AB62E8485BB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916688" y="3361021"/>
                <a:ext cx="100800" cy="100800"/>
              </a:xfrm>
              <a:prstGeom prst="ellipse">
                <a:avLst/>
              </a:prstGeom>
              <a:solidFill>
                <a:srgbClr val="FF5F1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/>
              </a:p>
            </p:txBody>
          </p:sp>
        </p:grpSp>
      </p:grpSp>
      <p:grpSp>
        <p:nvGrpSpPr>
          <p:cNvPr id="127" name="Agrupar 126">
            <a:extLst>
              <a:ext uri="{FF2B5EF4-FFF2-40B4-BE49-F238E27FC236}">
                <a16:creationId xmlns:a16="http://schemas.microsoft.com/office/drawing/2014/main" id="{A85FF0B0-FC95-6167-3C33-0D00C190254A}"/>
              </a:ext>
            </a:extLst>
          </p:cNvPr>
          <p:cNvGrpSpPr/>
          <p:nvPr/>
        </p:nvGrpSpPr>
        <p:grpSpPr>
          <a:xfrm>
            <a:off x="4797608" y="4138916"/>
            <a:ext cx="3418881" cy="1722857"/>
            <a:chOff x="4797608" y="4138916"/>
            <a:chExt cx="3418881" cy="1722857"/>
          </a:xfrm>
        </p:grpSpPr>
        <p:grpSp>
          <p:nvGrpSpPr>
            <p:cNvPr id="128" name="Agrupar 127">
              <a:extLst>
                <a:ext uri="{FF2B5EF4-FFF2-40B4-BE49-F238E27FC236}">
                  <a16:creationId xmlns:a16="http://schemas.microsoft.com/office/drawing/2014/main" id="{61D2F44F-3F00-7D9D-B0FD-0F09A4BCE54B}"/>
                </a:ext>
              </a:extLst>
            </p:cNvPr>
            <p:cNvGrpSpPr/>
            <p:nvPr/>
          </p:nvGrpSpPr>
          <p:grpSpPr>
            <a:xfrm>
              <a:off x="4797608" y="5208324"/>
              <a:ext cx="1949894" cy="609636"/>
              <a:chOff x="5667667" y="1052318"/>
              <a:chExt cx="1949894" cy="609636"/>
            </a:xfrm>
          </p:grpSpPr>
          <p:sp>
            <p:nvSpPr>
              <p:cNvPr id="132" name="CaixaDeTexto 131">
                <a:extLst>
                  <a:ext uri="{FF2B5EF4-FFF2-40B4-BE49-F238E27FC236}">
                    <a16:creationId xmlns:a16="http://schemas.microsoft.com/office/drawing/2014/main" id="{91C47379-BFC5-18BC-ACCB-0EEB3E667379}"/>
                  </a:ext>
                </a:extLst>
              </p:cNvPr>
              <p:cNvSpPr txBox="1"/>
              <p:nvPr/>
            </p:nvSpPr>
            <p:spPr>
              <a:xfrm>
                <a:off x="5667667" y="1052318"/>
                <a:ext cx="19498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1200" i="1" dirty="0">
                    <a:solidFill>
                      <a:srgbClr val="2A8E2A"/>
                    </a:solidFill>
                    <a:effectLst/>
                    <a:latin typeface="Titillium Web SemiBold" panose="00000700000000000000" pitchFamily="2" charset="0"/>
                  </a:rPr>
                  <a:t>BRAZILIAN MULTIPURPOSE </a:t>
                </a:r>
                <a:br>
                  <a:rPr lang="en-US" sz="1200" i="1" dirty="0">
                    <a:solidFill>
                      <a:srgbClr val="2A8E2A"/>
                    </a:solidFill>
                    <a:effectLst/>
                    <a:latin typeface="Titillium Web SemiBold" panose="00000700000000000000" pitchFamily="2" charset="0"/>
                  </a:rPr>
                </a:br>
                <a:r>
                  <a:rPr lang="en-US" sz="1200" i="1" dirty="0">
                    <a:solidFill>
                      <a:srgbClr val="2A8E2A"/>
                    </a:solidFill>
                    <a:effectLst/>
                    <a:latin typeface="Titillium Web SemiBold" panose="00000700000000000000" pitchFamily="2" charset="0"/>
                  </a:rPr>
                  <a:t>RESEARCH REACTOR (RMB)</a:t>
                </a:r>
              </a:p>
            </p:txBody>
          </p:sp>
          <p:sp>
            <p:nvSpPr>
              <p:cNvPr id="133" name="CaixaDeTexto 132">
                <a:extLst>
                  <a:ext uri="{FF2B5EF4-FFF2-40B4-BE49-F238E27FC236}">
                    <a16:creationId xmlns:a16="http://schemas.microsoft.com/office/drawing/2014/main" id="{9F3AD54B-37AE-2B84-E283-67732C40BEAB}"/>
                  </a:ext>
                </a:extLst>
              </p:cNvPr>
              <p:cNvSpPr txBox="1"/>
              <p:nvPr/>
            </p:nvSpPr>
            <p:spPr>
              <a:xfrm>
                <a:off x="5775147" y="1415733"/>
                <a:ext cx="184241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pt-BR" sz="1000" dirty="0">
                    <a:latin typeface="Titillium Web" panose="00000500000000000000" pitchFamily="2" charset="0"/>
                  </a:rPr>
                  <a:t>Iperó (SP)</a:t>
                </a:r>
              </a:p>
            </p:txBody>
          </p:sp>
        </p:grpSp>
        <p:grpSp>
          <p:nvGrpSpPr>
            <p:cNvPr id="129" name="Agrupar 128">
              <a:extLst>
                <a:ext uri="{FF2B5EF4-FFF2-40B4-BE49-F238E27FC236}">
                  <a16:creationId xmlns:a16="http://schemas.microsoft.com/office/drawing/2014/main" id="{F3344867-AE07-2884-1C36-1698BC2BA667}"/>
                </a:ext>
              </a:extLst>
            </p:cNvPr>
            <p:cNvGrpSpPr/>
            <p:nvPr/>
          </p:nvGrpSpPr>
          <p:grpSpPr>
            <a:xfrm>
              <a:off x="6688664" y="4138916"/>
              <a:ext cx="1527825" cy="1722857"/>
              <a:chOff x="6688664" y="4138916"/>
              <a:chExt cx="1527825" cy="1722857"/>
            </a:xfrm>
          </p:grpSpPr>
          <p:sp>
            <p:nvSpPr>
              <p:cNvPr id="130" name="Elipse 90">
                <a:extLst>
                  <a:ext uri="{FF2B5EF4-FFF2-40B4-BE49-F238E27FC236}">
                    <a16:creationId xmlns:a16="http://schemas.microsoft.com/office/drawing/2014/main" id="{89DC6F7D-625A-3943-031A-07EBD2D1566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15689" y="4138916"/>
                <a:ext cx="100800" cy="100800"/>
              </a:xfrm>
              <a:prstGeom prst="ellipse">
                <a:avLst/>
              </a:prstGeom>
              <a:solidFill>
                <a:srgbClr val="2A8E2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/>
              </a:p>
            </p:txBody>
          </p:sp>
          <p:sp>
            <p:nvSpPr>
              <p:cNvPr id="131" name="Forma Livre: Forma 91">
                <a:extLst>
                  <a:ext uri="{FF2B5EF4-FFF2-40B4-BE49-F238E27FC236}">
                    <a16:creationId xmlns:a16="http://schemas.microsoft.com/office/drawing/2014/main" id="{4E04F6E3-6C75-BC65-7CEB-8CFA5D6697E7}"/>
                  </a:ext>
                </a:extLst>
              </p:cNvPr>
              <p:cNvSpPr/>
              <p:nvPr/>
            </p:nvSpPr>
            <p:spPr>
              <a:xfrm>
                <a:off x="6688664" y="4182524"/>
                <a:ext cx="1476840" cy="1679249"/>
              </a:xfrm>
              <a:custGeom>
                <a:avLst/>
                <a:gdLst>
                  <a:gd name="connsiteX0" fmla="*/ 1948442 w 1948442"/>
                  <a:gd name="connsiteY0" fmla="*/ 0 h 1679249"/>
                  <a:gd name="connsiteX1" fmla="*/ 98277 w 1948442"/>
                  <a:gd name="connsiteY1" fmla="*/ 0 h 1679249"/>
                  <a:gd name="connsiteX2" fmla="*/ 98277 w 1948442"/>
                  <a:gd name="connsiteY2" fmla="*/ 1679249 h 1679249"/>
                  <a:gd name="connsiteX3" fmla="*/ 0 w 1948442"/>
                  <a:gd name="connsiteY3" fmla="*/ 1679249 h 1679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8442" h="1679249">
                    <a:moveTo>
                      <a:pt x="1948442" y="0"/>
                    </a:moveTo>
                    <a:lnTo>
                      <a:pt x="98277" y="0"/>
                    </a:lnTo>
                    <a:lnTo>
                      <a:pt x="98277" y="1679249"/>
                    </a:lnTo>
                    <a:lnTo>
                      <a:pt x="0" y="1679249"/>
                    </a:lnTo>
                  </a:path>
                </a:pathLst>
              </a:custGeom>
              <a:noFill/>
              <a:ln w="19050">
                <a:solidFill>
                  <a:srgbClr val="2A8E2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/>
              </a:p>
            </p:txBody>
          </p:sp>
        </p:grpSp>
      </p:grpSp>
      <p:grpSp>
        <p:nvGrpSpPr>
          <p:cNvPr id="134" name="Agrupar 133">
            <a:extLst>
              <a:ext uri="{FF2B5EF4-FFF2-40B4-BE49-F238E27FC236}">
                <a16:creationId xmlns:a16="http://schemas.microsoft.com/office/drawing/2014/main" id="{59F0649C-9524-07AB-9CDE-BEFF1DFB58FE}"/>
              </a:ext>
            </a:extLst>
          </p:cNvPr>
          <p:cNvGrpSpPr/>
          <p:nvPr/>
        </p:nvGrpSpPr>
        <p:grpSpPr>
          <a:xfrm>
            <a:off x="8120575" y="2430482"/>
            <a:ext cx="3293900" cy="944331"/>
            <a:chOff x="8120575" y="2430482"/>
            <a:chExt cx="3293900" cy="944331"/>
          </a:xfrm>
        </p:grpSpPr>
        <p:grpSp>
          <p:nvGrpSpPr>
            <p:cNvPr id="135" name="Agrupar 134">
              <a:extLst>
                <a:ext uri="{FF2B5EF4-FFF2-40B4-BE49-F238E27FC236}">
                  <a16:creationId xmlns:a16="http://schemas.microsoft.com/office/drawing/2014/main" id="{9D14FF66-4C54-855E-E1D5-950D473663AF}"/>
                </a:ext>
              </a:extLst>
            </p:cNvPr>
            <p:cNvGrpSpPr/>
            <p:nvPr/>
          </p:nvGrpSpPr>
          <p:grpSpPr>
            <a:xfrm>
              <a:off x="9872463" y="2430482"/>
              <a:ext cx="1542012" cy="609636"/>
              <a:chOff x="9872463" y="2430482"/>
              <a:chExt cx="1542012" cy="609636"/>
            </a:xfrm>
          </p:grpSpPr>
          <p:sp>
            <p:nvSpPr>
              <p:cNvPr id="142" name="CaixaDeTexto 141">
                <a:extLst>
                  <a:ext uri="{FF2B5EF4-FFF2-40B4-BE49-F238E27FC236}">
                    <a16:creationId xmlns:a16="http://schemas.microsoft.com/office/drawing/2014/main" id="{318A77D4-C3BD-3902-C6FE-FC08FDDA763D}"/>
                  </a:ext>
                </a:extLst>
              </p:cNvPr>
              <p:cNvSpPr txBox="1"/>
              <p:nvPr/>
            </p:nvSpPr>
            <p:spPr>
              <a:xfrm>
                <a:off x="9872463" y="2430482"/>
                <a:ext cx="15420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BR" sz="1200" i="1" dirty="0" err="1">
                    <a:latin typeface="Titillium Web SemiBold" panose="00000700000000000000" pitchFamily="2" charset="0"/>
                  </a:rPr>
                  <a:t>Brasilia</a:t>
                </a:r>
                <a:r>
                  <a:rPr lang="pt-BR" sz="1200" i="1" dirty="0">
                    <a:latin typeface="Titillium Web SemiBold" panose="00000700000000000000" pitchFamily="2" charset="0"/>
                  </a:rPr>
                  <a:t> Office</a:t>
                </a:r>
                <a:br>
                  <a:rPr lang="pt-BR" sz="1200" i="1" dirty="0">
                    <a:latin typeface="Titillium Web SemiBold" panose="00000700000000000000" pitchFamily="2" charset="0"/>
                  </a:rPr>
                </a:br>
                <a:r>
                  <a:rPr lang="pt-BR" sz="1200" i="1" dirty="0">
                    <a:latin typeface="Titillium Web SemiBold" panose="00000700000000000000" pitchFamily="2" charset="0"/>
                  </a:rPr>
                  <a:t>ESBRA</a:t>
                </a:r>
              </a:p>
            </p:txBody>
          </p:sp>
          <p:sp>
            <p:nvSpPr>
              <p:cNvPr id="143" name="CaixaDeTexto 142">
                <a:extLst>
                  <a:ext uri="{FF2B5EF4-FFF2-40B4-BE49-F238E27FC236}">
                    <a16:creationId xmlns:a16="http://schemas.microsoft.com/office/drawing/2014/main" id="{013B9E66-ECE5-EDED-F1D9-5A32B84D9B3A}"/>
                  </a:ext>
                </a:extLst>
              </p:cNvPr>
              <p:cNvSpPr txBox="1"/>
              <p:nvPr/>
            </p:nvSpPr>
            <p:spPr>
              <a:xfrm>
                <a:off x="9872463" y="2793897"/>
                <a:ext cx="124411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BR" sz="1000" dirty="0" err="1">
                    <a:latin typeface="Titillium Web" panose="00000500000000000000" pitchFamily="2" charset="0"/>
                  </a:rPr>
                  <a:t>Brasilia</a:t>
                </a:r>
                <a:r>
                  <a:rPr lang="pt-BR" sz="1000" dirty="0">
                    <a:latin typeface="Titillium Web" panose="00000500000000000000" pitchFamily="2" charset="0"/>
                  </a:rPr>
                  <a:t> (DF)</a:t>
                </a:r>
              </a:p>
            </p:txBody>
          </p:sp>
        </p:grpSp>
        <p:grpSp>
          <p:nvGrpSpPr>
            <p:cNvPr id="136" name="Agrupar 135">
              <a:extLst>
                <a:ext uri="{FF2B5EF4-FFF2-40B4-BE49-F238E27FC236}">
                  <a16:creationId xmlns:a16="http://schemas.microsoft.com/office/drawing/2014/main" id="{A81620C7-5D6A-7689-FDDE-C6FFC090DE06}"/>
                </a:ext>
              </a:extLst>
            </p:cNvPr>
            <p:cNvGrpSpPr/>
            <p:nvPr/>
          </p:nvGrpSpPr>
          <p:grpSpPr>
            <a:xfrm>
              <a:off x="8120575" y="2477476"/>
              <a:ext cx="1751888" cy="897337"/>
              <a:chOff x="8120575" y="2477476"/>
              <a:chExt cx="1751888" cy="897337"/>
            </a:xfrm>
          </p:grpSpPr>
          <p:sp>
            <p:nvSpPr>
              <p:cNvPr id="137" name="Forma Livre: Forma 72">
                <a:extLst>
                  <a:ext uri="{FF2B5EF4-FFF2-40B4-BE49-F238E27FC236}">
                    <a16:creationId xmlns:a16="http://schemas.microsoft.com/office/drawing/2014/main" id="{1FC98BD7-968F-380D-E7FB-CA02FDA4FA1A}"/>
                  </a:ext>
                </a:extLst>
              </p:cNvPr>
              <p:cNvSpPr/>
              <p:nvPr/>
            </p:nvSpPr>
            <p:spPr>
              <a:xfrm>
                <a:off x="8176686" y="2735189"/>
                <a:ext cx="1695775" cy="578223"/>
              </a:xfrm>
              <a:custGeom>
                <a:avLst/>
                <a:gdLst>
                  <a:gd name="connsiteX0" fmla="*/ 1868129 w 1868129"/>
                  <a:gd name="connsiteY0" fmla="*/ 0 h 1494503"/>
                  <a:gd name="connsiteX1" fmla="*/ 1750142 w 1868129"/>
                  <a:gd name="connsiteY1" fmla="*/ 0 h 1494503"/>
                  <a:gd name="connsiteX2" fmla="*/ 1750142 w 1868129"/>
                  <a:gd name="connsiteY2" fmla="*/ 570271 h 1494503"/>
                  <a:gd name="connsiteX3" fmla="*/ 0 w 1868129"/>
                  <a:gd name="connsiteY3" fmla="*/ 1494503 h 1494503"/>
                  <a:gd name="connsiteX0" fmla="*/ 1868129 w 1868129"/>
                  <a:gd name="connsiteY0" fmla="*/ 0 h 1494503"/>
                  <a:gd name="connsiteX1" fmla="*/ 1750142 w 1868129"/>
                  <a:gd name="connsiteY1" fmla="*/ 570271 h 1494503"/>
                  <a:gd name="connsiteX2" fmla="*/ 0 w 1868129"/>
                  <a:gd name="connsiteY2" fmla="*/ 1494503 h 1494503"/>
                  <a:gd name="connsiteX0" fmla="*/ 1750142 w 1750142"/>
                  <a:gd name="connsiteY0" fmla="*/ 0 h 924232"/>
                  <a:gd name="connsiteX1" fmla="*/ 0 w 1750142"/>
                  <a:gd name="connsiteY1" fmla="*/ 924232 h 924232"/>
                  <a:gd name="connsiteX0" fmla="*/ 1672083 w 1672083"/>
                  <a:gd name="connsiteY0" fmla="*/ 0 h 366671"/>
                  <a:gd name="connsiteX1" fmla="*/ 0 w 1672083"/>
                  <a:gd name="connsiteY1" fmla="*/ 366671 h 366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72083" h="366671">
                    <a:moveTo>
                      <a:pt x="1672083" y="0"/>
                    </a:moveTo>
                    <a:lnTo>
                      <a:pt x="0" y="366671"/>
                    </a:lnTo>
                  </a:path>
                </a:pathLst>
              </a:custGeom>
              <a:noFill/>
              <a:ln w="19050">
                <a:solidFill>
                  <a:srgbClr val="FF5F1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 dirty="0"/>
              </a:p>
            </p:txBody>
          </p:sp>
          <p:sp>
            <p:nvSpPr>
              <p:cNvPr id="140" name="Elipse 74">
                <a:extLst>
                  <a:ext uri="{FF2B5EF4-FFF2-40B4-BE49-F238E27FC236}">
                    <a16:creationId xmlns:a16="http://schemas.microsoft.com/office/drawing/2014/main" id="{F05D5F9F-4414-8D11-D6B5-47D5CD9A7D4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20575" y="3274013"/>
                <a:ext cx="100800" cy="100800"/>
              </a:xfrm>
              <a:prstGeom prst="ellipse">
                <a:avLst/>
              </a:prstGeom>
              <a:solidFill>
                <a:srgbClr val="FF5F1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/>
              </a:p>
            </p:txBody>
          </p:sp>
          <p:cxnSp>
            <p:nvCxnSpPr>
              <p:cNvPr id="141" name="Conector reto 76">
                <a:extLst>
                  <a:ext uri="{FF2B5EF4-FFF2-40B4-BE49-F238E27FC236}">
                    <a16:creationId xmlns:a16="http://schemas.microsoft.com/office/drawing/2014/main" id="{0347BD82-8FE2-8FDA-E195-DEF93B47DE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72463" y="2477476"/>
                <a:ext cx="0" cy="540000"/>
              </a:xfrm>
              <a:prstGeom prst="line">
                <a:avLst/>
              </a:prstGeom>
              <a:ln w="19050">
                <a:solidFill>
                  <a:srgbClr val="FF5F1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4" name="Agrupar 143">
            <a:extLst>
              <a:ext uri="{FF2B5EF4-FFF2-40B4-BE49-F238E27FC236}">
                <a16:creationId xmlns:a16="http://schemas.microsoft.com/office/drawing/2014/main" id="{1A9A2290-FF00-0085-0233-54969744177C}"/>
              </a:ext>
            </a:extLst>
          </p:cNvPr>
          <p:cNvGrpSpPr/>
          <p:nvPr/>
        </p:nvGrpSpPr>
        <p:grpSpPr>
          <a:xfrm>
            <a:off x="8760612" y="4138723"/>
            <a:ext cx="2855584" cy="780623"/>
            <a:chOff x="8760612" y="4138723"/>
            <a:chExt cx="2855584" cy="780623"/>
          </a:xfrm>
        </p:grpSpPr>
        <p:grpSp>
          <p:nvGrpSpPr>
            <p:cNvPr id="145" name="Agrupar 144">
              <a:extLst>
                <a:ext uri="{FF2B5EF4-FFF2-40B4-BE49-F238E27FC236}">
                  <a16:creationId xmlns:a16="http://schemas.microsoft.com/office/drawing/2014/main" id="{09EE53D3-2923-8546-E9B0-11979CDC938C}"/>
                </a:ext>
              </a:extLst>
            </p:cNvPr>
            <p:cNvGrpSpPr/>
            <p:nvPr/>
          </p:nvGrpSpPr>
          <p:grpSpPr>
            <a:xfrm>
              <a:off x="8772256" y="4474945"/>
              <a:ext cx="2843940" cy="428430"/>
              <a:chOff x="8772256" y="4474945"/>
              <a:chExt cx="2843940" cy="428430"/>
            </a:xfrm>
          </p:grpSpPr>
          <p:sp>
            <p:nvSpPr>
              <p:cNvPr id="149" name="CaixaDeTexto 148">
                <a:extLst>
                  <a:ext uri="{FF2B5EF4-FFF2-40B4-BE49-F238E27FC236}">
                    <a16:creationId xmlns:a16="http://schemas.microsoft.com/office/drawing/2014/main" id="{0BA50448-8AEC-9206-81AC-B29B7000CB42}"/>
                  </a:ext>
                </a:extLst>
              </p:cNvPr>
              <p:cNvSpPr txBox="1"/>
              <p:nvPr/>
            </p:nvSpPr>
            <p:spPr>
              <a:xfrm>
                <a:off x="8772256" y="4474945"/>
                <a:ext cx="28439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i="1" dirty="0">
                    <a:solidFill>
                      <a:srgbClr val="FF5F15"/>
                    </a:solidFill>
                    <a:effectLst/>
                    <a:latin typeface="Titillium Web SemiBold" panose="00000700000000000000" pitchFamily="2" charset="0"/>
                  </a:rPr>
                  <a:t>INSTITUTE OF NUCLEAR ENGINEERING (IEN)</a:t>
                </a:r>
              </a:p>
            </p:txBody>
          </p:sp>
          <p:sp>
            <p:nvSpPr>
              <p:cNvPr id="150" name="CaixaDeTexto 149">
                <a:extLst>
                  <a:ext uri="{FF2B5EF4-FFF2-40B4-BE49-F238E27FC236}">
                    <a16:creationId xmlns:a16="http://schemas.microsoft.com/office/drawing/2014/main" id="{C6AFF695-093F-A077-9124-DA1650420B96}"/>
                  </a:ext>
                </a:extLst>
              </p:cNvPr>
              <p:cNvSpPr txBox="1"/>
              <p:nvPr/>
            </p:nvSpPr>
            <p:spPr>
              <a:xfrm>
                <a:off x="8772256" y="4657154"/>
                <a:ext cx="284394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BR" sz="1000" dirty="0">
                    <a:latin typeface="Titillium Web" panose="00000500000000000000" pitchFamily="2" charset="0"/>
                  </a:rPr>
                  <a:t>Rio de Janeiro (RJ)</a:t>
                </a:r>
              </a:p>
            </p:txBody>
          </p:sp>
        </p:grpSp>
        <p:sp>
          <p:nvSpPr>
            <p:cNvPr id="148" name="Forma Livre: Forma 12">
              <a:extLst>
                <a:ext uri="{FF2B5EF4-FFF2-40B4-BE49-F238E27FC236}">
                  <a16:creationId xmlns:a16="http://schemas.microsoft.com/office/drawing/2014/main" id="{86A3F1D6-1436-6E10-1D38-9E2305E64F91}"/>
                </a:ext>
              </a:extLst>
            </p:cNvPr>
            <p:cNvSpPr/>
            <p:nvPr/>
          </p:nvSpPr>
          <p:spPr>
            <a:xfrm>
              <a:off x="8760612" y="4138723"/>
              <a:ext cx="157236" cy="780623"/>
            </a:xfrm>
            <a:custGeom>
              <a:avLst/>
              <a:gdLst>
                <a:gd name="connsiteX0" fmla="*/ 105508 w 795704"/>
                <a:gd name="connsiteY0" fmla="*/ 1815611 h 1815611"/>
                <a:gd name="connsiteX1" fmla="*/ 0 w 795704"/>
                <a:gd name="connsiteY1" fmla="*/ 1815611 h 1815611"/>
                <a:gd name="connsiteX2" fmla="*/ 0 w 795704"/>
                <a:gd name="connsiteY2" fmla="*/ 395654 h 1815611"/>
                <a:gd name="connsiteX3" fmla="*/ 681404 w 795704"/>
                <a:gd name="connsiteY3" fmla="*/ 395654 h 1815611"/>
                <a:gd name="connsiteX4" fmla="*/ 681404 w 795704"/>
                <a:gd name="connsiteY4" fmla="*/ 0 h 1815611"/>
                <a:gd name="connsiteX5" fmla="*/ 795704 w 795704"/>
                <a:gd name="connsiteY5" fmla="*/ 0 h 1815611"/>
                <a:gd name="connsiteX0" fmla="*/ 105508 w 813066"/>
                <a:gd name="connsiteY0" fmla="*/ 1815611 h 1815611"/>
                <a:gd name="connsiteX1" fmla="*/ 0 w 813066"/>
                <a:gd name="connsiteY1" fmla="*/ 1815611 h 1815611"/>
                <a:gd name="connsiteX2" fmla="*/ 0 w 813066"/>
                <a:gd name="connsiteY2" fmla="*/ 395654 h 1815611"/>
                <a:gd name="connsiteX3" fmla="*/ 681404 w 813066"/>
                <a:gd name="connsiteY3" fmla="*/ 395654 h 1815611"/>
                <a:gd name="connsiteX4" fmla="*/ 681404 w 813066"/>
                <a:gd name="connsiteY4" fmla="*/ 0 h 1815611"/>
                <a:gd name="connsiteX5" fmla="*/ 813066 w 813066"/>
                <a:gd name="connsiteY5" fmla="*/ 179408 h 1815611"/>
                <a:gd name="connsiteX0" fmla="*/ 105508 w 1617507"/>
                <a:gd name="connsiteY0" fmla="*/ 1815611 h 1815611"/>
                <a:gd name="connsiteX1" fmla="*/ 0 w 1617507"/>
                <a:gd name="connsiteY1" fmla="*/ 1815611 h 1815611"/>
                <a:gd name="connsiteX2" fmla="*/ 0 w 1617507"/>
                <a:gd name="connsiteY2" fmla="*/ 395654 h 1815611"/>
                <a:gd name="connsiteX3" fmla="*/ 681404 w 1617507"/>
                <a:gd name="connsiteY3" fmla="*/ 395654 h 1815611"/>
                <a:gd name="connsiteX4" fmla="*/ 681404 w 1617507"/>
                <a:gd name="connsiteY4" fmla="*/ 0 h 1815611"/>
                <a:gd name="connsiteX5" fmla="*/ 1617507 w 1617507"/>
                <a:gd name="connsiteY5" fmla="*/ 104172 h 1815611"/>
                <a:gd name="connsiteX0" fmla="*/ 105508 w 1617507"/>
                <a:gd name="connsiteY0" fmla="*/ 1711439 h 1711439"/>
                <a:gd name="connsiteX1" fmla="*/ 0 w 1617507"/>
                <a:gd name="connsiteY1" fmla="*/ 1711439 h 1711439"/>
                <a:gd name="connsiteX2" fmla="*/ 0 w 1617507"/>
                <a:gd name="connsiteY2" fmla="*/ 291482 h 1711439"/>
                <a:gd name="connsiteX3" fmla="*/ 681404 w 1617507"/>
                <a:gd name="connsiteY3" fmla="*/ 291482 h 1711439"/>
                <a:gd name="connsiteX4" fmla="*/ 907110 w 1617507"/>
                <a:gd name="connsiteY4" fmla="*/ 329878 h 1711439"/>
                <a:gd name="connsiteX5" fmla="*/ 1617507 w 1617507"/>
                <a:gd name="connsiteY5" fmla="*/ 0 h 1711439"/>
                <a:gd name="connsiteX0" fmla="*/ 105508 w 1617507"/>
                <a:gd name="connsiteY0" fmla="*/ 1711439 h 1711439"/>
                <a:gd name="connsiteX1" fmla="*/ 0 w 1617507"/>
                <a:gd name="connsiteY1" fmla="*/ 1711439 h 1711439"/>
                <a:gd name="connsiteX2" fmla="*/ 0 w 1617507"/>
                <a:gd name="connsiteY2" fmla="*/ 291482 h 1711439"/>
                <a:gd name="connsiteX3" fmla="*/ 235779 w 1617507"/>
                <a:gd name="connsiteY3" fmla="*/ 632935 h 1711439"/>
                <a:gd name="connsiteX4" fmla="*/ 907110 w 1617507"/>
                <a:gd name="connsiteY4" fmla="*/ 329878 h 1711439"/>
                <a:gd name="connsiteX5" fmla="*/ 1617507 w 1617507"/>
                <a:gd name="connsiteY5" fmla="*/ 0 h 1711439"/>
                <a:gd name="connsiteX0" fmla="*/ 105508 w 1617507"/>
                <a:gd name="connsiteY0" fmla="*/ 1711439 h 1711439"/>
                <a:gd name="connsiteX1" fmla="*/ 0 w 1617507"/>
                <a:gd name="connsiteY1" fmla="*/ 1711439 h 1711439"/>
                <a:gd name="connsiteX2" fmla="*/ 0 w 1617507"/>
                <a:gd name="connsiteY2" fmla="*/ 291482 h 1711439"/>
                <a:gd name="connsiteX3" fmla="*/ 907110 w 1617507"/>
                <a:gd name="connsiteY3" fmla="*/ 329878 h 1711439"/>
                <a:gd name="connsiteX4" fmla="*/ 1617507 w 1617507"/>
                <a:gd name="connsiteY4" fmla="*/ 0 h 1711439"/>
                <a:gd name="connsiteX0" fmla="*/ 105508 w 1617507"/>
                <a:gd name="connsiteY0" fmla="*/ 1711439 h 1711439"/>
                <a:gd name="connsiteX1" fmla="*/ 0 w 1617507"/>
                <a:gd name="connsiteY1" fmla="*/ 1711439 h 1711439"/>
                <a:gd name="connsiteX2" fmla="*/ 0 w 1617507"/>
                <a:gd name="connsiteY2" fmla="*/ 291482 h 1711439"/>
                <a:gd name="connsiteX3" fmla="*/ 1617507 w 1617507"/>
                <a:gd name="connsiteY3" fmla="*/ 0 h 1711439"/>
                <a:gd name="connsiteX0" fmla="*/ 105508 w 105508"/>
                <a:gd name="connsiteY0" fmla="*/ 1419957 h 1419957"/>
                <a:gd name="connsiteX1" fmla="*/ 0 w 105508"/>
                <a:gd name="connsiteY1" fmla="*/ 1419957 h 1419957"/>
                <a:gd name="connsiteX2" fmla="*/ 0 w 105508"/>
                <a:gd name="connsiteY2" fmla="*/ 0 h 1419957"/>
                <a:gd name="connsiteX0" fmla="*/ 105508 w 105508"/>
                <a:gd name="connsiteY0" fmla="*/ 956969 h 956969"/>
                <a:gd name="connsiteX1" fmla="*/ 0 w 105508"/>
                <a:gd name="connsiteY1" fmla="*/ 956969 h 956969"/>
                <a:gd name="connsiteX2" fmla="*/ 5787 w 105508"/>
                <a:gd name="connsiteY2" fmla="*/ 0 h 95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08" h="956969">
                  <a:moveTo>
                    <a:pt x="105508" y="956969"/>
                  </a:moveTo>
                  <a:lnTo>
                    <a:pt x="0" y="956969"/>
                  </a:lnTo>
                  <a:lnTo>
                    <a:pt x="5787" y="0"/>
                  </a:lnTo>
                </a:path>
              </a:pathLst>
            </a:custGeom>
            <a:noFill/>
            <a:ln w="19050">
              <a:solidFill>
                <a:srgbClr val="FF5F1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</p:grpSp>
      <p:sp>
        <p:nvSpPr>
          <p:cNvPr id="151" name="Elipse 16">
            <a:extLst>
              <a:ext uri="{FF2B5EF4-FFF2-40B4-BE49-F238E27FC236}">
                <a16:creationId xmlns:a16="http://schemas.microsoft.com/office/drawing/2014/main" id="{D0EF98D3-D3D2-96C5-56C0-95FDD513DD9C}"/>
              </a:ext>
            </a:extLst>
          </p:cNvPr>
          <p:cNvSpPr>
            <a:spLocks noChangeAspect="1"/>
          </p:cNvSpPr>
          <p:nvPr/>
        </p:nvSpPr>
        <p:spPr>
          <a:xfrm>
            <a:off x="8719543" y="4084484"/>
            <a:ext cx="100800" cy="100800"/>
          </a:xfrm>
          <a:prstGeom prst="ellipse">
            <a:avLst/>
          </a:prstGeom>
          <a:solidFill>
            <a:srgbClr val="FF5F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grpSp>
        <p:nvGrpSpPr>
          <p:cNvPr id="159" name="Agrupar 158">
            <a:extLst>
              <a:ext uri="{FF2B5EF4-FFF2-40B4-BE49-F238E27FC236}">
                <a16:creationId xmlns:a16="http://schemas.microsoft.com/office/drawing/2014/main" id="{D1F32162-365B-4ED8-8D43-5FAD7B1B45AE}"/>
              </a:ext>
            </a:extLst>
          </p:cNvPr>
          <p:cNvGrpSpPr/>
          <p:nvPr/>
        </p:nvGrpSpPr>
        <p:grpSpPr>
          <a:xfrm>
            <a:off x="8254091" y="4221125"/>
            <a:ext cx="2399766" cy="1934348"/>
            <a:chOff x="8254091" y="4221125"/>
            <a:chExt cx="2399766" cy="1934348"/>
          </a:xfrm>
        </p:grpSpPr>
        <p:grpSp>
          <p:nvGrpSpPr>
            <p:cNvPr id="160" name="Agrupar 159">
              <a:extLst>
                <a:ext uri="{FF2B5EF4-FFF2-40B4-BE49-F238E27FC236}">
                  <a16:creationId xmlns:a16="http://schemas.microsoft.com/office/drawing/2014/main" id="{E864AF3F-9C2A-9F78-E89B-72B6E95A8360}"/>
                </a:ext>
              </a:extLst>
            </p:cNvPr>
            <p:cNvGrpSpPr/>
            <p:nvPr/>
          </p:nvGrpSpPr>
          <p:grpSpPr>
            <a:xfrm>
              <a:off x="8293014" y="5486633"/>
              <a:ext cx="2360843" cy="635233"/>
              <a:chOff x="8293014" y="5486633"/>
              <a:chExt cx="2360843" cy="635233"/>
            </a:xfrm>
          </p:grpSpPr>
          <p:sp>
            <p:nvSpPr>
              <p:cNvPr id="164" name="CaixaDeTexto 163">
                <a:extLst>
                  <a:ext uri="{FF2B5EF4-FFF2-40B4-BE49-F238E27FC236}">
                    <a16:creationId xmlns:a16="http://schemas.microsoft.com/office/drawing/2014/main" id="{856EC32E-4FE6-CC99-A848-C1571DD4C449}"/>
                  </a:ext>
                </a:extLst>
              </p:cNvPr>
              <p:cNvSpPr txBox="1"/>
              <p:nvPr/>
            </p:nvSpPr>
            <p:spPr>
              <a:xfrm>
                <a:off x="8293014" y="5486633"/>
                <a:ext cx="23608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i="1" dirty="0">
                    <a:solidFill>
                      <a:srgbClr val="FF5F15"/>
                    </a:solidFill>
                    <a:effectLst/>
                    <a:latin typeface="Titillium Web SemiBold" panose="00000700000000000000" pitchFamily="2" charset="0"/>
                  </a:rPr>
                  <a:t>INSTITUTE OF ENERGY AND NUCLEAR RESEARCH (IPEN)</a:t>
                </a:r>
              </a:p>
            </p:txBody>
          </p:sp>
          <p:sp>
            <p:nvSpPr>
              <p:cNvPr id="165" name="CaixaDeTexto 164">
                <a:extLst>
                  <a:ext uri="{FF2B5EF4-FFF2-40B4-BE49-F238E27FC236}">
                    <a16:creationId xmlns:a16="http://schemas.microsoft.com/office/drawing/2014/main" id="{DA8A1802-3F3C-E56E-2E4F-6E7E782D7FDE}"/>
                  </a:ext>
                </a:extLst>
              </p:cNvPr>
              <p:cNvSpPr txBox="1"/>
              <p:nvPr/>
            </p:nvSpPr>
            <p:spPr>
              <a:xfrm>
                <a:off x="8293014" y="5875645"/>
                <a:ext cx="171100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BR" sz="1000" dirty="0">
                    <a:latin typeface="Titillium Web" panose="00000500000000000000" pitchFamily="2" charset="0"/>
                  </a:rPr>
                  <a:t>São Paulo (SP)</a:t>
                </a:r>
              </a:p>
            </p:txBody>
          </p:sp>
        </p:grpSp>
        <p:grpSp>
          <p:nvGrpSpPr>
            <p:cNvPr id="161" name="Agrupar 160">
              <a:extLst>
                <a:ext uri="{FF2B5EF4-FFF2-40B4-BE49-F238E27FC236}">
                  <a16:creationId xmlns:a16="http://schemas.microsoft.com/office/drawing/2014/main" id="{BAE984CD-8FF9-DDC6-64E6-BD17D8C444BA}"/>
                </a:ext>
              </a:extLst>
            </p:cNvPr>
            <p:cNvGrpSpPr/>
            <p:nvPr/>
          </p:nvGrpSpPr>
          <p:grpSpPr>
            <a:xfrm>
              <a:off x="8254091" y="4221125"/>
              <a:ext cx="198380" cy="1934348"/>
              <a:chOff x="8254091" y="4221125"/>
              <a:chExt cx="198380" cy="1934348"/>
            </a:xfrm>
          </p:grpSpPr>
          <p:sp>
            <p:nvSpPr>
              <p:cNvPr id="162" name="Elipse 95">
                <a:extLst>
                  <a:ext uri="{FF2B5EF4-FFF2-40B4-BE49-F238E27FC236}">
                    <a16:creationId xmlns:a16="http://schemas.microsoft.com/office/drawing/2014/main" id="{661E3921-7353-C214-9E4F-81D6380E05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4091" y="4221125"/>
                <a:ext cx="100800" cy="100800"/>
              </a:xfrm>
              <a:prstGeom prst="ellipse">
                <a:avLst/>
              </a:prstGeom>
              <a:solidFill>
                <a:srgbClr val="FF5F1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/>
              </a:p>
            </p:txBody>
          </p:sp>
          <p:sp>
            <p:nvSpPr>
              <p:cNvPr id="163" name="Forma Livre: Forma 12">
                <a:extLst>
                  <a:ext uri="{FF2B5EF4-FFF2-40B4-BE49-F238E27FC236}">
                    <a16:creationId xmlns:a16="http://schemas.microsoft.com/office/drawing/2014/main" id="{03C77249-4DDF-3775-1FA9-E3436F7C9243}"/>
                  </a:ext>
                </a:extLst>
              </p:cNvPr>
              <p:cNvSpPr/>
              <p:nvPr/>
            </p:nvSpPr>
            <p:spPr>
              <a:xfrm>
                <a:off x="8295235" y="4313214"/>
                <a:ext cx="157236" cy="1842259"/>
              </a:xfrm>
              <a:custGeom>
                <a:avLst/>
                <a:gdLst>
                  <a:gd name="connsiteX0" fmla="*/ 105508 w 795704"/>
                  <a:gd name="connsiteY0" fmla="*/ 1815611 h 1815611"/>
                  <a:gd name="connsiteX1" fmla="*/ 0 w 795704"/>
                  <a:gd name="connsiteY1" fmla="*/ 1815611 h 1815611"/>
                  <a:gd name="connsiteX2" fmla="*/ 0 w 795704"/>
                  <a:gd name="connsiteY2" fmla="*/ 395654 h 1815611"/>
                  <a:gd name="connsiteX3" fmla="*/ 681404 w 795704"/>
                  <a:gd name="connsiteY3" fmla="*/ 395654 h 1815611"/>
                  <a:gd name="connsiteX4" fmla="*/ 681404 w 795704"/>
                  <a:gd name="connsiteY4" fmla="*/ 0 h 1815611"/>
                  <a:gd name="connsiteX5" fmla="*/ 795704 w 795704"/>
                  <a:gd name="connsiteY5" fmla="*/ 0 h 1815611"/>
                  <a:gd name="connsiteX0" fmla="*/ 105508 w 813066"/>
                  <a:gd name="connsiteY0" fmla="*/ 1815611 h 1815611"/>
                  <a:gd name="connsiteX1" fmla="*/ 0 w 813066"/>
                  <a:gd name="connsiteY1" fmla="*/ 1815611 h 1815611"/>
                  <a:gd name="connsiteX2" fmla="*/ 0 w 813066"/>
                  <a:gd name="connsiteY2" fmla="*/ 395654 h 1815611"/>
                  <a:gd name="connsiteX3" fmla="*/ 681404 w 813066"/>
                  <a:gd name="connsiteY3" fmla="*/ 395654 h 1815611"/>
                  <a:gd name="connsiteX4" fmla="*/ 681404 w 813066"/>
                  <a:gd name="connsiteY4" fmla="*/ 0 h 1815611"/>
                  <a:gd name="connsiteX5" fmla="*/ 813066 w 813066"/>
                  <a:gd name="connsiteY5" fmla="*/ 179408 h 1815611"/>
                  <a:gd name="connsiteX0" fmla="*/ 105508 w 1617507"/>
                  <a:gd name="connsiteY0" fmla="*/ 1815611 h 1815611"/>
                  <a:gd name="connsiteX1" fmla="*/ 0 w 1617507"/>
                  <a:gd name="connsiteY1" fmla="*/ 1815611 h 1815611"/>
                  <a:gd name="connsiteX2" fmla="*/ 0 w 1617507"/>
                  <a:gd name="connsiteY2" fmla="*/ 395654 h 1815611"/>
                  <a:gd name="connsiteX3" fmla="*/ 681404 w 1617507"/>
                  <a:gd name="connsiteY3" fmla="*/ 395654 h 1815611"/>
                  <a:gd name="connsiteX4" fmla="*/ 681404 w 1617507"/>
                  <a:gd name="connsiteY4" fmla="*/ 0 h 1815611"/>
                  <a:gd name="connsiteX5" fmla="*/ 1617507 w 1617507"/>
                  <a:gd name="connsiteY5" fmla="*/ 104172 h 1815611"/>
                  <a:gd name="connsiteX0" fmla="*/ 105508 w 1617507"/>
                  <a:gd name="connsiteY0" fmla="*/ 1711439 h 1711439"/>
                  <a:gd name="connsiteX1" fmla="*/ 0 w 1617507"/>
                  <a:gd name="connsiteY1" fmla="*/ 1711439 h 1711439"/>
                  <a:gd name="connsiteX2" fmla="*/ 0 w 1617507"/>
                  <a:gd name="connsiteY2" fmla="*/ 291482 h 1711439"/>
                  <a:gd name="connsiteX3" fmla="*/ 681404 w 1617507"/>
                  <a:gd name="connsiteY3" fmla="*/ 291482 h 1711439"/>
                  <a:gd name="connsiteX4" fmla="*/ 907110 w 1617507"/>
                  <a:gd name="connsiteY4" fmla="*/ 329878 h 1711439"/>
                  <a:gd name="connsiteX5" fmla="*/ 1617507 w 1617507"/>
                  <a:gd name="connsiteY5" fmla="*/ 0 h 1711439"/>
                  <a:gd name="connsiteX0" fmla="*/ 105508 w 1617507"/>
                  <a:gd name="connsiteY0" fmla="*/ 1711439 h 1711439"/>
                  <a:gd name="connsiteX1" fmla="*/ 0 w 1617507"/>
                  <a:gd name="connsiteY1" fmla="*/ 1711439 h 1711439"/>
                  <a:gd name="connsiteX2" fmla="*/ 0 w 1617507"/>
                  <a:gd name="connsiteY2" fmla="*/ 291482 h 1711439"/>
                  <a:gd name="connsiteX3" fmla="*/ 235779 w 1617507"/>
                  <a:gd name="connsiteY3" fmla="*/ 632935 h 1711439"/>
                  <a:gd name="connsiteX4" fmla="*/ 907110 w 1617507"/>
                  <a:gd name="connsiteY4" fmla="*/ 329878 h 1711439"/>
                  <a:gd name="connsiteX5" fmla="*/ 1617507 w 1617507"/>
                  <a:gd name="connsiteY5" fmla="*/ 0 h 1711439"/>
                  <a:gd name="connsiteX0" fmla="*/ 105508 w 1617507"/>
                  <a:gd name="connsiteY0" fmla="*/ 1711439 h 1711439"/>
                  <a:gd name="connsiteX1" fmla="*/ 0 w 1617507"/>
                  <a:gd name="connsiteY1" fmla="*/ 1711439 h 1711439"/>
                  <a:gd name="connsiteX2" fmla="*/ 0 w 1617507"/>
                  <a:gd name="connsiteY2" fmla="*/ 291482 h 1711439"/>
                  <a:gd name="connsiteX3" fmla="*/ 907110 w 1617507"/>
                  <a:gd name="connsiteY3" fmla="*/ 329878 h 1711439"/>
                  <a:gd name="connsiteX4" fmla="*/ 1617507 w 1617507"/>
                  <a:gd name="connsiteY4" fmla="*/ 0 h 1711439"/>
                  <a:gd name="connsiteX0" fmla="*/ 105508 w 1617507"/>
                  <a:gd name="connsiteY0" fmla="*/ 1711439 h 1711439"/>
                  <a:gd name="connsiteX1" fmla="*/ 0 w 1617507"/>
                  <a:gd name="connsiteY1" fmla="*/ 1711439 h 1711439"/>
                  <a:gd name="connsiteX2" fmla="*/ 0 w 1617507"/>
                  <a:gd name="connsiteY2" fmla="*/ 291482 h 1711439"/>
                  <a:gd name="connsiteX3" fmla="*/ 1617507 w 1617507"/>
                  <a:gd name="connsiteY3" fmla="*/ 0 h 1711439"/>
                  <a:gd name="connsiteX0" fmla="*/ 105508 w 105508"/>
                  <a:gd name="connsiteY0" fmla="*/ 1419957 h 1419957"/>
                  <a:gd name="connsiteX1" fmla="*/ 0 w 105508"/>
                  <a:gd name="connsiteY1" fmla="*/ 1419957 h 1419957"/>
                  <a:gd name="connsiteX2" fmla="*/ 0 w 105508"/>
                  <a:gd name="connsiteY2" fmla="*/ 0 h 1419957"/>
                  <a:gd name="connsiteX0" fmla="*/ 105508 w 105508"/>
                  <a:gd name="connsiteY0" fmla="*/ 956969 h 956969"/>
                  <a:gd name="connsiteX1" fmla="*/ 0 w 105508"/>
                  <a:gd name="connsiteY1" fmla="*/ 956969 h 956969"/>
                  <a:gd name="connsiteX2" fmla="*/ 5787 w 105508"/>
                  <a:gd name="connsiteY2" fmla="*/ 0 h 956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5508" h="956969">
                    <a:moveTo>
                      <a:pt x="105508" y="956969"/>
                    </a:moveTo>
                    <a:lnTo>
                      <a:pt x="0" y="956969"/>
                    </a:lnTo>
                    <a:lnTo>
                      <a:pt x="5787" y="0"/>
                    </a:lnTo>
                  </a:path>
                </a:pathLst>
              </a:custGeom>
              <a:noFill/>
              <a:ln w="19050">
                <a:solidFill>
                  <a:srgbClr val="FF5F1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/>
              </a:p>
            </p:txBody>
          </p:sp>
        </p:grpSp>
      </p:grpSp>
      <p:grpSp>
        <p:nvGrpSpPr>
          <p:cNvPr id="169" name="Agrupar 168">
            <a:extLst>
              <a:ext uri="{FF2B5EF4-FFF2-40B4-BE49-F238E27FC236}">
                <a16:creationId xmlns:a16="http://schemas.microsoft.com/office/drawing/2014/main" id="{F2E32360-9F3C-5C59-65C4-D07E3ABD6C8A}"/>
              </a:ext>
            </a:extLst>
          </p:cNvPr>
          <p:cNvGrpSpPr/>
          <p:nvPr/>
        </p:nvGrpSpPr>
        <p:grpSpPr>
          <a:xfrm>
            <a:off x="8769822" y="3567093"/>
            <a:ext cx="3293953" cy="637703"/>
            <a:chOff x="8769822" y="3590538"/>
            <a:chExt cx="3293953" cy="637703"/>
          </a:xfrm>
        </p:grpSpPr>
        <p:sp>
          <p:nvSpPr>
            <p:cNvPr id="170" name="Retângulo 169">
              <a:extLst>
                <a:ext uri="{FF2B5EF4-FFF2-40B4-BE49-F238E27FC236}">
                  <a16:creationId xmlns:a16="http://schemas.microsoft.com/office/drawing/2014/main" id="{71D7AEFD-6379-E4D0-B3EA-C69F3BEFB56E}"/>
                </a:ext>
              </a:extLst>
            </p:cNvPr>
            <p:cNvSpPr/>
            <p:nvPr/>
          </p:nvSpPr>
          <p:spPr>
            <a:xfrm>
              <a:off x="9395822" y="3590538"/>
              <a:ext cx="2644841" cy="637703"/>
            </a:xfrm>
            <a:prstGeom prst="rect">
              <a:avLst/>
            </a:prstGeom>
            <a:gradFill flip="none" rotWithShape="1">
              <a:gsLst>
                <a:gs pos="0">
                  <a:srgbClr val="FF5F15"/>
                </a:gs>
                <a:gs pos="96685">
                  <a:srgbClr val="172842"/>
                </a:gs>
                <a:gs pos="71000">
                  <a:srgbClr val="17284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71" name="Agrupar 170">
              <a:extLst>
                <a:ext uri="{FF2B5EF4-FFF2-40B4-BE49-F238E27FC236}">
                  <a16:creationId xmlns:a16="http://schemas.microsoft.com/office/drawing/2014/main" id="{A46243A1-1C83-CB8B-64D5-5E65E0A79882}"/>
                </a:ext>
              </a:extLst>
            </p:cNvPr>
            <p:cNvGrpSpPr/>
            <p:nvPr/>
          </p:nvGrpSpPr>
          <p:grpSpPr>
            <a:xfrm>
              <a:off x="9372708" y="3609208"/>
              <a:ext cx="2691067" cy="597370"/>
              <a:chOff x="4470465" y="712783"/>
              <a:chExt cx="2472200" cy="597370"/>
            </a:xfrm>
          </p:grpSpPr>
          <p:sp>
            <p:nvSpPr>
              <p:cNvPr id="173" name="CaixaDeTexto 172">
                <a:extLst>
                  <a:ext uri="{FF2B5EF4-FFF2-40B4-BE49-F238E27FC236}">
                    <a16:creationId xmlns:a16="http://schemas.microsoft.com/office/drawing/2014/main" id="{E8C847CE-8CF8-1A10-2F99-2A799DC9B8E2}"/>
                  </a:ext>
                </a:extLst>
              </p:cNvPr>
              <p:cNvSpPr txBox="1"/>
              <p:nvPr/>
            </p:nvSpPr>
            <p:spPr>
              <a:xfrm>
                <a:off x="4470465" y="712783"/>
                <a:ext cx="2472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i="1" dirty="0">
                    <a:solidFill>
                      <a:schemeClr val="bg1"/>
                    </a:solidFill>
                    <a:effectLst/>
                    <a:latin typeface="Titillium Web SemiBold" panose="00000700000000000000" pitchFamily="2" charset="0"/>
                  </a:rPr>
                  <a:t>NATIONAL NUCLEAR ENERGY COMMISSION (CNEN) - HEADQUARTERS</a:t>
                </a:r>
              </a:p>
            </p:txBody>
          </p:sp>
          <p:sp>
            <p:nvSpPr>
              <p:cNvPr id="174" name="CaixaDeTexto 173">
                <a:extLst>
                  <a:ext uri="{FF2B5EF4-FFF2-40B4-BE49-F238E27FC236}">
                    <a16:creationId xmlns:a16="http://schemas.microsoft.com/office/drawing/2014/main" id="{4973E865-C6BF-AD30-9EED-D25724FB3926}"/>
                  </a:ext>
                </a:extLst>
              </p:cNvPr>
              <p:cNvSpPr txBox="1"/>
              <p:nvPr/>
            </p:nvSpPr>
            <p:spPr>
              <a:xfrm>
                <a:off x="4478234" y="1063932"/>
                <a:ext cx="111613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BR" sz="1000" dirty="0">
                    <a:solidFill>
                      <a:schemeClr val="bg1"/>
                    </a:solidFill>
                    <a:latin typeface="Titillium Web" panose="00000500000000000000" pitchFamily="2" charset="0"/>
                  </a:rPr>
                  <a:t>Rio de Janeiro (RJ)</a:t>
                </a:r>
              </a:p>
            </p:txBody>
          </p:sp>
        </p:grpSp>
        <p:cxnSp>
          <p:nvCxnSpPr>
            <p:cNvPr id="172" name="Conector reto 19">
              <a:extLst>
                <a:ext uri="{FF2B5EF4-FFF2-40B4-BE49-F238E27FC236}">
                  <a16:creationId xmlns:a16="http://schemas.microsoft.com/office/drawing/2014/main" id="{21A77B7E-C111-00F1-C7BF-0A0CFC2F6A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9822" y="3926750"/>
              <a:ext cx="676035" cy="231594"/>
            </a:xfrm>
            <a:prstGeom prst="line">
              <a:avLst/>
            </a:prstGeom>
            <a:ln w="19050">
              <a:solidFill>
                <a:srgbClr val="FF5F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8" name="Agrupar 187">
            <a:extLst>
              <a:ext uri="{FF2B5EF4-FFF2-40B4-BE49-F238E27FC236}">
                <a16:creationId xmlns:a16="http://schemas.microsoft.com/office/drawing/2014/main" id="{4BC7E47F-9D83-DE34-D5A9-526B56C62CC9}"/>
              </a:ext>
            </a:extLst>
          </p:cNvPr>
          <p:cNvGrpSpPr/>
          <p:nvPr/>
        </p:nvGrpSpPr>
        <p:grpSpPr>
          <a:xfrm>
            <a:off x="3170312" y="3844096"/>
            <a:ext cx="5425456" cy="625919"/>
            <a:chOff x="3170312" y="3844096"/>
            <a:chExt cx="5425456" cy="625919"/>
          </a:xfrm>
        </p:grpSpPr>
        <p:grpSp>
          <p:nvGrpSpPr>
            <p:cNvPr id="183" name="Agrupar 182">
              <a:extLst>
                <a:ext uri="{FF2B5EF4-FFF2-40B4-BE49-F238E27FC236}">
                  <a16:creationId xmlns:a16="http://schemas.microsoft.com/office/drawing/2014/main" id="{42CCBA55-F16D-1055-D485-9F224EF8559C}"/>
                </a:ext>
              </a:extLst>
            </p:cNvPr>
            <p:cNvGrpSpPr/>
            <p:nvPr/>
          </p:nvGrpSpPr>
          <p:grpSpPr>
            <a:xfrm>
              <a:off x="3170312" y="3860379"/>
              <a:ext cx="2494106" cy="609636"/>
              <a:chOff x="4685879" y="1074038"/>
              <a:chExt cx="2494106" cy="609636"/>
            </a:xfrm>
          </p:grpSpPr>
          <p:sp>
            <p:nvSpPr>
              <p:cNvPr id="184" name="CaixaDeTexto 183">
                <a:extLst>
                  <a:ext uri="{FF2B5EF4-FFF2-40B4-BE49-F238E27FC236}">
                    <a16:creationId xmlns:a16="http://schemas.microsoft.com/office/drawing/2014/main" id="{8837DFE1-ADEC-4972-71B5-05365C55C153}"/>
                  </a:ext>
                </a:extLst>
              </p:cNvPr>
              <p:cNvSpPr txBox="1"/>
              <p:nvPr/>
            </p:nvSpPr>
            <p:spPr>
              <a:xfrm>
                <a:off x="4685879" y="1074038"/>
                <a:ext cx="2494106" cy="461665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1200" i="1" dirty="0">
                    <a:solidFill>
                      <a:srgbClr val="FF5F15"/>
                    </a:solidFill>
                    <a:effectLst/>
                    <a:latin typeface="Titillium Web SemiBold" panose="00000700000000000000" pitchFamily="2" charset="0"/>
                  </a:rPr>
                  <a:t>CENTER FOR NUCLEAR </a:t>
                </a:r>
                <a:br>
                  <a:rPr lang="en-US" sz="1200" i="1" dirty="0">
                    <a:solidFill>
                      <a:srgbClr val="FF5F15"/>
                    </a:solidFill>
                    <a:effectLst/>
                    <a:latin typeface="Titillium Web SemiBold" panose="00000700000000000000" pitchFamily="2" charset="0"/>
                  </a:rPr>
                </a:br>
                <a:r>
                  <a:rPr lang="en-US" sz="1200" i="1" dirty="0">
                    <a:solidFill>
                      <a:srgbClr val="FF5F15"/>
                    </a:solidFill>
                    <a:effectLst/>
                    <a:latin typeface="Titillium Web SemiBold" panose="00000700000000000000" pitchFamily="2" charset="0"/>
                  </a:rPr>
                  <a:t>TECHNOLOGY DEVELOPMENT (CDTN)</a:t>
                </a:r>
              </a:p>
            </p:txBody>
          </p:sp>
          <p:sp>
            <p:nvSpPr>
              <p:cNvPr id="185" name="CaixaDeTexto 184">
                <a:extLst>
                  <a:ext uri="{FF2B5EF4-FFF2-40B4-BE49-F238E27FC236}">
                    <a16:creationId xmlns:a16="http://schemas.microsoft.com/office/drawing/2014/main" id="{1CD32251-1CD7-A1C5-9219-64E7D94CB312}"/>
                  </a:ext>
                </a:extLst>
              </p:cNvPr>
              <p:cNvSpPr txBox="1"/>
              <p:nvPr/>
            </p:nvSpPr>
            <p:spPr>
              <a:xfrm>
                <a:off x="5875599" y="1437453"/>
                <a:ext cx="1304385" cy="24622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pt-BR" sz="1000" dirty="0">
                    <a:latin typeface="Titillium Web" panose="00000500000000000000" pitchFamily="2" charset="0"/>
                  </a:rPr>
                  <a:t>Belo Horizonte (MG)</a:t>
                </a:r>
              </a:p>
            </p:txBody>
          </p:sp>
        </p:grpSp>
        <p:grpSp>
          <p:nvGrpSpPr>
            <p:cNvPr id="187" name="Agrupar 186">
              <a:extLst>
                <a:ext uri="{FF2B5EF4-FFF2-40B4-BE49-F238E27FC236}">
                  <a16:creationId xmlns:a16="http://schemas.microsoft.com/office/drawing/2014/main" id="{6562B2AD-96EA-6C81-15C7-2366F047BEA8}"/>
                </a:ext>
              </a:extLst>
            </p:cNvPr>
            <p:cNvGrpSpPr/>
            <p:nvPr/>
          </p:nvGrpSpPr>
          <p:grpSpPr>
            <a:xfrm>
              <a:off x="5558585" y="3844096"/>
              <a:ext cx="3037183" cy="622352"/>
              <a:chOff x="5558585" y="3844096"/>
              <a:chExt cx="3037183" cy="622352"/>
            </a:xfrm>
          </p:grpSpPr>
          <p:sp>
            <p:nvSpPr>
              <p:cNvPr id="167" name="Elipse 83">
                <a:extLst>
                  <a:ext uri="{FF2B5EF4-FFF2-40B4-BE49-F238E27FC236}">
                    <a16:creationId xmlns:a16="http://schemas.microsoft.com/office/drawing/2014/main" id="{B438B435-9471-6317-8E35-F544D2DCC6F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494968" y="3844096"/>
                <a:ext cx="100800" cy="100800"/>
              </a:xfrm>
              <a:prstGeom prst="ellipse">
                <a:avLst/>
              </a:prstGeom>
              <a:solidFill>
                <a:srgbClr val="FF5F1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/>
              </a:p>
            </p:txBody>
          </p:sp>
          <p:sp>
            <p:nvSpPr>
              <p:cNvPr id="186" name="Forma Livre: Forma 82">
                <a:extLst>
                  <a:ext uri="{FF2B5EF4-FFF2-40B4-BE49-F238E27FC236}">
                    <a16:creationId xmlns:a16="http://schemas.microsoft.com/office/drawing/2014/main" id="{81F4C9FA-E5D3-9539-E7A0-ECE40FD1CA10}"/>
                  </a:ext>
                </a:extLst>
              </p:cNvPr>
              <p:cNvSpPr/>
              <p:nvPr/>
            </p:nvSpPr>
            <p:spPr>
              <a:xfrm>
                <a:off x="5558585" y="3888225"/>
                <a:ext cx="2962835" cy="578223"/>
              </a:xfrm>
              <a:custGeom>
                <a:avLst/>
                <a:gdLst>
                  <a:gd name="connsiteX0" fmla="*/ 2962835 w 2962835"/>
                  <a:gd name="connsiteY0" fmla="*/ 0 h 578223"/>
                  <a:gd name="connsiteX1" fmla="*/ 107576 w 2962835"/>
                  <a:gd name="connsiteY1" fmla="*/ 0 h 578223"/>
                  <a:gd name="connsiteX2" fmla="*/ 107576 w 2962835"/>
                  <a:gd name="connsiteY2" fmla="*/ 578223 h 578223"/>
                  <a:gd name="connsiteX3" fmla="*/ 0 w 2962835"/>
                  <a:gd name="connsiteY3" fmla="*/ 578223 h 578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2835" h="578223">
                    <a:moveTo>
                      <a:pt x="2962835" y="0"/>
                    </a:moveTo>
                    <a:lnTo>
                      <a:pt x="107576" y="0"/>
                    </a:lnTo>
                    <a:lnTo>
                      <a:pt x="107576" y="578223"/>
                    </a:lnTo>
                    <a:lnTo>
                      <a:pt x="0" y="578223"/>
                    </a:lnTo>
                  </a:path>
                </a:pathLst>
              </a:custGeom>
              <a:noFill/>
              <a:ln w="19050">
                <a:solidFill>
                  <a:srgbClr val="FF5F1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/>
              </a:p>
            </p:txBody>
          </p:sp>
        </p:grp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390E061F-0F96-A0A0-27CE-CA36B2193BAD}"/>
              </a:ext>
            </a:extLst>
          </p:cNvPr>
          <p:cNvSpPr txBox="1"/>
          <p:nvPr/>
        </p:nvSpPr>
        <p:spPr>
          <a:xfrm>
            <a:off x="151815" y="4193149"/>
            <a:ext cx="1545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tillium Web SemiBold" panose="00000700000000000000" pitchFamily="2" charset="0"/>
              </a:rPr>
              <a:t>NATIONAL NUCLEAR ENERGY COMMISSION (CNEN) – HEADQUARTERS</a:t>
            </a:r>
            <a:r>
              <a:rPr lang="en-US" sz="9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tillium Web SemiBold" panose="00000700000000000000" pitchFamily="2" charset="0"/>
              </a:rPr>
              <a:t>,</a:t>
            </a:r>
          </a:p>
          <a:p>
            <a:r>
              <a:rPr lang="en-US" sz="9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tillium Web SemiBold" panose="00000700000000000000" pitchFamily="2" charset="0"/>
              </a:rPr>
              <a:t>IN RIO DE JANEIRO</a:t>
            </a:r>
          </a:p>
        </p:txBody>
      </p:sp>
    </p:spTree>
    <p:extLst>
      <p:ext uri="{BB962C8B-B14F-4D97-AF65-F5344CB8AC3E}">
        <p14:creationId xmlns:p14="http://schemas.microsoft.com/office/powerpoint/2010/main" val="331988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 descr="Igreja com torre alta ao fundo&#10;&#10;Descrição gerada automaticamente com confiança média">
            <a:extLst>
              <a:ext uri="{FF2B5EF4-FFF2-40B4-BE49-F238E27FC236}">
                <a16:creationId xmlns:a16="http://schemas.microsoft.com/office/drawing/2014/main" id="{6D36C138-90C6-6857-07FE-33E71E36BB2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9" r="1489"/>
          <a:stretch>
            <a:fillRect/>
          </a:stretch>
        </p:blipFill>
        <p:spPr/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8D7C0E-D44F-648D-94CD-0B6B2DECC11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7982F1CD-9B5A-95EF-896D-F4CEB9F65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751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30982E-09B8-5412-8B38-68E0D3661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3096E3-2826-AC75-B3F6-BC476B895CD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8919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D1769E80-587F-38E7-997F-889A97A96C7D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1750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7E4C7EB7-DF78-1A49-D239-786DBF32ACA9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0D6E52-94A3-4868-26B4-6F5E7A270B9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45D83D2-39AF-D815-DBDF-1D4FF04C7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4401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AB59A4A-8A92-E142-15B5-4092FA34E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C4EFF2F2-D543-424A-4278-203A8821A61E}"/>
              </a:ext>
            </a:extLst>
          </p:cNvPr>
          <p:cNvGrpSpPr/>
          <p:nvPr/>
        </p:nvGrpSpPr>
        <p:grpSpPr>
          <a:xfrm>
            <a:off x="10412040" y="3187673"/>
            <a:ext cx="1668587" cy="1477292"/>
            <a:chOff x="10398488" y="3164715"/>
            <a:chExt cx="1668587" cy="1477292"/>
          </a:xfrm>
        </p:grpSpPr>
        <p:sp>
          <p:nvSpPr>
            <p:cNvPr id="4" name="Hexágono 3">
              <a:extLst>
                <a:ext uri="{FF2B5EF4-FFF2-40B4-BE49-F238E27FC236}">
                  <a16:creationId xmlns:a16="http://schemas.microsoft.com/office/drawing/2014/main" id="{A01F33F8-1D25-6855-89E1-6A3D72DD2D50}"/>
                </a:ext>
              </a:extLst>
            </p:cNvPr>
            <p:cNvSpPr/>
            <p:nvPr/>
          </p:nvSpPr>
          <p:spPr>
            <a:xfrm>
              <a:off x="10433876" y="3209715"/>
              <a:ext cx="1600080" cy="1379379"/>
            </a:xfrm>
            <a:prstGeom prst="hexagon">
              <a:avLst>
                <a:gd name="adj" fmla="val 28690"/>
                <a:gd name="vf" fmla="val 115470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rgbClr val="D9B90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Elipse 29">
              <a:extLst>
                <a:ext uri="{FF2B5EF4-FFF2-40B4-BE49-F238E27FC236}">
                  <a16:creationId xmlns:a16="http://schemas.microsoft.com/office/drawing/2014/main" id="{74B8AC16-3223-866D-4050-7DE1980D29AC}"/>
                </a:ext>
              </a:extLst>
            </p:cNvPr>
            <p:cNvSpPr/>
            <p:nvPr/>
          </p:nvSpPr>
          <p:spPr>
            <a:xfrm>
              <a:off x="10802051" y="3171424"/>
              <a:ext cx="90000" cy="90000"/>
            </a:xfrm>
            <a:prstGeom prst="ellipse">
              <a:avLst/>
            </a:prstGeom>
            <a:solidFill>
              <a:srgbClr val="D9B90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Elipse 36">
              <a:extLst>
                <a:ext uri="{FF2B5EF4-FFF2-40B4-BE49-F238E27FC236}">
                  <a16:creationId xmlns:a16="http://schemas.microsoft.com/office/drawing/2014/main" id="{D9F3E861-0830-4C5B-C8C4-5B98DA3F3D5F}"/>
                </a:ext>
              </a:extLst>
            </p:cNvPr>
            <p:cNvSpPr/>
            <p:nvPr/>
          </p:nvSpPr>
          <p:spPr>
            <a:xfrm>
              <a:off x="11578163" y="3164715"/>
              <a:ext cx="90000" cy="90000"/>
            </a:xfrm>
            <a:prstGeom prst="ellipse">
              <a:avLst/>
            </a:prstGeom>
            <a:solidFill>
              <a:srgbClr val="D1D2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Elipse 37">
              <a:extLst>
                <a:ext uri="{FF2B5EF4-FFF2-40B4-BE49-F238E27FC236}">
                  <a16:creationId xmlns:a16="http://schemas.microsoft.com/office/drawing/2014/main" id="{0954EBA8-6C50-A17A-C20E-7019B1BDAF47}"/>
                </a:ext>
              </a:extLst>
            </p:cNvPr>
            <p:cNvSpPr/>
            <p:nvPr/>
          </p:nvSpPr>
          <p:spPr>
            <a:xfrm>
              <a:off x="11977075" y="3854404"/>
              <a:ext cx="90000" cy="90000"/>
            </a:xfrm>
            <a:prstGeom prst="ellipse">
              <a:avLst/>
            </a:prstGeom>
            <a:solidFill>
              <a:srgbClr val="D1D2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Elipse 38">
              <a:extLst>
                <a:ext uri="{FF2B5EF4-FFF2-40B4-BE49-F238E27FC236}">
                  <a16:creationId xmlns:a16="http://schemas.microsoft.com/office/drawing/2014/main" id="{83A06A6A-450B-3486-905F-A5518C84BC05}"/>
                </a:ext>
              </a:extLst>
            </p:cNvPr>
            <p:cNvSpPr/>
            <p:nvPr/>
          </p:nvSpPr>
          <p:spPr>
            <a:xfrm>
              <a:off x="11602698" y="4530144"/>
              <a:ext cx="90000" cy="90000"/>
            </a:xfrm>
            <a:prstGeom prst="ellipse">
              <a:avLst/>
            </a:prstGeom>
            <a:solidFill>
              <a:srgbClr val="9596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Elipse 39">
              <a:extLst>
                <a:ext uri="{FF2B5EF4-FFF2-40B4-BE49-F238E27FC236}">
                  <a16:creationId xmlns:a16="http://schemas.microsoft.com/office/drawing/2014/main" id="{AEF68B3A-F55A-5767-34AF-34F4037F62D3}"/>
                </a:ext>
              </a:extLst>
            </p:cNvPr>
            <p:cNvSpPr/>
            <p:nvPr/>
          </p:nvSpPr>
          <p:spPr>
            <a:xfrm>
              <a:off x="10802051" y="4552007"/>
              <a:ext cx="90000" cy="90000"/>
            </a:xfrm>
            <a:prstGeom prst="ellipse">
              <a:avLst/>
            </a:prstGeom>
            <a:solidFill>
              <a:srgbClr val="9596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Elipse 40">
              <a:extLst>
                <a:ext uri="{FF2B5EF4-FFF2-40B4-BE49-F238E27FC236}">
                  <a16:creationId xmlns:a16="http://schemas.microsoft.com/office/drawing/2014/main" id="{25B47731-68D1-6582-08C6-7D2EAB2C37B0}"/>
                </a:ext>
              </a:extLst>
            </p:cNvPr>
            <p:cNvSpPr/>
            <p:nvPr/>
          </p:nvSpPr>
          <p:spPr>
            <a:xfrm>
              <a:off x="10398488" y="3857392"/>
              <a:ext cx="90000" cy="90000"/>
            </a:xfrm>
            <a:prstGeom prst="ellipse">
              <a:avLst/>
            </a:prstGeom>
            <a:solidFill>
              <a:srgbClr val="D9B90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1" name="Rectangle 28">
            <a:extLst>
              <a:ext uri="{FF2B5EF4-FFF2-40B4-BE49-F238E27FC236}">
                <a16:creationId xmlns:a16="http://schemas.microsoft.com/office/drawing/2014/main" id="{7E7D690B-11F2-2FB6-0482-21D93D4C6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9678" y="3454679"/>
            <a:ext cx="597660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sz="2400" b="1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Nome do </a:t>
            </a:r>
            <a:r>
              <a:rPr lang="en-US" altLang="pt-BR" sz="2400" b="1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Palestrante</a:t>
            </a:r>
            <a:r>
              <a:rPr lang="en-US" altLang="pt-BR" sz="2400" b="1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 </a:t>
            </a:r>
          </a:p>
          <a:p>
            <a:pPr algn="ctr" eaLnBrk="1" hangingPunct="1"/>
            <a:r>
              <a:rPr lang="en-US" altLang="pt-BR" sz="2400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E-mail: @@@@@@@</a:t>
            </a:r>
          </a:p>
          <a:p>
            <a:pPr algn="ctr" eaLnBrk="1" hangingPunct="1"/>
            <a:r>
              <a:rPr lang="en-US" altLang="pt-BR" sz="2400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Contato</a:t>
            </a:r>
            <a:r>
              <a:rPr lang="en-US" altLang="pt-BR" sz="2400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: 000000000</a:t>
            </a:r>
            <a:endParaRPr lang="pt-BR" altLang="pt-BR" sz="2400" dirty="0">
              <a:solidFill>
                <a:srgbClr val="FFE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5985C7D-6E46-3830-84E6-E0C5DEF909B0}"/>
              </a:ext>
            </a:extLst>
          </p:cNvPr>
          <p:cNvSpPr txBox="1"/>
          <p:nvPr/>
        </p:nvSpPr>
        <p:spPr>
          <a:xfrm>
            <a:off x="10559846" y="3415697"/>
            <a:ext cx="1344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Inserir</a:t>
            </a:r>
            <a:br>
              <a:rPr lang="pt-BR" dirty="0">
                <a:solidFill>
                  <a:schemeClr val="bg1"/>
                </a:solidFill>
              </a:rPr>
            </a:br>
            <a:r>
              <a:rPr lang="pt-BR" dirty="0">
                <a:solidFill>
                  <a:schemeClr val="bg1"/>
                </a:solidFill>
              </a:rPr>
              <a:t>Foto do Palestrante</a:t>
            </a:r>
          </a:p>
        </p:txBody>
      </p:sp>
      <p:sp>
        <p:nvSpPr>
          <p:cNvPr id="13" name="Rectangle 28">
            <a:extLst>
              <a:ext uri="{FF2B5EF4-FFF2-40B4-BE49-F238E27FC236}">
                <a16:creationId xmlns:a16="http://schemas.microsoft.com/office/drawing/2014/main" id="{3E8CC559-1AF1-0155-CF74-FEAF2951C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9112" y="1791818"/>
            <a:ext cx="655774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ExtraBold" pitchFamily="2" charset="77"/>
                <a:cs typeface="Poppins ExtraBold" pitchFamily="2" charset="77"/>
              </a:rPr>
              <a:t>Thank you!</a:t>
            </a:r>
            <a:endParaRPr lang="pt-BR" altLang="pt-BR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ExtraBold" pitchFamily="2" charset="77"/>
              <a:cs typeface="Poppins ExtraBold" pitchFamily="2" charset="77"/>
            </a:endParaRPr>
          </a:p>
        </p:txBody>
      </p:sp>
      <p:sp>
        <p:nvSpPr>
          <p:cNvPr id="14" name="Rectangle 28">
            <a:extLst>
              <a:ext uri="{FF2B5EF4-FFF2-40B4-BE49-F238E27FC236}">
                <a16:creationId xmlns:a16="http://schemas.microsoft.com/office/drawing/2014/main" id="{D7241DE9-9142-537C-69F7-EDC0C6383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4232" y="535974"/>
            <a:ext cx="6667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National Nuclear </a:t>
            </a:r>
            <a:b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</a:b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Energy Commission</a:t>
            </a:r>
            <a:endParaRPr lang="pt-BR" alt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C95ED092-813D-5C8E-4238-A24321F34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357" y="5302263"/>
            <a:ext cx="6534085" cy="113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7745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1719</TotalTime>
  <Words>164</Words>
  <Application>Microsoft Macintosh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7</vt:i4>
      </vt:variant>
    </vt:vector>
  </HeadingPairs>
  <TitlesOfParts>
    <vt:vector size="15" baseType="lpstr">
      <vt:lpstr>Poppins ExtraBold</vt:lpstr>
      <vt:lpstr>Titillium Web</vt:lpstr>
      <vt:lpstr>Arial</vt:lpstr>
      <vt:lpstr>Poppins</vt:lpstr>
      <vt:lpstr>Calibri</vt:lpstr>
      <vt:lpstr>Titillium Web SemiBold</vt:lpstr>
      <vt:lpstr>1_Tema do Office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Mario Lima</dc:creator>
  <cp:lastModifiedBy>Mario Lima</cp:lastModifiedBy>
  <cp:revision>201</cp:revision>
  <dcterms:created xsi:type="dcterms:W3CDTF">2024-02-22T16:41:58Z</dcterms:created>
  <dcterms:modified xsi:type="dcterms:W3CDTF">2026-03-20T17:49:57Z</dcterms:modified>
</cp:coreProperties>
</file>