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89" r:id="rId3"/>
    <p:sldId id="261" r:id="rId4"/>
    <p:sldId id="287" r:id="rId5"/>
    <p:sldId id="281" r:id="rId6"/>
    <p:sldId id="286" r:id="rId7"/>
    <p:sldId id="284" r:id="rId8"/>
    <p:sldId id="290" r:id="rId9"/>
  </p:sldIdLst>
  <p:sldSz cx="12192000" cy="6858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ExtraBold" pitchFamily="2" charset="77"/>
      <p:bold r:id="rId14"/>
      <p:italic r:id="rId15"/>
      <p:boldItalic r:id="rId16"/>
    </p:embeddedFont>
    <p:embeddedFont>
      <p:font typeface="Titillium Web SemiBold" pitchFamily="2" charset="77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15"/>
    <a:srgbClr val="0D7697"/>
    <a:srgbClr val="B8D84B"/>
    <a:srgbClr val="000626"/>
    <a:srgbClr val="0F7697"/>
    <a:srgbClr val="BAD94A"/>
    <a:srgbClr val="D9B90E"/>
    <a:srgbClr val="959614"/>
    <a:srgbClr val="D1D214"/>
    <a:srgbClr val="F5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4" d="100"/>
        <a:sy n="124" d="100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3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6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79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2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81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9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38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729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07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6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86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CF45327-0111-9695-96BA-451ACF77F4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46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CDTN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Imagem 4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845953D7-CFBB-7FCE-8E0B-A36799ECB1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78303"/>
            <a:ext cx="3824177" cy="5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2F21F0-E3F3-FA6B-E381-93F52156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FE498C08-E026-50D3-96EB-8581E5B5A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375376-5C45-A5C2-E500-3A7994CB23B6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CDTN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CNEN</a:t>
            </a:r>
            <a:endParaRPr lang="pt-BR" sz="2000" dirty="0">
              <a:solidFill>
                <a:srgbClr val="FFE6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A56BDCB-548E-86CA-727F-69AB4EE2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CDTN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(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máximo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de 2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linhas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</a:p>
        </p:txBody>
      </p:sp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99746434-807C-96F4-E460-2567319E1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9" y="5320735"/>
            <a:ext cx="7776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5A9311EF-7340-7FF7-4CFE-4F71CE07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5405F8A-06F9-A2B5-84F5-680CC6371A7B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F459CF73-1495-52C6-4776-108A581A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7704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Onde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a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CNEN</a:t>
            </a:r>
            <a:endParaRPr lang="en-US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está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presente</a:t>
            </a:r>
            <a:endParaRPr lang="pt-BR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09B5DC-4290-E2B4-DA37-C143B8430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46" y="1097705"/>
            <a:ext cx="8823600" cy="50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a imagem contendo verde, luz, motor, velho&#10;&#10;Descrição gerada automaticamente">
            <a:extLst>
              <a:ext uri="{FF2B5EF4-FFF2-40B4-BE49-F238E27FC236}">
                <a16:creationId xmlns:a16="http://schemas.microsoft.com/office/drawing/2014/main" id="{58B93A70-5C52-0D87-7591-5373497AEF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5DC1FC-2FE2-2BC5-5465-3C3CCE919F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36EB4F1-DC68-13F0-5D6A-011DCC3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AAB8C7-9452-D03A-BC8A-369E6F93EF01}"/>
              </a:ext>
            </a:extLst>
          </p:cNvPr>
          <p:cNvSpPr txBox="1"/>
          <p:nvPr/>
        </p:nvSpPr>
        <p:spPr>
          <a:xfrm>
            <a:off x="1995055" y="6024880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TRIGA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IPR-R1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único reator</a:t>
            </a:r>
            <a:b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de Minas Gerais</a:t>
            </a:r>
          </a:p>
        </p:txBody>
      </p:sp>
    </p:spTree>
    <p:extLst>
      <p:ext uri="{BB962C8B-B14F-4D97-AF65-F5344CB8AC3E}">
        <p14:creationId xmlns:p14="http://schemas.microsoft.com/office/powerpoint/2010/main" val="32678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092CAFD-1558-8DB0-A06A-FDE5E989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A7270C97-FAEE-A919-B4E5-422422918588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675BA084-CDEA-BA20-1C05-D8AE3B13682B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A74C578E-0E6F-1FAE-1E4C-09197A775BAD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E399A7CE-8D1D-A97D-3BDC-975E84838658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10">
              <a:extLst>
                <a:ext uri="{FF2B5EF4-FFF2-40B4-BE49-F238E27FC236}">
                  <a16:creationId xmlns:a16="http://schemas.microsoft.com/office/drawing/2014/main" id="{E6B6C5E3-5FB0-5AD5-FE40-A4A95FB6F8E8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11">
              <a:extLst>
                <a:ext uri="{FF2B5EF4-FFF2-40B4-BE49-F238E27FC236}">
                  <a16:creationId xmlns:a16="http://schemas.microsoft.com/office/drawing/2014/main" id="{876FD353-2894-F9E4-7E88-5E3D6E412BA7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12">
              <a:extLst>
                <a:ext uri="{FF2B5EF4-FFF2-40B4-BE49-F238E27FC236}">
                  <a16:creationId xmlns:a16="http://schemas.microsoft.com/office/drawing/2014/main" id="{21B37684-3246-D289-EA27-1737E6A5C502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13">
              <a:extLst>
                <a:ext uri="{FF2B5EF4-FFF2-40B4-BE49-F238E27FC236}">
                  <a16:creationId xmlns:a16="http://schemas.microsoft.com/office/drawing/2014/main" id="{B526FE01-4C08-0EAB-8EF7-5A5257192C12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ctangle 28">
            <a:extLst>
              <a:ext uri="{FF2B5EF4-FFF2-40B4-BE49-F238E27FC236}">
                <a16:creationId xmlns:a16="http://schemas.microsoft.com/office/drawing/2014/main" id="{613E2E48-2B2C-7BFF-804E-A88C44E24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Obrigado</a:t>
            </a:r>
            <a:r>
              <a:rPr lang="en-US" alt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(a)!</a:t>
            </a:r>
            <a:endParaRPr lang="pt-BR" alt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66E14BF0-70B6-DBBA-EB81-2DA9014C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B2872221-7B83-0058-C443-7EA66CCB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CDTN/CNEN</a:t>
            </a:r>
          </a:p>
          <a:p>
            <a:pPr algn="ctr" eaLnBrk="1" hangingPunct="1"/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4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eaLnBrk="1" hangingPunct="1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E-mail: @@@@@@@</a:t>
            </a:r>
          </a:p>
          <a:p>
            <a:pPr algn="ctr" eaLnBrk="1" hangingPunct="1"/>
            <a:r>
              <a:rPr lang="en-US" altLang="pt-BR" sz="24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Contato</a:t>
            </a:r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: 000000000</a:t>
            </a:r>
            <a:endParaRPr lang="pt-BR" altLang="pt-BR" sz="2400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5A40946-C11A-A81D-10EE-F496498530BC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pic>
        <p:nvPicPr>
          <p:cNvPr id="15" name="Imagem 14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6A9701C5-5018-DA51-15CB-89C12724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9" y="5320735"/>
            <a:ext cx="7772400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11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89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Calibri Light</vt:lpstr>
      <vt:lpstr>Poppins ExtraBold</vt:lpstr>
      <vt:lpstr>Arial</vt:lpstr>
      <vt:lpstr>Poppins</vt:lpstr>
      <vt:lpstr>Titillium Web SemiBold</vt:lpstr>
      <vt:lpstr>Calibri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191</cp:revision>
  <dcterms:created xsi:type="dcterms:W3CDTF">2024-02-22T16:41:58Z</dcterms:created>
  <dcterms:modified xsi:type="dcterms:W3CDTF">2025-10-16T12:50:43Z</dcterms:modified>
</cp:coreProperties>
</file>