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sldIdLst>
    <p:sldId id="288" r:id="rId3"/>
    <p:sldId id="261" r:id="rId4"/>
    <p:sldId id="287" r:id="rId5"/>
    <p:sldId id="284" r:id="rId6"/>
    <p:sldId id="281" r:id="rId7"/>
    <p:sldId id="286" r:id="rId8"/>
    <p:sldId id="289" r:id="rId9"/>
  </p:sldIdLst>
  <p:sldSz cx="12192000" cy="6858000"/>
  <p:notesSz cx="6858000" cy="9144000"/>
  <p:embeddedFontLs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Poppins ExtraBold" pitchFamily="2" charset="77"/>
      <p:bold r:id="rId14"/>
      <p:italic r:id="rId15"/>
      <p:boldItalic r:id="rId16"/>
    </p:embeddedFont>
    <p:embeddedFont>
      <p:font typeface="Titillium Web SemiBold" pitchFamily="2" charset="77"/>
      <p:regular r:id="rId17"/>
      <p:bold r:id="rId18"/>
      <p:italic r:id="rId19"/>
      <p:boldItalic r:id="rId2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15"/>
    <a:srgbClr val="172842"/>
    <a:srgbClr val="E20613"/>
    <a:srgbClr val="000000"/>
    <a:srgbClr val="D9B90E"/>
    <a:srgbClr val="959614"/>
    <a:srgbClr val="D1D214"/>
    <a:srgbClr val="F5CC01"/>
    <a:srgbClr val="FFE699"/>
    <a:srgbClr val="FF8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25" autoAdjust="0"/>
    <p:restoredTop sz="94660"/>
  </p:normalViewPr>
  <p:slideViewPr>
    <p:cSldViewPr snapToGrid="0">
      <p:cViewPr>
        <p:scale>
          <a:sx n="70" d="100"/>
          <a:sy n="70" d="100"/>
        </p:scale>
        <p:origin x="26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B10C2-E8EB-15BC-E8FB-EAE39F715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754BAA-1529-C0B5-F2DC-197D1C04F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7B2A35-375D-3257-F764-5D53DF98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FB47AD-BC3C-A50A-0BD9-AC661D35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FC9135-2D85-FA05-85EB-FC707B3B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2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26830-10EF-8E5D-8545-688EEE6A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5995D-3F36-9C82-F536-E19D1C72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4C8FD-DCF8-EB8D-4290-F839C556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628D3B-8C29-12A6-0D6B-33C9C20E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A841AE-85EE-5281-5063-8D4BE998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00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172F9-11A4-52B5-D956-9AE8A94B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E1DE46-AA5C-3DC5-893B-EF207EF4E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B87E77-6002-7918-609C-A5D87016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CCA002-4F7C-E267-2317-9C4A2535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5114E6-0AB6-BF67-A864-C424E82B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13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4D3E1-3E1B-D890-B9D8-F03990EE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DBEC6C-1981-E378-7B0E-9ABA15B26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370721-A5AD-91D2-B71D-706BC819F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B074D9-539F-4080-1A8F-C8994A9A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423C53-C3F3-A8F5-8F4A-421757A2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EA046F-7DE1-E10B-63E5-4A66F422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66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09C13-0486-A754-BD62-0D78A077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491C6D-44AA-8FEB-AD7F-BAF3100C5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E02FEC-D006-86EC-D064-24D4A9AFF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56D32E-2A72-6EC7-1930-24985E1E0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E066DFB-946F-7FFC-0CAD-B1DB35112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C32D9C-AEA1-4521-A7CB-BE186D29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12AD51-CFEF-61AF-7784-2B3B32B4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806762-60F3-B8D5-91A6-CBCF767F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5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58A8E-23C8-EA3C-481F-CB624EDA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B64DA9-879F-4639-334F-B7FF348A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D6478D-4A36-70B3-EEFD-F000CDE7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9588D1-1F43-A9D8-90F9-2E4903C1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03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43C0A7-7D1C-8A9A-60D2-C1D46BDE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555678-218C-B873-0A5E-F33070E6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E26752-3822-8004-F52F-7DE20509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2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6C998-0F69-F13A-3484-A5C17342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9F4598-24C5-6B04-3708-BC97897B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93E553-380E-6C1E-D875-1D05B216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46234D-85F6-E420-B4AF-C864A5F0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043DDA-6A5C-5076-2CC6-0DC977AA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A1F37E-09EB-A67C-493E-DAE21761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91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F2294-60A3-7915-B99C-283DCA31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7880BC-E316-481F-484F-CFE82469A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1607CB-9362-78B3-16A3-F84DD1D2D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1D977B-AF95-4BE7-B520-F4B8A15E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78029C-CA0B-7E4F-03A8-B5D65F77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DE6BCD-CA45-9B2C-A0A5-4EE56A26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306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55546-C8C8-2E95-F0E6-A79FE9D0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FBCB27-8422-77E7-1064-3B47C835B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6AA753-279E-75A4-13F9-65F72ADE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48868A-FBA6-2B76-BAA3-FB7ED5A6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309F0F-9A9E-10C3-4790-B6E041A1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132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6B8DA5-7F83-8ABB-66BD-4543E2399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B3A272-A753-969F-1AAD-AD01D2DA0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50BEC2-0C25-9470-F4E4-43EE1E31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71B993-BD15-3103-71FC-5854D248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AA8E2A-5E79-25D1-1EF0-8741029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91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gerais sobre a CNEN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0095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B7AD06D7-A03B-0B39-46AD-00AF244926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142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CNEN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•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Título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da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Apresentação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(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edite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no slide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mestre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)</a:t>
            </a:r>
            <a:endParaRPr lang="pt-BR" alt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942086-D929-E684-0346-144118E5B84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53" y="88968"/>
            <a:ext cx="3053796" cy="52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6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04C1161-137B-E0B3-5A95-8F0115C77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8">
            <a:extLst>
              <a:ext uri="{FF2B5EF4-FFF2-40B4-BE49-F238E27FC236}">
                <a16:creationId xmlns:a16="http://schemas.microsoft.com/office/drawing/2014/main" id="{3813369F-5634-F6B2-9B8E-A0B9C881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National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Comission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for Nuclear Energy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96E51F-7011-C481-4099-43EFDDFC33FA}"/>
              </a:ext>
            </a:extLst>
          </p:cNvPr>
          <p:cNvSpPr txBox="1"/>
          <p:nvPr/>
        </p:nvSpPr>
        <p:spPr>
          <a:xfrm>
            <a:off x="5614610" y="4121813"/>
            <a:ext cx="4897582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Nome do </a:t>
            </a:r>
            <a:r>
              <a:rPr lang="en-US" altLang="pt-BR" sz="20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palestrante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• Cargo</a:t>
            </a:r>
            <a:endParaRPr lang="pt-BR" sz="2000" dirty="0">
              <a:solidFill>
                <a:srgbClr val="FFE69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69E3A977-643B-FB27-AC51-D97F49B0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Título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da 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Apresentação</a:t>
            </a:r>
            <a:b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(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máximo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de 3 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linhas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0E4B604-0589-9EF4-0BF5-5D1DB9AFB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69" y="5376183"/>
            <a:ext cx="5567464" cy="9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160;p2">
            <a:extLst>
              <a:ext uri="{FF2B5EF4-FFF2-40B4-BE49-F238E27FC236}">
                <a16:creationId xmlns:a16="http://schemas.microsoft.com/office/drawing/2014/main" id="{768952C4-37AF-BF7F-0617-150F082F832C}"/>
              </a:ext>
            </a:extLst>
          </p:cNvPr>
          <p:cNvSpPr/>
          <p:nvPr/>
        </p:nvSpPr>
        <p:spPr>
          <a:xfrm>
            <a:off x="97039" y="1364857"/>
            <a:ext cx="530518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FF5F1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Where we are</a:t>
            </a:r>
            <a:endParaRPr dirty="0"/>
          </a:p>
        </p:txBody>
      </p:sp>
      <p:pic>
        <p:nvPicPr>
          <p:cNvPr id="70" name="Google Shape;161;p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08E52FA-E7B0-056C-5117-2685536CDE8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590" y="3894488"/>
            <a:ext cx="4445269" cy="296351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218;p2">
            <a:extLst>
              <a:ext uri="{FF2B5EF4-FFF2-40B4-BE49-F238E27FC236}">
                <a16:creationId xmlns:a16="http://schemas.microsoft.com/office/drawing/2014/main" id="{9DF3B75C-1D31-8F9D-5DDA-C5D5FC2FE90E}"/>
              </a:ext>
            </a:extLst>
          </p:cNvPr>
          <p:cNvSpPr txBox="1"/>
          <p:nvPr/>
        </p:nvSpPr>
        <p:spPr>
          <a:xfrm>
            <a:off x="128225" y="4193149"/>
            <a:ext cx="154501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 dirty="0">
                <a:solidFill>
                  <a:srgbClr val="7F7F7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NATIONAL NUCLEAR ENERGY COMMISSION (CNEN) – HEADQUARTERS,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 dirty="0">
                <a:solidFill>
                  <a:srgbClr val="7F7F7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 RIO DE JANEIRO</a:t>
            </a:r>
            <a:endParaRPr dirty="0"/>
          </a:p>
        </p:txBody>
      </p:sp>
      <p:pic>
        <p:nvPicPr>
          <p:cNvPr id="128" name="Imagem 127">
            <a:extLst>
              <a:ext uri="{FF2B5EF4-FFF2-40B4-BE49-F238E27FC236}">
                <a16:creationId xmlns:a16="http://schemas.microsoft.com/office/drawing/2014/main" id="{7A318400-E358-EAEC-9E06-FA13FEED3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87" y="910740"/>
            <a:ext cx="10238963" cy="55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Igreja com torre alta ao fundo&#10;&#10;Descrição gerada automaticamente com confiança média">
            <a:extLst>
              <a:ext uri="{FF2B5EF4-FFF2-40B4-BE49-F238E27FC236}">
                <a16:creationId xmlns:a16="http://schemas.microsoft.com/office/drawing/2014/main" id="{6D36C138-90C6-6857-07FE-33E71E36BB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8D7C0E-D44F-648D-94CD-0B6B2DECC1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982F1CD-9B5A-95EF-896D-F4CEB9F6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5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AB59A4A-8A92-E142-15B5-4092FA34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C4EFF2F2-D543-424A-4278-203A8821A61E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4" name="Hexágono 3">
              <a:extLst>
                <a:ext uri="{FF2B5EF4-FFF2-40B4-BE49-F238E27FC236}">
                  <a16:creationId xmlns:a16="http://schemas.microsoft.com/office/drawing/2014/main" id="{A01F33F8-1D25-6855-89E1-6A3D72DD2D50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29">
              <a:extLst>
                <a:ext uri="{FF2B5EF4-FFF2-40B4-BE49-F238E27FC236}">
                  <a16:creationId xmlns:a16="http://schemas.microsoft.com/office/drawing/2014/main" id="{74B8AC16-3223-866D-4050-7DE1980D29AC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36">
              <a:extLst>
                <a:ext uri="{FF2B5EF4-FFF2-40B4-BE49-F238E27FC236}">
                  <a16:creationId xmlns:a16="http://schemas.microsoft.com/office/drawing/2014/main" id="{D9F3E861-0830-4C5B-C8C4-5B98DA3F3D5F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37">
              <a:extLst>
                <a:ext uri="{FF2B5EF4-FFF2-40B4-BE49-F238E27FC236}">
                  <a16:creationId xmlns:a16="http://schemas.microsoft.com/office/drawing/2014/main" id="{0954EBA8-6C50-A17A-C20E-7019B1BDAF47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38">
              <a:extLst>
                <a:ext uri="{FF2B5EF4-FFF2-40B4-BE49-F238E27FC236}">
                  <a16:creationId xmlns:a16="http://schemas.microsoft.com/office/drawing/2014/main" id="{83A06A6A-450B-3486-905F-A5518C84BC05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39">
              <a:extLst>
                <a:ext uri="{FF2B5EF4-FFF2-40B4-BE49-F238E27FC236}">
                  <a16:creationId xmlns:a16="http://schemas.microsoft.com/office/drawing/2014/main" id="{AEF68B3A-F55A-5767-34AF-34F4037F62D3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40">
              <a:extLst>
                <a:ext uri="{FF2B5EF4-FFF2-40B4-BE49-F238E27FC236}">
                  <a16:creationId xmlns:a16="http://schemas.microsoft.com/office/drawing/2014/main" id="{25B47731-68D1-6582-08C6-7D2EAB2C37B0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Rectangle 28">
            <a:extLst>
              <a:ext uri="{FF2B5EF4-FFF2-40B4-BE49-F238E27FC236}">
                <a16:creationId xmlns:a16="http://schemas.microsoft.com/office/drawing/2014/main" id="{7E7D690B-11F2-2FB6-0482-21D93D4C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678" y="3454679"/>
            <a:ext cx="59766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Nome do </a:t>
            </a:r>
            <a:r>
              <a:rPr lang="en-US" altLang="pt-BR" sz="24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Palestrante</a:t>
            </a:r>
            <a:r>
              <a:rPr lang="en-US" altLang="pt-BR" sz="24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 eaLnBrk="1" hangingPunct="1"/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E-mail: @@@@@@@</a:t>
            </a:r>
          </a:p>
          <a:p>
            <a:pPr algn="ctr" eaLnBrk="1" hangingPunct="1"/>
            <a:r>
              <a:rPr lang="en-US" altLang="pt-BR" sz="24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Contato</a:t>
            </a:r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: 000000000</a:t>
            </a:r>
            <a:endParaRPr lang="pt-BR" altLang="pt-BR" sz="2400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5985C7D-6E46-3830-84E6-E0C5DEF909B0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3E8CC559-1AF1-0155-CF74-FEAF2951C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112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itchFamily="2" charset="77"/>
                <a:cs typeface="Poppins ExtraBold" pitchFamily="2" charset="77"/>
              </a:rPr>
              <a:t>Thank you!</a:t>
            </a:r>
            <a:endParaRPr lang="pt-BR" alt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ExtraBold" pitchFamily="2" charset="77"/>
              <a:cs typeface="Poppins ExtraBold" pitchFamily="2" charset="7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D7241DE9-9142-537C-69F7-EDC0C638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232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National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Comission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for Nuclear Energy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2DEEF97-4D09-80DE-8A96-FC257A992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69" y="5376183"/>
            <a:ext cx="5567464" cy="9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7745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60</Words>
  <Application>Microsoft Macintosh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Poppins</vt:lpstr>
      <vt:lpstr>Calibri</vt:lpstr>
      <vt:lpstr>Titillium Web SemiBold</vt:lpstr>
      <vt:lpstr>Poppins ExtraBold</vt:lpstr>
      <vt:lpstr>Arial</vt:lpstr>
      <vt:lpstr>1_Tema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200</cp:revision>
  <dcterms:created xsi:type="dcterms:W3CDTF">2024-02-22T16:41:58Z</dcterms:created>
  <dcterms:modified xsi:type="dcterms:W3CDTF">2026-07-02T17:26:27Z</dcterms:modified>
</cp:coreProperties>
</file>