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1" r:id="rId6"/>
    <p:sldId id="286" r:id="rId7"/>
    <p:sldId id="284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697"/>
    <a:srgbClr val="BAD94A"/>
    <a:srgbClr val="FF5F15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8678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70AD72-3422-1BA3-2D47-258C12B3CD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69" y="169380"/>
            <a:ext cx="3611520" cy="4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6CF45327-0111-9695-96BA-451ACF77F4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46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CDTN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23384B-56C2-2B69-E7B2-6E04CFEC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CC8B38-021D-5C1B-212C-E5A69F4B1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84" y="5493260"/>
            <a:ext cx="7413120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F0104C0-A245-8A05-8754-40420E5D663C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CDTN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4C85D00A-F142-D64D-538A-4B28AE91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CDTN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4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1AE95E57-A158-2E8D-E302-A4905041D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88" y="913916"/>
            <a:ext cx="919966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a imagem contendo verde, luz, motor, velho&#10;&#10;Descrição gerada automaticamente">
            <a:extLst>
              <a:ext uri="{FF2B5EF4-FFF2-40B4-BE49-F238E27FC236}">
                <a16:creationId xmlns:a16="http://schemas.microsoft.com/office/drawing/2014/main" id="{58B93A70-5C52-0D87-7591-5373497AEF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5DC1FC-2FE2-2BC5-5465-3C3CCE919F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36EB4F1-DC68-13F0-5D6A-011DCC3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AAB8C7-9452-D03A-BC8A-369E6F93EF01}"/>
              </a:ext>
            </a:extLst>
          </p:cNvPr>
          <p:cNvSpPr txBox="1"/>
          <p:nvPr/>
        </p:nvSpPr>
        <p:spPr>
          <a:xfrm>
            <a:off x="1995055" y="6024880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TRIGA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IPR-R1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único reator</a:t>
            </a:r>
            <a:b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de Minas Gerais</a:t>
            </a:r>
          </a:p>
        </p:txBody>
      </p:sp>
    </p:spTree>
    <p:extLst>
      <p:ext uri="{BB962C8B-B14F-4D97-AF65-F5344CB8AC3E}">
        <p14:creationId xmlns:p14="http://schemas.microsoft.com/office/powerpoint/2010/main" val="32678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E4ADFC2-3FDD-DD5C-E702-5412E7ED4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18960B-7AD0-C133-90DF-EEBBD243E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84" y="5493260"/>
            <a:ext cx="7413120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FE4CAD7B-C5C4-23B9-A966-A34C67342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3ADA617-F9B9-46A6-599E-89AAA79E5563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DD16EC45-2958-CA91-12BB-2571453F5E49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F3995CE-8C50-7692-8811-A068FD23C510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C79EE3E-1A59-10C7-0E5A-FA890E96BE9F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8F88E98-7E40-76A2-E15C-FD1750067578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790108A-1FE1-2DFB-82AE-8EBBA9BAE928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6812675-C5BA-D832-2CE0-43DD515AAB92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63156946-9229-8802-8768-0735528176C1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ctangle 28">
            <a:extLst>
              <a:ext uri="{FF2B5EF4-FFF2-40B4-BE49-F238E27FC236}">
                <a16:creationId xmlns:a16="http://schemas.microsoft.com/office/drawing/2014/main" id="{980EF59E-8626-B91E-AEDB-ACA75A52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5437CED8-D662-7E05-4B76-CAEE9B0AF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CDTN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1A0147-BF37-245E-2B39-A54B467B7226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89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Montserrat Bold</vt:lpstr>
      <vt:lpstr>Montserrat regular</vt:lpstr>
      <vt:lpstr>Montserrat Black</vt:lpstr>
      <vt:lpstr>Arial</vt:lpstr>
      <vt:lpstr>Calibri</vt:lpstr>
      <vt:lpstr>Montserrat Medium</vt:lpstr>
      <vt:lpstr>Titillium Web SemiBold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179</cp:revision>
  <dcterms:created xsi:type="dcterms:W3CDTF">2024-02-22T16:41:58Z</dcterms:created>
  <dcterms:modified xsi:type="dcterms:W3CDTF">2024-04-24T14:43:02Z</dcterms:modified>
</cp:coreProperties>
</file>