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D1B8D9-BEE2-48C3-ABAE-8E7659CE94A8}" v="22" dt="2024-06-24T17:58:36.849"/>
    <p1510:client id="{7B33A332-E3F0-4D41-A1DB-021150B8F3CC}" v="125" dt="2024-06-24T14:52:45.7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91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s Carlos da Silva Machado" userId="f1ab9b60-6dcb-4a57-ae6b-be854309093a" providerId="ADAL" clId="{7B33A332-E3F0-4D41-A1DB-021150B8F3CC}"/>
    <pc:docChg chg="undo custSel modSld">
      <pc:chgData name="Luis Carlos da Silva Machado" userId="f1ab9b60-6dcb-4a57-ae6b-be854309093a" providerId="ADAL" clId="{7B33A332-E3F0-4D41-A1DB-021150B8F3CC}" dt="2024-06-24T14:59:35.815" v="226" actId="6549"/>
      <pc:docMkLst>
        <pc:docMk/>
      </pc:docMkLst>
      <pc:sldChg chg="addSp delSp modSp mod">
        <pc:chgData name="Luis Carlos da Silva Machado" userId="f1ab9b60-6dcb-4a57-ae6b-be854309093a" providerId="ADAL" clId="{7B33A332-E3F0-4D41-A1DB-021150B8F3CC}" dt="2024-06-24T14:59:35.815" v="226" actId="6549"/>
        <pc:sldMkLst>
          <pc:docMk/>
          <pc:sldMk cId="4107264871" sldId="256"/>
        </pc:sldMkLst>
        <pc:spChg chg="mod">
          <ac:chgData name="Luis Carlos da Silva Machado" userId="f1ab9b60-6dcb-4a57-ae6b-be854309093a" providerId="ADAL" clId="{7B33A332-E3F0-4D41-A1DB-021150B8F3CC}" dt="2024-06-24T14:59:35.815" v="226" actId="6549"/>
          <ac:spMkLst>
            <pc:docMk/>
            <pc:sldMk cId="4107264871" sldId="256"/>
            <ac:spMk id="3" creationId="{2214686B-9CA1-D3C0-86C2-64AC00331442}"/>
          </ac:spMkLst>
        </pc:spChg>
        <pc:spChg chg="mod">
          <ac:chgData name="Luis Carlos da Silva Machado" userId="f1ab9b60-6dcb-4a57-ae6b-be854309093a" providerId="ADAL" clId="{7B33A332-E3F0-4D41-A1DB-021150B8F3CC}" dt="2024-06-24T14:09:03.955" v="111" actId="14100"/>
          <ac:spMkLst>
            <pc:docMk/>
            <pc:sldMk cId="4107264871" sldId="256"/>
            <ac:spMk id="7" creationId="{2743A8BF-99F6-F8C8-1587-3E722831EA38}"/>
          </ac:spMkLst>
        </pc:spChg>
        <pc:spChg chg="mod">
          <ac:chgData name="Luis Carlos da Silva Machado" userId="f1ab9b60-6dcb-4a57-ae6b-be854309093a" providerId="ADAL" clId="{7B33A332-E3F0-4D41-A1DB-021150B8F3CC}" dt="2024-06-24T14:59:24.397" v="225" actId="14100"/>
          <ac:spMkLst>
            <pc:docMk/>
            <pc:sldMk cId="4107264871" sldId="256"/>
            <ac:spMk id="8" creationId="{B8A338EF-7818-B8EB-63E3-8858E2B0489F}"/>
          </ac:spMkLst>
        </pc:spChg>
        <pc:spChg chg="del">
          <ac:chgData name="Luis Carlos da Silva Machado" userId="f1ab9b60-6dcb-4a57-ae6b-be854309093a" providerId="ADAL" clId="{7B33A332-E3F0-4D41-A1DB-021150B8F3CC}" dt="2024-06-24T14:51:39.379" v="159" actId="478"/>
          <ac:spMkLst>
            <pc:docMk/>
            <pc:sldMk cId="4107264871" sldId="256"/>
            <ac:spMk id="9" creationId="{8D6D1D53-AC5E-9556-B3CB-49E705C429B8}"/>
          </ac:spMkLst>
        </pc:spChg>
        <pc:spChg chg="del">
          <ac:chgData name="Luis Carlos da Silva Machado" userId="f1ab9b60-6dcb-4a57-ae6b-be854309093a" providerId="ADAL" clId="{7B33A332-E3F0-4D41-A1DB-021150B8F3CC}" dt="2024-06-24T14:51:06.830" v="138" actId="478"/>
          <ac:spMkLst>
            <pc:docMk/>
            <pc:sldMk cId="4107264871" sldId="256"/>
            <ac:spMk id="16" creationId="{0EFDE0B7-D294-3453-EB8B-8B708F72A32F}"/>
          </ac:spMkLst>
        </pc:spChg>
        <pc:spChg chg="del">
          <ac:chgData name="Luis Carlos da Silva Machado" userId="f1ab9b60-6dcb-4a57-ae6b-be854309093a" providerId="ADAL" clId="{7B33A332-E3F0-4D41-A1DB-021150B8F3CC}" dt="2024-06-24T14:01:33.095" v="1" actId="478"/>
          <ac:spMkLst>
            <pc:docMk/>
            <pc:sldMk cId="4107264871" sldId="256"/>
            <ac:spMk id="17" creationId="{C73F70BD-65D2-75E9-DDEC-F7D72975FE1F}"/>
          </ac:spMkLst>
        </pc:spChg>
        <pc:spChg chg="del">
          <ac:chgData name="Luis Carlos da Silva Machado" userId="f1ab9b60-6dcb-4a57-ae6b-be854309093a" providerId="ADAL" clId="{7B33A332-E3F0-4D41-A1DB-021150B8F3CC}" dt="2024-06-24T14:51:04.300" v="136" actId="478"/>
          <ac:spMkLst>
            <pc:docMk/>
            <pc:sldMk cId="4107264871" sldId="256"/>
            <ac:spMk id="18" creationId="{86D41926-E88F-C392-FDED-5002B10B70B4}"/>
          </ac:spMkLst>
        </pc:spChg>
        <pc:spChg chg="del">
          <ac:chgData name="Luis Carlos da Silva Machado" userId="f1ab9b60-6dcb-4a57-ae6b-be854309093a" providerId="ADAL" clId="{7B33A332-E3F0-4D41-A1DB-021150B8F3CC}" dt="2024-06-24T14:51:03.240" v="135" actId="478"/>
          <ac:spMkLst>
            <pc:docMk/>
            <pc:sldMk cId="4107264871" sldId="256"/>
            <ac:spMk id="19" creationId="{81140F21-66F6-81CA-CD5B-26E9925AAE13}"/>
          </ac:spMkLst>
        </pc:spChg>
        <pc:spChg chg="add del">
          <ac:chgData name="Luis Carlos da Silva Machado" userId="f1ab9b60-6dcb-4a57-ae6b-be854309093a" providerId="ADAL" clId="{7B33A332-E3F0-4D41-A1DB-021150B8F3CC}" dt="2024-06-24T14:51:08.190" v="139" actId="478"/>
          <ac:spMkLst>
            <pc:docMk/>
            <pc:sldMk cId="4107264871" sldId="256"/>
            <ac:spMk id="21" creationId="{3D7B72B5-AA3F-895E-0959-1F2660845E3F}"/>
          </ac:spMkLst>
        </pc:spChg>
        <pc:spChg chg="add del">
          <ac:chgData name="Luis Carlos da Silva Machado" userId="f1ab9b60-6dcb-4a57-ae6b-be854309093a" providerId="ADAL" clId="{7B33A332-E3F0-4D41-A1DB-021150B8F3CC}" dt="2024-06-24T14:51:05.211" v="137" actId="478"/>
          <ac:spMkLst>
            <pc:docMk/>
            <pc:sldMk cId="4107264871" sldId="256"/>
            <ac:spMk id="22" creationId="{9B3CE704-AE5A-CAF3-D818-BA23FF2BAFC6}"/>
          </ac:spMkLst>
        </pc:spChg>
        <pc:spChg chg="del">
          <ac:chgData name="Luis Carlos da Silva Machado" userId="f1ab9b60-6dcb-4a57-ae6b-be854309093a" providerId="ADAL" clId="{7B33A332-E3F0-4D41-A1DB-021150B8F3CC}" dt="2024-06-24T14:51:10.770" v="141" actId="478"/>
          <ac:spMkLst>
            <pc:docMk/>
            <pc:sldMk cId="4107264871" sldId="256"/>
            <ac:spMk id="23" creationId="{C153DA72-4C2B-F8E8-249E-1046B4450A46}"/>
          </ac:spMkLst>
        </pc:spChg>
        <pc:spChg chg="del">
          <ac:chgData name="Luis Carlos da Silva Machado" userId="f1ab9b60-6dcb-4a57-ae6b-be854309093a" providerId="ADAL" clId="{7B33A332-E3F0-4D41-A1DB-021150B8F3CC}" dt="2024-06-24T14:51:10.030" v="140" actId="478"/>
          <ac:spMkLst>
            <pc:docMk/>
            <pc:sldMk cId="4107264871" sldId="256"/>
            <ac:spMk id="24" creationId="{A2067CCE-D7C4-2EBB-6C4C-D32AC1942C34}"/>
          </ac:spMkLst>
        </pc:spChg>
        <pc:spChg chg="mod">
          <ac:chgData name="Luis Carlos da Silva Machado" userId="f1ab9b60-6dcb-4a57-ae6b-be854309093a" providerId="ADAL" clId="{7B33A332-E3F0-4D41-A1DB-021150B8F3CC}" dt="2024-06-24T14:09:22.972" v="134" actId="20577"/>
          <ac:spMkLst>
            <pc:docMk/>
            <pc:sldMk cId="4107264871" sldId="256"/>
            <ac:spMk id="31" creationId="{163AC0DF-3904-DEC9-1FB5-C0600B81F20A}"/>
          </ac:spMkLst>
        </pc:spChg>
        <pc:picChg chg="del">
          <ac:chgData name="Luis Carlos da Silva Machado" userId="f1ab9b60-6dcb-4a57-ae6b-be854309093a" providerId="ADAL" clId="{7B33A332-E3F0-4D41-A1DB-021150B8F3CC}" dt="2024-06-24T14:01:31.921" v="0" actId="478"/>
          <ac:picMkLst>
            <pc:docMk/>
            <pc:sldMk cId="4107264871" sldId="256"/>
            <ac:picMk id="13" creationId="{C3F8EAAA-30BA-87D9-3DCC-1330DEB7ED00}"/>
          </ac:picMkLst>
        </pc:picChg>
      </pc:sldChg>
      <pc:sldChg chg="addSp delSp modSp mod">
        <pc:chgData name="Luis Carlos da Silva Machado" userId="f1ab9b60-6dcb-4a57-ae6b-be854309093a" providerId="ADAL" clId="{7B33A332-E3F0-4D41-A1DB-021150B8F3CC}" dt="2024-06-24T14:01:46.546" v="9" actId="478"/>
        <pc:sldMkLst>
          <pc:docMk/>
          <pc:sldMk cId="1361140832" sldId="257"/>
        </pc:sldMkLst>
        <pc:spChg chg="add del">
          <ac:chgData name="Luis Carlos da Silva Machado" userId="f1ab9b60-6dcb-4a57-ae6b-be854309093a" providerId="ADAL" clId="{7B33A332-E3F0-4D41-A1DB-021150B8F3CC}" dt="2024-06-24T14:01:43.768" v="8" actId="478"/>
          <ac:spMkLst>
            <pc:docMk/>
            <pc:sldMk cId="1361140832" sldId="257"/>
            <ac:spMk id="2" creationId="{EB905E9E-490E-2459-8D0E-9B40813A7600}"/>
          </ac:spMkLst>
        </pc:spChg>
        <pc:spChg chg="del">
          <ac:chgData name="Luis Carlos da Silva Machado" userId="f1ab9b60-6dcb-4a57-ae6b-be854309093a" providerId="ADAL" clId="{7B33A332-E3F0-4D41-A1DB-021150B8F3CC}" dt="2024-06-24T14:01:46.546" v="9" actId="478"/>
          <ac:spMkLst>
            <pc:docMk/>
            <pc:sldMk cId="1361140832" sldId="257"/>
            <ac:spMk id="3" creationId="{4AAF71C0-D4BF-5AA0-76F0-BFDFB0D4188E}"/>
          </ac:spMkLst>
        </pc:spChg>
        <pc:spChg chg="del">
          <ac:chgData name="Luis Carlos da Silva Machado" userId="f1ab9b60-6dcb-4a57-ae6b-be854309093a" providerId="ADAL" clId="{7B33A332-E3F0-4D41-A1DB-021150B8F3CC}" dt="2024-06-24T14:01:39.380" v="6" actId="478"/>
          <ac:spMkLst>
            <pc:docMk/>
            <pc:sldMk cId="1361140832" sldId="257"/>
            <ac:spMk id="8" creationId="{2120F0CD-BC07-51A1-6001-22D8CBCE3D82}"/>
          </ac:spMkLst>
        </pc:spChg>
        <pc:spChg chg="add mod">
          <ac:chgData name="Luis Carlos da Silva Machado" userId="f1ab9b60-6dcb-4a57-ae6b-be854309093a" providerId="ADAL" clId="{7B33A332-E3F0-4D41-A1DB-021150B8F3CC}" dt="2024-06-24T14:01:46.546" v="9" actId="478"/>
          <ac:spMkLst>
            <pc:docMk/>
            <pc:sldMk cId="1361140832" sldId="257"/>
            <ac:spMk id="10" creationId="{D9D29631-BE66-4688-EDD1-C74A9EC5FBF5}"/>
          </ac:spMkLst>
        </pc:spChg>
      </pc:sldChg>
      <pc:sldChg chg="delSp mod">
        <pc:chgData name="Luis Carlos da Silva Machado" userId="f1ab9b60-6dcb-4a57-ae6b-be854309093a" providerId="ADAL" clId="{7B33A332-E3F0-4D41-A1DB-021150B8F3CC}" dt="2024-06-24T14:01:49.548" v="10" actId="478"/>
        <pc:sldMkLst>
          <pc:docMk/>
          <pc:sldMk cId="1744148036" sldId="258"/>
        </pc:sldMkLst>
        <pc:picChg chg="del">
          <ac:chgData name="Luis Carlos da Silva Machado" userId="f1ab9b60-6dcb-4a57-ae6b-be854309093a" providerId="ADAL" clId="{7B33A332-E3F0-4D41-A1DB-021150B8F3CC}" dt="2024-06-24T14:01:49.548" v="10" actId="478"/>
          <ac:picMkLst>
            <pc:docMk/>
            <pc:sldMk cId="1744148036" sldId="258"/>
            <ac:picMk id="10" creationId="{06923B33-420E-1702-BCEE-D51D96127055}"/>
          </ac:picMkLst>
        </pc:picChg>
      </pc:sldChg>
    </pc:docChg>
  </pc:docChgLst>
  <pc:docChgLst>
    <pc:chgData name="Luis Carlos da Silva Machado" userId="f1ab9b60-6dcb-4a57-ae6b-be854309093a" providerId="ADAL" clId="{57D1B8D9-BEE2-48C3-ABAE-8E7659CE94A8}"/>
    <pc:docChg chg="undo custSel addSld modSld">
      <pc:chgData name="Luis Carlos da Silva Machado" userId="f1ab9b60-6dcb-4a57-ae6b-be854309093a" providerId="ADAL" clId="{57D1B8D9-BEE2-48C3-ABAE-8E7659CE94A8}" dt="2024-06-25T11:22:51.057" v="952" actId="1038"/>
      <pc:docMkLst>
        <pc:docMk/>
      </pc:docMkLst>
      <pc:sldChg chg="addSp delSp modSp mod">
        <pc:chgData name="Luis Carlos da Silva Machado" userId="f1ab9b60-6dcb-4a57-ae6b-be854309093a" providerId="ADAL" clId="{57D1B8D9-BEE2-48C3-ABAE-8E7659CE94A8}" dt="2024-06-24T17:12:26.993" v="159" actId="14100"/>
        <pc:sldMkLst>
          <pc:docMk/>
          <pc:sldMk cId="4107264871" sldId="256"/>
        </pc:sldMkLst>
        <pc:spChg chg="del">
          <ac:chgData name="Luis Carlos da Silva Machado" userId="f1ab9b60-6dcb-4a57-ae6b-be854309093a" providerId="ADAL" clId="{57D1B8D9-BEE2-48C3-ABAE-8E7659CE94A8}" dt="2024-06-24T17:06:39.239" v="72" actId="478"/>
          <ac:spMkLst>
            <pc:docMk/>
            <pc:sldMk cId="4107264871" sldId="256"/>
            <ac:spMk id="3" creationId="{2214686B-9CA1-D3C0-86C2-64AC00331442}"/>
          </ac:spMkLst>
        </pc:spChg>
        <pc:spChg chg="mod">
          <ac:chgData name="Luis Carlos da Silva Machado" userId="f1ab9b60-6dcb-4a57-ae6b-be854309093a" providerId="ADAL" clId="{57D1B8D9-BEE2-48C3-ABAE-8E7659CE94A8}" dt="2024-06-24T17:12:26.993" v="159" actId="14100"/>
          <ac:spMkLst>
            <pc:docMk/>
            <pc:sldMk cId="4107264871" sldId="256"/>
            <ac:spMk id="8" creationId="{B8A338EF-7818-B8EB-63E3-8858E2B0489F}"/>
          </ac:spMkLst>
        </pc:spChg>
        <pc:spChg chg="add del mod">
          <ac:chgData name="Luis Carlos da Silva Machado" userId="f1ab9b60-6dcb-4a57-ae6b-be854309093a" providerId="ADAL" clId="{57D1B8D9-BEE2-48C3-ABAE-8E7659CE94A8}" dt="2024-06-24T17:09:21.052" v="122" actId="478"/>
          <ac:spMkLst>
            <pc:docMk/>
            <pc:sldMk cId="4107264871" sldId="256"/>
            <ac:spMk id="9" creationId="{19B84099-C173-9B32-FBDC-8F10C21B1526}"/>
          </ac:spMkLst>
        </pc:spChg>
        <pc:spChg chg="add mod">
          <ac:chgData name="Luis Carlos da Silva Machado" userId="f1ab9b60-6dcb-4a57-ae6b-be854309093a" providerId="ADAL" clId="{57D1B8D9-BEE2-48C3-ABAE-8E7659CE94A8}" dt="2024-06-24T17:10:57.656" v="140" actId="1076"/>
          <ac:spMkLst>
            <pc:docMk/>
            <pc:sldMk cId="4107264871" sldId="256"/>
            <ac:spMk id="16" creationId="{F5CD47FA-4175-479F-3817-7711C4F5376E}"/>
          </ac:spMkLst>
        </pc:spChg>
        <pc:spChg chg="add mod">
          <ac:chgData name="Luis Carlos da Silva Machado" userId="f1ab9b60-6dcb-4a57-ae6b-be854309093a" providerId="ADAL" clId="{57D1B8D9-BEE2-48C3-ABAE-8E7659CE94A8}" dt="2024-06-24T17:10:37.487" v="138" actId="1076"/>
          <ac:spMkLst>
            <pc:docMk/>
            <pc:sldMk cId="4107264871" sldId="256"/>
            <ac:spMk id="17" creationId="{0463AF9D-D931-83AF-A202-DE2F067334B2}"/>
          </ac:spMkLst>
        </pc:spChg>
        <pc:spChg chg="add mod">
          <ac:chgData name="Luis Carlos da Silva Machado" userId="f1ab9b60-6dcb-4a57-ae6b-be854309093a" providerId="ADAL" clId="{57D1B8D9-BEE2-48C3-ABAE-8E7659CE94A8}" dt="2024-06-24T17:11:04.540" v="142" actId="20577"/>
          <ac:spMkLst>
            <pc:docMk/>
            <pc:sldMk cId="4107264871" sldId="256"/>
            <ac:spMk id="18" creationId="{C9FE1F38-70A9-96EE-B0D9-554423893BEB}"/>
          </ac:spMkLst>
        </pc:spChg>
        <pc:spChg chg="add mod">
          <ac:chgData name="Luis Carlos da Silva Machado" userId="f1ab9b60-6dcb-4a57-ae6b-be854309093a" providerId="ADAL" clId="{57D1B8D9-BEE2-48C3-ABAE-8E7659CE94A8}" dt="2024-06-24T17:11:29.375" v="157" actId="1037"/>
          <ac:spMkLst>
            <pc:docMk/>
            <pc:sldMk cId="4107264871" sldId="256"/>
            <ac:spMk id="19" creationId="{01ADF2FB-4524-6ED3-026D-C41558237089}"/>
          </ac:spMkLst>
        </pc:spChg>
        <pc:spChg chg="mod">
          <ac:chgData name="Luis Carlos da Silva Machado" userId="f1ab9b60-6dcb-4a57-ae6b-be854309093a" providerId="ADAL" clId="{57D1B8D9-BEE2-48C3-ABAE-8E7659CE94A8}" dt="2024-06-24T17:06:36.371" v="71" actId="113"/>
          <ac:spMkLst>
            <pc:docMk/>
            <pc:sldMk cId="4107264871" sldId="256"/>
            <ac:spMk id="31" creationId="{163AC0DF-3904-DEC9-1FB5-C0600B81F20A}"/>
          </ac:spMkLst>
        </pc:spChg>
        <pc:picChg chg="add del">
          <ac:chgData name="Luis Carlos da Silva Machado" userId="f1ab9b60-6dcb-4a57-ae6b-be854309093a" providerId="ADAL" clId="{57D1B8D9-BEE2-48C3-ABAE-8E7659CE94A8}" dt="2024-06-24T17:07:52.290" v="74" actId="22"/>
          <ac:picMkLst>
            <pc:docMk/>
            <pc:sldMk cId="4107264871" sldId="256"/>
            <ac:picMk id="11" creationId="{1781603A-2FC9-2258-392F-060144A938AE}"/>
          </ac:picMkLst>
        </pc:picChg>
        <pc:picChg chg="add del mod">
          <ac:chgData name="Luis Carlos da Silva Machado" userId="f1ab9b60-6dcb-4a57-ae6b-be854309093a" providerId="ADAL" clId="{57D1B8D9-BEE2-48C3-ABAE-8E7659CE94A8}" dt="2024-06-24T17:09:07.738" v="78" actId="478"/>
          <ac:picMkLst>
            <pc:docMk/>
            <pc:sldMk cId="4107264871" sldId="256"/>
            <ac:picMk id="13" creationId="{C6BC896B-E484-FB5C-A662-9CE522540584}"/>
          </ac:picMkLst>
        </pc:picChg>
        <pc:picChg chg="add mod">
          <ac:chgData name="Luis Carlos da Silva Machado" userId="f1ab9b60-6dcb-4a57-ae6b-be854309093a" providerId="ADAL" clId="{57D1B8D9-BEE2-48C3-ABAE-8E7659CE94A8}" dt="2024-06-24T17:09:14.640" v="121" actId="1036"/>
          <ac:picMkLst>
            <pc:docMk/>
            <pc:sldMk cId="4107264871" sldId="256"/>
            <ac:picMk id="15" creationId="{5E6AC683-4474-15B1-61E1-08EE4096CF47}"/>
          </ac:picMkLst>
        </pc:picChg>
      </pc:sldChg>
      <pc:sldChg chg="addSp modSp mod">
        <pc:chgData name="Luis Carlos da Silva Machado" userId="f1ab9b60-6dcb-4a57-ae6b-be854309093a" providerId="ADAL" clId="{57D1B8D9-BEE2-48C3-ABAE-8E7659CE94A8}" dt="2024-06-24T17:34:42.240" v="494" actId="14100"/>
        <pc:sldMkLst>
          <pc:docMk/>
          <pc:sldMk cId="1361140832" sldId="257"/>
        </pc:sldMkLst>
        <pc:spChg chg="mod">
          <ac:chgData name="Luis Carlos da Silva Machado" userId="f1ab9b60-6dcb-4a57-ae6b-be854309093a" providerId="ADAL" clId="{57D1B8D9-BEE2-48C3-ABAE-8E7659CE94A8}" dt="2024-06-24T17:14:15.399" v="178" actId="1076"/>
          <ac:spMkLst>
            <pc:docMk/>
            <pc:sldMk cId="1361140832" sldId="257"/>
            <ac:spMk id="2" creationId="{EB905E9E-490E-2459-8D0E-9B40813A7600}"/>
          </ac:spMkLst>
        </pc:spChg>
        <pc:spChg chg="add mod ord">
          <ac:chgData name="Luis Carlos da Silva Machado" userId="f1ab9b60-6dcb-4a57-ae6b-be854309093a" providerId="ADAL" clId="{57D1B8D9-BEE2-48C3-ABAE-8E7659CE94A8}" dt="2024-06-24T17:34:34.665" v="493" actId="313"/>
          <ac:spMkLst>
            <pc:docMk/>
            <pc:sldMk cId="1361140832" sldId="257"/>
            <ac:spMk id="7" creationId="{F1538F24-D0CE-6D69-5F5B-C837D40C89FA}"/>
          </ac:spMkLst>
        </pc:spChg>
        <pc:spChg chg="add mod">
          <ac:chgData name="Luis Carlos da Silva Machado" userId="f1ab9b60-6dcb-4a57-ae6b-be854309093a" providerId="ADAL" clId="{57D1B8D9-BEE2-48C3-ABAE-8E7659CE94A8}" dt="2024-06-24T17:18:46.256" v="248" actId="1076"/>
          <ac:spMkLst>
            <pc:docMk/>
            <pc:sldMk cId="1361140832" sldId="257"/>
            <ac:spMk id="8" creationId="{1744B284-9D9B-9135-A8C0-E7D03882730A}"/>
          </ac:spMkLst>
        </pc:spChg>
        <pc:spChg chg="mod">
          <ac:chgData name="Luis Carlos da Silva Machado" userId="f1ab9b60-6dcb-4a57-ae6b-be854309093a" providerId="ADAL" clId="{57D1B8D9-BEE2-48C3-ABAE-8E7659CE94A8}" dt="2024-06-24T17:14:22.546" v="180" actId="14100"/>
          <ac:spMkLst>
            <pc:docMk/>
            <pc:sldMk cId="1361140832" sldId="257"/>
            <ac:spMk id="9" creationId="{A0828025-999F-788A-A8D5-88C4B02184D9}"/>
          </ac:spMkLst>
        </pc:spChg>
        <pc:spChg chg="add mod">
          <ac:chgData name="Luis Carlos da Silva Machado" userId="f1ab9b60-6dcb-4a57-ae6b-be854309093a" providerId="ADAL" clId="{57D1B8D9-BEE2-48C3-ABAE-8E7659CE94A8}" dt="2024-06-24T17:19:13.399" v="306" actId="1076"/>
          <ac:spMkLst>
            <pc:docMk/>
            <pc:sldMk cId="1361140832" sldId="257"/>
            <ac:spMk id="11" creationId="{6F4B4D95-EC98-31DB-394C-E5C2094EE1CA}"/>
          </ac:spMkLst>
        </pc:spChg>
        <pc:spChg chg="add mod">
          <ac:chgData name="Luis Carlos da Silva Machado" userId="f1ab9b60-6dcb-4a57-ae6b-be854309093a" providerId="ADAL" clId="{57D1B8D9-BEE2-48C3-ABAE-8E7659CE94A8}" dt="2024-06-24T17:19:08.048" v="305" actId="1036"/>
          <ac:spMkLst>
            <pc:docMk/>
            <pc:sldMk cId="1361140832" sldId="257"/>
            <ac:spMk id="12" creationId="{A45933F1-306A-8D25-6349-1DF74F58DF88}"/>
          </ac:spMkLst>
        </pc:spChg>
        <pc:spChg chg="add mod">
          <ac:chgData name="Luis Carlos da Silva Machado" userId="f1ab9b60-6dcb-4a57-ae6b-be854309093a" providerId="ADAL" clId="{57D1B8D9-BEE2-48C3-ABAE-8E7659CE94A8}" dt="2024-06-24T17:19:28.488" v="382" actId="1036"/>
          <ac:spMkLst>
            <pc:docMk/>
            <pc:sldMk cId="1361140832" sldId="257"/>
            <ac:spMk id="13" creationId="{78EEBE23-E661-4DB8-B811-03650537D257}"/>
          </ac:spMkLst>
        </pc:spChg>
        <pc:spChg chg="add mod ord">
          <ac:chgData name="Luis Carlos da Silva Machado" userId="f1ab9b60-6dcb-4a57-ae6b-be854309093a" providerId="ADAL" clId="{57D1B8D9-BEE2-48C3-ABAE-8E7659CE94A8}" dt="2024-06-24T17:22:12.539" v="423" actId="20577"/>
          <ac:spMkLst>
            <pc:docMk/>
            <pc:sldMk cId="1361140832" sldId="257"/>
            <ac:spMk id="14" creationId="{F0A0F83E-8894-E879-FA62-C37E286DBE8C}"/>
          </ac:spMkLst>
        </pc:spChg>
        <pc:spChg chg="add mod">
          <ac:chgData name="Luis Carlos da Silva Machado" userId="f1ab9b60-6dcb-4a57-ae6b-be854309093a" providerId="ADAL" clId="{57D1B8D9-BEE2-48C3-ABAE-8E7659CE94A8}" dt="2024-06-24T17:20:27.270" v="388"/>
          <ac:spMkLst>
            <pc:docMk/>
            <pc:sldMk cId="1361140832" sldId="257"/>
            <ac:spMk id="15" creationId="{6BA648DF-B845-C87F-B7CD-4CAC85FB1D3C}"/>
          </ac:spMkLst>
        </pc:spChg>
        <pc:spChg chg="add mod ord">
          <ac:chgData name="Luis Carlos da Silva Machado" userId="f1ab9b60-6dcb-4a57-ae6b-be854309093a" providerId="ADAL" clId="{57D1B8D9-BEE2-48C3-ABAE-8E7659CE94A8}" dt="2024-06-24T17:23:36.867" v="424" actId="14100"/>
          <ac:spMkLst>
            <pc:docMk/>
            <pc:sldMk cId="1361140832" sldId="257"/>
            <ac:spMk id="16" creationId="{F51C8BA7-E77F-7CBA-F36B-07141CFF3E70}"/>
          </ac:spMkLst>
        </pc:spChg>
        <pc:spChg chg="mod">
          <ac:chgData name="Luis Carlos da Silva Machado" userId="f1ab9b60-6dcb-4a57-ae6b-be854309093a" providerId="ADAL" clId="{57D1B8D9-BEE2-48C3-ABAE-8E7659CE94A8}" dt="2024-06-24T17:14:46.680" v="210" actId="1037"/>
          <ac:spMkLst>
            <pc:docMk/>
            <pc:sldMk cId="1361140832" sldId="257"/>
            <ac:spMk id="31" creationId="{EB545BFF-2569-4C61-E4AF-2D0589E12E3C}"/>
          </ac:spMkLst>
        </pc:spChg>
        <pc:grpChg chg="mod">
          <ac:chgData name="Luis Carlos da Silva Machado" userId="f1ab9b60-6dcb-4a57-ae6b-be854309093a" providerId="ADAL" clId="{57D1B8D9-BEE2-48C3-ABAE-8E7659CE94A8}" dt="2024-06-24T17:34:42.240" v="494" actId="14100"/>
          <ac:grpSpMkLst>
            <pc:docMk/>
            <pc:sldMk cId="1361140832" sldId="257"/>
            <ac:grpSpMk id="5" creationId="{48DE56D5-7E17-2D23-7263-8F194E344E02}"/>
          </ac:grpSpMkLst>
        </pc:grpChg>
        <pc:picChg chg="add mod">
          <ac:chgData name="Luis Carlos da Silva Machado" userId="f1ab9b60-6dcb-4a57-ae6b-be854309093a" providerId="ADAL" clId="{57D1B8D9-BEE2-48C3-ABAE-8E7659CE94A8}" dt="2024-06-24T17:16:19.213" v="213" actId="1076"/>
          <ac:picMkLst>
            <pc:docMk/>
            <pc:sldMk cId="1361140832" sldId="257"/>
            <ac:picMk id="4" creationId="{E472B271-4F52-193B-5D17-0B24A75B6929}"/>
          </ac:picMkLst>
        </pc:picChg>
      </pc:sldChg>
      <pc:sldChg chg="addSp delSp modSp mod">
        <pc:chgData name="Luis Carlos da Silva Machado" userId="f1ab9b60-6dcb-4a57-ae6b-be854309093a" providerId="ADAL" clId="{57D1B8D9-BEE2-48C3-ABAE-8E7659CE94A8}" dt="2024-06-25T11:22:51.057" v="952" actId="1038"/>
        <pc:sldMkLst>
          <pc:docMk/>
          <pc:sldMk cId="1744148036" sldId="258"/>
        </pc:sldMkLst>
        <pc:spChg chg="mod">
          <ac:chgData name="Luis Carlos da Silva Machado" userId="f1ab9b60-6dcb-4a57-ae6b-be854309093a" providerId="ADAL" clId="{57D1B8D9-BEE2-48C3-ABAE-8E7659CE94A8}" dt="2024-06-24T17:45:44.609" v="544" actId="14100"/>
          <ac:spMkLst>
            <pc:docMk/>
            <pc:sldMk cId="1744148036" sldId="258"/>
            <ac:spMk id="3" creationId="{F0E1C933-7846-7269-FA21-1E68908E631D}"/>
          </ac:spMkLst>
        </pc:spChg>
        <pc:spChg chg="mod">
          <ac:chgData name="Luis Carlos da Silva Machado" userId="f1ab9b60-6dcb-4a57-ae6b-be854309093a" providerId="ADAL" clId="{57D1B8D9-BEE2-48C3-ABAE-8E7659CE94A8}" dt="2024-06-24T17:31:00.828" v="435" actId="14100"/>
          <ac:spMkLst>
            <pc:docMk/>
            <pc:sldMk cId="1744148036" sldId="258"/>
            <ac:spMk id="6" creationId="{636FF1DA-57F5-F498-D242-B3008469C532}"/>
          </ac:spMkLst>
        </pc:spChg>
        <pc:spChg chg="mod">
          <ac:chgData name="Luis Carlos da Silva Machado" userId="f1ab9b60-6dcb-4a57-ae6b-be854309093a" providerId="ADAL" clId="{57D1B8D9-BEE2-48C3-ABAE-8E7659CE94A8}" dt="2024-06-24T17:46:39.250" v="552" actId="207"/>
          <ac:spMkLst>
            <pc:docMk/>
            <pc:sldMk cId="1744148036" sldId="258"/>
            <ac:spMk id="8" creationId="{7E3BC0EA-955C-9DFC-A604-773751A9CA24}"/>
          </ac:spMkLst>
        </pc:spChg>
        <pc:spChg chg="mod">
          <ac:chgData name="Luis Carlos da Silva Machado" userId="f1ab9b60-6dcb-4a57-ae6b-be854309093a" providerId="ADAL" clId="{57D1B8D9-BEE2-48C3-ABAE-8E7659CE94A8}" dt="2024-06-24T17:29:28.473" v="425"/>
          <ac:spMkLst>
            <pc:docMk/>
            <pc:sldMk cId="1744148036" sldId="258"/>
            <ac:spMk id="9" creationId="{0F0AE707-F789-CC07-4F8A-20B5ABB42190}"/>
          </ac:spMkLst>
        </pc:spChg>
        <pc:spChg chg="del mod">
          <ac:chgData name="Luis Carlos da Silva Machado" userId="f1ab9b60-6dcb-4a57-ae6b-be854309093a" providerId="ADAL" clId="{57D1B8D9-BEE2-48C3-ABAE-8E7659CE94A8}" dt="2024-06-24T17:45:52.010" v="545" actId="478"/>
          <ac:spMkLst>
            <pc:docMk/>
            <pc:sldMk cId="1744148036" sldId="258"/>
            <ac:spMk id="11" creationId="{A2275934-F5E8-4113-B998-31D2EC1054DE}"/>
          </ac:spMkLst>
        </pc:spChg>
        <pc:spChg chg="del">
          <ac:chgData name="Luis Carlos da Silva Machado" userId="f1ab9b60-6dcb-4a57-ae6b-be854309093a" providerId="ADAL" clId="{57D1B8D9-BEE2-48C3-ABAE-8E7659CE94A8}" dt="2024-06-24T17:45:55.023" v="547" actId="478"/>
          <ac:spMkLst>
            <pc:docMk/>
            <pc:sldMk cId="1744148036" sldId="258"/>
            <ac:spMk id="14" creationId="{474E2FED-D7F5-8E99-7A5C-005AC0133628}"/>
          </ac:spMkLst>
        </pc:spChg>
        <pc:spChg chg="del mod">
          <ac:chgData name="Luis Carlos da Silva Machado" userId="f1ab9b60-6dcb-4a57-ae6b-be854309093a" providerId="ADAL" clId="{57D1B8D9-BEE2-48C3-ABAE-8E7659CE94A8}" dt="2024-06-24T17:45:55.039" v="549"/>
          <ac:spMkLst>
            <pc:docMk/>
            <pc:sldMk cId="1744148036" sldId="258"/>
            <ac:spMk id="15" creationId="{80E0E65C-8605-E294-5809-3CBC052DDD2A}"/>
          </ac:spMkLst>
        </pc:spChg>
        <pc:spChg chg="mod">
          <ac:chgData name="Luis Carlos da Silva Machado" userId="f1ab9b60-6dcb-4a57-ae6b-be854309093a" providerId="ADAL" clId="{57D1B8D9-BEE2-48C3-ABAE-8E7659CE94A8}" dt="2024-06-24T17:37:51.704" v="526" actId="1076"/>
          <ac:spMkLst>
            <pc:docMk/>
            <pc:sldMk cId="1744148036" sldId="258"/>
            <ac:spMk id="30" creationId="{D48D89A1-0E91-D990-C0DD-E49C7FC89842}"/>
          </ac:spMkLst>
        </pc:spChg>
        <pc:picChg chg="add del mod">
          <ac:chgData name="Luis Carlos da Silva Machado" userId="f1ab9b60-6dcb-4a57-ae6b-be854309093a" providerId="ADAL" clId="{57D1B8D9-BEE2-48C3-ABAE-8E7659CE94A8}" dt="2024-06-24T17:31:01.746" v="437" actId="22"/>
          <ac:picMkLst>
            <pc:docMk/>
            <pc:sldMk cId="1744148036" sldId="258"/>
            <ac:picMk id="10" creationId="{0370A5AF-6B4B-E253-CD18-1D48469DF703}"/>
          </ac:picMkLst>
        </pc:picChg>
        <pc:picChg chg="add del">
          <ac:chgData name="Luis Carlos da Silva Machado" userId="f1ab9b60-6dcb-4a57-ae6b-be854309093a" providerId="ADAL" clId="{57D1B8D9-BEE2-48C3-ABAE-8E7659CE94A8}" dt="2024-06-24T17:35:46.240" v="495" actId="478"/>
          <ac:picMkLst>
            <pc:docMk/>
            <pc:sldMk cId="1744148036" sldId="258"/>
            <ac:picMk id="13" creationId="{03CBE1EC-1FAA-6199-619A-B72D1E360A1F}"/>
          </ac:picMkLst>
        </pc:picChg>
        <pc:picChg chg="add mod">
          <ac:chgData name="Luis Carlos da Silva Machado" userId="f1ab9b60-6dcb-4a57-ae6b-be854309093a" providerId="ADAL" clId="{57D1B8D9-BEE2-48C3-ABAE-8E7659CE94A8}" dt="2024-06-24T17:36:58.907" v="525" actId="1035"/>
          <ac:picMkLst>
            <pc:docMk/>
            <pc:sldMk cId="1744148036" sldId="258"/>
            <ac:picMk id="17" creationId="{1881659A-FA65-846D-2D47-001317646076}"/>
          </ac:picMkLst>
        </pc:picChg>
        <pc:picChg chg="add del mod">
          <ac:chgData name="Luis Carlos da Silva Machado" userId="f1ab9b60-6dcb-4a57-ae6b-be854309093a" providerId="ADAL" clId="{57D1B8D9-BEE2-48C3-ABAE-8E7659CE94A8}" dt="2024-06-24T17:36:55.377" v="505" actId="478"/>
          <ac:picMkLst>
            <pc:docMk/>
            <pc:sldMk cId="1744148036" sldId="258"/>
            <ac:picMk id="19" creationId="{31270ECB-9227-8087-1E63-2A2CEBC53560}"/>
          </ac:picMkLst>
        </pc:picChg>
        <pc:picChg chg="add mod">
          <ac:chgData name="Luis Carlos da Silva Machado" userId="f1ab9b60-6dcb-4a57-ae6b-be854309093a" providerId="ADAL" clId="{57D1B8D9-BEE2-48C3-ABAE-8E7659CE94A8}" dt="2024-06-25T11:22:51.057" v="952" actId="1038"/>
          <ac:picMkLst>
            <pc:docMk/>
            <pc:sldMk cId="1744148036" sldId="258"/>
            <ac:picMk id="21" creationId="{F4162684-A9C5-8E37-A6C0-F13B6A751668}"/>
          </ac:picMkLst>
        </pc:picChg>
      </pc:sldChg>
      <pc:sldChg chg="addSp delSp modSp add mod setBg">
        <pc:chgData name="Luis Carlos da Silva Machado" userId="f1ab9b60-6dcb-4a57-ae6b-be854309093a" providerId="ADAL" clId="{57D1B8D9-BEE2-48C3-ABAE-8E7659CE94A8}" dt="2024-06-24T18:01:09.866" v="945" actId="14100"/>
        <pc:sldMkLst>
          <pc:docMk/>
          <pc:sldMk cId="2301268642" sldId="259"/>
        </pc:sldMkLst>
        <pc:spChg chg="add del">
          <ac:chgData name="Luis Carlos da Silva Machado" userId="f1ab9b60-6dcb-4a57-ae6b-be854309093a" providerId="ADAL" clId="{57D1B8D9-BEE2-48C3-ABAE-8E7659CE94A8}" dt="2024-06-24T17:47:22.503" v="556" actId="478"/>
          <ac:spMkLst>
            <pc:docMk/>
            <pc:sldMk cId="2301268642" sldId="259"/>
            <ac:spMk id="2" creationId="{7DE570F5-1D42-6D3B-7B0A-14ABAC7507B8}"/>
          </ac:spMkLst>
        </pc:spChg>
        <pc:spChg chg="mod ord">
          <ac:chgData name="Luis Carlos da Silva Machado" userId="f1ab9b60-6dcb-4a57-ae6b-be854309093a" providerId="ADAL" clId="{57D1B8D9-BEE2-48C3-ABAE-8E7659CE94A8}" dt="2024-06-24T18:01:09.866" v="945" actId="14100"/>
          <ac:spMkLst>
            <pc:docMk/>
            <pc:sldMk cId="2301268642" sldId="259"/>
            <ac:spMk id="8" creationId="{41942EBB-12B3-9593-02F3-2CF784DFCE19}"/>
          </ac:spMkLst>
        </pc:spChg>
        <pc:spChg chg="add mod ord">
          <ac:chgData name="Luis Carlos da Silva Machado" userId="f1ab9b60-6dcb-4a57-ae6b-be854309093a" providerId="ADAL" clId="{57D1B8D9-BEE2-48C3-ABAE-8E7659CE94A8}" dt="2024-06-24T17:54:17.378" v="646" actId="1076"/>
          <ac:spMkLst>
            <pc:docMk/>
            <pc:sldMk cId="2301268642" sldId="259"/>
            <ac:spMk id="9" creationId="{66C429C5-0C70-DEFB-CF22-DF33C47225A5}"/>
          </ac:spMkLst>
        </pc:spChg>
        <pc:spChg chg="add mod">
          <ac:chgData name="Luis Carlos da Silva Machado" userId="f1ab9b60-6dcb-4a57-ae6b-be854309093a" providerId="ADAL" clId="{57D1B8D9-BEE2-48C3-ABAE-8E7659CE94A8}" dt="2024-06-24T17:54:39.482" v="657" actId="1035"/>
          <ac:spMkLst>
            <pc:docMk/>
            <pc:sldMk cId="2301268642" sldId="259"/>
            <ac:spMk id="10" creationId="{5C4291F1-8612-C9FD-E19C-BC7CECEDAF6D}"/>
          </ac:spMkLst>
        </pc:spChg>
        <pc:spChg chg="add del mod">
          <ac:chgData name="Luis Carlos da Silva Machado" userId="f1ab9b60-6dcb-4a57-ae6b-be854309093a" providerId="ADAL" clId="{57D1B8D9-BEE2-48C3-ABAE-8E7659CE94A8}" dt="2024-06-24T17:56:36.797" v="782" actId="21"/>
          <ac:spMkLst>
            <pc:docMk/>
            <pc:sldMk cId="2301268642" sldId="259"/>
            <ac:spMk id="11" creationId="{56E1CDBC-5BA5-F32A-0F4A-7FE4AF03427C}"/>
          </ac:spMkLst>
        </pc:spChg>
        <pc:spChg chg="add mod">
          <ac:chgData name="Luis Carlos da Silva Machado" userId="f1ab9b60-6dcb-4a57-ae6b-be854309093a" providerId="ADAL" clId="{57D1B8D9-BEE2-48C3-ABAE-8E7659CE94A8}" dt="2024-06-24T17:54:56.578" v="660" actId="20577"/>
          <ac:spMkLst>
            <pc:docMk/>
            <pc:sldMk cId="2301268642" sldId="259"/>
            <ac:spMk id="12" creationId="{55346914-A99D-1F15-EAC1-01B4B2EE0D49}"/>
          </ac:spMkLst>
        </pc:spChg>
        <pc:spChg chg="add del mod">
          <ac:chgData name="Luis Carlos da Silva Machado" userId="f1ab9b60-6dcb-4a57-ae6b-be854309093a" providerId="ADAL" clId="{57D1B8D9-BEE2-48C3-ABAE-8E7659CE94A8}" dt="2024-06-24T17:56:29.210" v="779" actId="478"/>
          <ac:spMkLst>
            <pc:docMk/>
            <pc:sldMk cId="2301268642" sldId="259"/>
            <ac:spMk id="13" creationId="{7B491367-BEFF-50C9-391F-00C65A403069}"/>
          </ac:spMkLst>
        </pc:spChg>
        <pc:spChg chg="add del mod">
          <ac:chgData name="Luis Carlos da Silva Machado" userId="f1ab9b60-6dcb-4a57-ae6b-be854309093a" providerId="ADAL" clId="{57D1B8D9-BEE2-48C3-ABAE-8E7659CE94A8}" dt="2024-06-24T17:56:33.803" v="780" actId="478"/>
          <ac:spMkLst>
            <pc:docMk/>
            <pc:sldMk cId="2301268642" sldId="259"/>
            <ac:spMk id="14" creationId="{18FA2230-6FE7-C0B8-B53B-67501964979E}"/>
          </ac:spMkLst>
        </pc:spChg>
        <pc:spChg chg="del">
          <ac:chgData name="Luis Carlos da Silva Machado" userId="f1ab9b60-6dcb-4a57-ae6b-be854309093a" providerId="ADAL" clId="{57D1B8D9-BEE2-48C3-ABAE-8E7659CE94A8}" dt="2024-06-24T17:47:28.623" v="557" actId="478"/>
          <ac:spMkLst>
            <pc:docMk/>
            <pc:sldMk cId="2301268642" sldId="259"/>
            <ac:spMk id="16" creationId="{A0FF8917-7EFF-79B3-27E3-33C79F59A18E}"/>
          </ac:spMkLst>
        </pc:spChg>
        <pc:spChg chg="del">
          <ac:chgData name="Luis Carlos da Silva Machado" userId="f1ab9b60-6dcb-4a57-ae6b-be854309093a" providerId="ADAL" clId="{57D1B8D9-BEE2-48C3-ABAE-8E7659CE94A8}" dt="2024-06-24T17:47:32.056" v="560" actId="478"/>
          <ac:spMkLst>
            <pc:docMk/>
            <pc:sldMk cId="2301268642" sldId="259"/>
            <ac:spMk id="17" creationId="{E7550795-8442-D358-B9EA-F43779F73B91}"/>
          </ac:spMkLst>
        </pc:spChg>
        <pc:spChg chg="del">
          <ac:chgData name="Luis Carlos da Silva Machado" userId="f1ab9b60-6dcb-4a57-ae6b-be854309093a" providerId="ADAL" clId="{57D1B8D9-BEE2-48C3-ABAE-8E7659CE94A8}" dt="2024-06-24T17:47:30.207" v="558" actId="478"/>
          <ac:spMkLst>
            <pc:docMk/>
            <pc:sldMk cId="2301268642" sldId="259"/>
            <ac:spMk id="18" creationId="{2DD9CC59-8A60-F786-6FE9-256ACBEBD2F3}"/>
          </ac:spMkLst>
        </pc:spChg>
        <pc:spChg chg="del">
          <ac:chgData name="Luis Carlos da Silva Machado" userId="f1ab9b60-6dcb-4a57-ae6b-be854309093a" providerId="ADAL" clId="{57D1B8D9-BEE2-48C3-ABAE-8E7659CE94A8}" dt="2024-06-24T17:47:31.239" v="559" actId="478"/>
          <ac:spMkLst>
            <pc:docMk/>
            <pc:sldMk cId="2301268642" sldId="259"/>
            <ac:spMk id="19" creationId="{28E65866-5FBB-8BC0-C281-1DCA7ED93F06}"/>
          </ac:spMkLst>
        </pc:spChg>
        <pc:spChg chg="add mod">
          <ac:chgData name="Luis Carlos da Silva Machado" userId="f1ab9b60-6dcb-4a57-ae6b-be854309093a" providerId="ADAL" clId="{57D1B8D9-BEE2-48C3-ABAE-8E7659CE94A8}" dt="2024-06-24T17:56:43.562" v="785" actId="688"/>
          <ac:spMkLst>
            <pc:docMk/>
            <pc:sldMk cId="2301268642" sldId="259"/>
            <ac:spMk id="20" creationId="{F46E2EBD-8A9C-44EF-2E63-C75F54ED5A2A}"/>
          </ac:spMkLst>
        </pc:spChg>
        <pc:spChg chg="add mod">
          <ac:chgData name="Luis Carlos da Silva Machado" userId="f1ab9b60-6dcb-4a57-ae6b-be854309093a" providerId="ADAL" clId="{57D1B8D9-BEE2-48C3-ABAE-8E7659CE94A8}" dt="2024-06-24T17:56:55.531" v="789" actId="20577"/>
          <ac:spMkLst>
            <pc:docMk/>
            <pc:sldMk cId="2301268642" sldId="259"/>
            <ac:spMk id="21" creationId="{1DBCF320-4217-4D99-2627-3BEEF0F6E20F}"/>
          </ac:spMkLst>
        </pc:spChg>
        <pc:spChg chg="add mod">
          <ac:chgData name="Luis Carlos da Silva Machado" userId="f1ab9b60-6dcb-4a57-ae6b-be854309093a" providerId="ADAL" clId="{57D1B8D9-BEE2-48C3-ABAE-8E7659CE94A8}" dt="2024-06-24T18:00:54.258" v="943" actId="20577"/>
          <ac:spMkLst>
            <pc:docMk/>
            <pc:sldMk cId="2301268642" sldId="259"/>
            <ac:spMk id="22" creationId="{E9F85568-31A3-A4EA-7ACA-D939481E44B0}"/>
          </ac:spMkLst>
        </pc:spChg>
        <pc:picChg chg="add mod">
          <ac:chgData name="Luis Carlos da Silva Machado" userId="f1ab9b60-6dcb-4a57-ae6b-be854309093a" providerId="ADAL" clId="{57D1B8D9-BEE2-48C3-ABAE-8E7659CE94A8}" dt="2024-06-24T17:50:13.681" v="564" actId="14100"/>
          <ac:picMkLst>
            <pc:docMk/>
            <pc:sldMk cId="2301268642" sldId="259"/>
            <ac:picMk id="5" creationId="{DB83605C-F077-5A98-D015-4AC24FF8C04C}"/>
          </ac:picMkLst>
        </pc:picChg>
        <pc:picChg chg="del">
          <ac:chgData name="Luis Carlos da Silva Machado" userId="f1ab9b60-6dcb-4a57-ae6b-be854309093a" providerId="ADAL" clId="{57D1B8D9-BEE2-48C3-ABAE-8E7659CE94A8}" dt="2024-06-24T17:47:19.916" v="554" actId="478"/>
          <ac:picMkLst>
            <pc:docMk/>
            <pc:sldMk cId="2301268642" sldId="259"/>
            <ac:picMk id="15" creationId="{E482AB18-91CB-144B-F793-4D57A1D47BD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145E4-FE7F-4F24-9060-6C6E85C3E8C9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5ECB97-EAB2-4DA8-9827-841156765C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214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ECB97-EAB2-4DA8-9827-841156765C8A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41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278CD-45A3-8CD5-9AEE-F626B6384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09914D8-A069-0BF5-40C9-FBAB1F86DF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028E760-FBB0-47CF-BD13-401E82AC0C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A36EB7C-AE41-6E44-04AB-E7263000D6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ECB97-EAB2-4DA8-9827-841156765C8A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874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0D48CD-5841-F6DA-9960-BD481F3EC9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F389EFB-4727-C62B-EBCC-754998544E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23B4D5-08F5-3EF2-EBD1-5FC6BAA8D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6/25/2024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210AFF2-94D3-7219-53A8-AFF6A145F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948185-9A63-1367-17B3-F68FBF13C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3408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9D4F33-C5B5-8C31-A6B4-6C780152C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09C8ADB-737A-EF74-C8FB-D3309731E4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818CC14-ACAF-1844-A009-1721746A3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6/25/2024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1B7885C-60CC-96F9-FE92-C8D79C4F1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271F8F-F18C-AF70-FB4A-5E2CB650F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30477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A5B65EA-B33C-7AFB-3664-4E81714B46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2640E7D-6CFB-4BF6-C161-A49AD8AB0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AB68BB-EB4A-1C1D-F26A-0A7597D5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6/25/2024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33A8381-95BF-FF2A-E26A-B95C11D69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2791978-E2D3-052A-F327-646FB6BB2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85698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0D01B9-44A8-BC81-46BF-009603FB3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31D7D2-2F21-3A82-CA89-CB7F224F2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FEF105D-0282-7BBC-04D3-94B1E8832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6/25/2024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82E31D-10BB-D51C-6CA6-E494EFD0E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8D592C-D4FD-A3AB-011D-A7E7527B9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27360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53096B-5C7D-4EF5-F315-E4B4C4320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994989F-E874-DC86-84CF-5955F4443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79DA47-A13D-FDC9-AC97-8B93B21CC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6/25/2024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4F39EF-6B3F-FD2B-A5A0-8FE38A189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F3882CD-AACD-05AB-313E-912054482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0703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9FD46-8E8F-94D7-9AFF-E6A92EC9F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C0CEA5-D4E1-4E30-DC08-1177194476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77213A4-1AB9-A996-4374-8EDF8F8129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4ADA5BE-978C-C901-41AF-65A364DD6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6/25/2024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2D06C87-A526-4713-D8B2-C682C812F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27BE020-5B7E-D58D-6C3E-CCD07CE5E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81192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42E316-BF68-A819-7E04-0EAA92C9A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333BBDD-7B77-5ED2-BE4E-F2B29DF0B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D426E47-A896-5935-8E91-FBE665F91B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134E778-8088-AD0B-14CF-4DD2EEDB2D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CEC1C0B-E07A-DC2B-33AB-19B1FA79E4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A054BDC-4AB2-762C-49E6-62DE8E253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6/25/2024</a:t>
            </a:fld>
            <a:endParaRPr lang="en-US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069E9E2-C37D-15D8-02CB-5D3A50248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A7DB8B3-2BD6-56E4-605D-064DA327B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76289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7A4EDB-E7A9-FE5D-3CE5-44FC81FF7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73C0536-9BB4-B510-CE9F-206801B79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6/25/2024</a:t>
            </a:fld>
            <a:endParaRPr lang="en-US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8ADCB7D-390C-2A30-DED1-384F69312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6944948-2EF9-9358-1175-39D0516B5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04116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FD6B83-62C4-58EE-D8AA-CD078FCF9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6/25/2024</a:t>
            </a:fld>
            <a:endParaRPr lang="en-US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FA9D055-8BE8-65AC-1D4C-68034FCE2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8D6ABD0-C7A6-C63A-D3E5-C52422A5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30362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A1F0FF-719A-4BCD-71E0-BDF18EEF5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A4C076-25D0-4A5E-EEAE-2AF26F7CD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CF79389-85F4-6F6D-8ADE-9CA05E20EB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FB5EBC8-B174-FA69-33AD-97349B684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6/25/2024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1E19978-ED66-3DC7-FE2E-80C6E90A6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A5292EA-FB76-05C1-0927-B6CE4586C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48913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B0686D-D3F6-FC59-0B2A-31CF2D11A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1699E53-D7BB-6A02-58DE-85E0817227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AEF349F-6CF0-FD2B-DA4C-3EDA20190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2E8FD1A-6161-FF83-E76A-02FCB8F1A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6/25/2024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47D843-A167-1C92-098D-8FCD66870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E6F8293-3B03-1647-7E29-DAD74A357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94723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4C52DDF-9CC3-86F9-4E7C-237BDFC7F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5189975-6152-B796-ABF1-9337CA1D8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3FE541-FE54-36F8-0989-631B985514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6/25/2024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10DEEC-20D1-85E4-8A32-15326B453B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AFE6B1-BA2D-9393-8DAA-1FC58DFB36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19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B8A338EF-7818-B8EB-63E3-8858E2B0489F}"/>
              </a:ext>
            </a:extLst>
          </p:cNvPr>
          <p:cNvSpPr/>
          <p:nvPr/>
        </p:nvSpPr>
        <p:spPr>
          <a:xfrm>
            <a:off x="1690255" y="3693596"/>
            <a:ext cx="10497643" cy="5395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effectLst/>
                <a:latin typeface="Rawline ExtraBold"/>
                <a:ea typeface="Aptos" panose="020B0004020202020204" pitchFamily="34" charset="0"/>
              </a:rPr>
              <a:t>NA TELA INICIAL DA CHEFIA, ELE VAI CLICAR EM AVALIAÇÕES DE REGISTROS DE EXECUÇÃO (1) OU A PARTIR DO MENU AVALIAÇÃO, REGISTRO DE EXECUÇÃO (2)</a:t>
            </a:r>
            <a:endParaRPr lang="pt-BR" sz="1200" dirty="0">
              <a:latin typeface="Rawline ExtraBold"/>
            </a:endParaRPr>
          </a:p>
        </p:txBody>
      </p:sp>
      <p:grpSp>
        <p:nvGrpSpPr>
          <p:cNvPr id="4" name="Group 2">
            <a:extLst>
              <a:ext uri="{FF2B5EF4-FFF2-40B4-BE49-F238E27FC236}">
                <a16:creationId xmlns:a16="http://schemas.microsoft.com/office/drawing/2014/main" id="{11769CEA-7C64-F897-33AE-1BE9BA1555FA}"/>
              </a:ext>
            </a:extLst>
          </p:cNvPr>
          <p:cNvGrpSpPr/>
          <p:nvPr/>
        </p:nvGrpSpPr>
        <p:grpSpPr>
          <a:xfrm>
            <a:off x="-7" y="-10936"/>
            <a:ext cx="3426691" cy="6858000"/>
            <a:chOff x="974449" y="0"/>
            <a:chExt cx="5353493" cy="9373274"/>
          </a:xfrm>
          <a:solidFill>
            <a:schemeClr val="tx1"/>
          </a:solidFill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3BF2E06C-FAD1-3F4A-A781-6A38B65D39E5}"/>
                </a:ext>
              </a:extLst>
            </p:cNvPr>
            <p:cNvSpPr/>
            <p:nvPr/>
          </p:nvSpPr>
          <p:spPr>
            <a:xfrm>
              <a:off x="974449" y="0"/>
              <a:ext cx="5353493" cy="9373274"/>
            </a:xfrm>
            <a:custGeom>
              <a:avLst/>
              <a:gdLst/>
              <a:ahLst/>
              <a:cxnLst/>
              <a:rect l="l" t="t" r="r" b="b"/>
              <a:pathLst>
                <a:path w="5353493" h="9373274">
                  <a:moveTo>
                    <a:pt x="5353493" y="9373274"/>
                  </a:moveTo>
                  <a:lnTo>
                    <a:pt x="0" y="9373274"/>
                  </a:lnTo>
                  <a:lnTo>
                    <a:pt x="0" y="0"/>
                  </a:lnTo>
                  <a:lnTo>
                    <a:pt x="5353493" y="9373274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" name="Freeform 5">
            <a:extLst>
              <a:ext uri="{FF2B5EF4-FFF2-40B4-BE49-F238E27FC236}">
                <a16:creationId xmlns:a16="http://schemas.microsoft.com/office/drawing/2014/main" id="{8E9E2874-D915-4C5A-74BC-F59E35E4568E}"/>
              </a:ext>
            </a:extLst>
          </p:cNvPr>
          <p:cNvSpPr/>
          <p:nvPr/>
        </p:nvSpPr>
        <p:spPr>
          <a:xfrm rot="5400000">
            <a:off x="-1186516" y="2417223"/>
            <a:ext cx="5666639" cy="3285403"/>
          </a:xfrm>
          <a:custGeom>
            <a:avLst/>
            <a:gdLst/>
            <a:ahLst/>
            <a:cxnLst/>
            <a:rect l="l" t="t" r="r" b="b"/>
            <a:pathLst>
              <a:path w="8209447" h="4807171">
                <a:moveTo>
                  <a:pt x="8209447" y="4807171"/>
                </a:moveTo>
                <a:lnTo>
                  <a:pt x="0" y="4807171"/>
                </a:lnTo>
                <a:lnTo>
                  <a:pt x="0" y="0"/>
                </a:lnTo>
                <a:lnTo>
                  <a:pt x="8209447" y="4807171"/>
                </a:lnTo>
                <a:close/>
              </a:path>
            </a:pathLst>
          </a:custGeom>
          <a:solidFill>
            <a:srgbClr val="FFC107"/>
          </a:solidFill>
        </p:spPr>
        <p:txBody>
          <a:bodyPr/>
          <a:lstStyle/>
          <a:p>
            <a:endParaRPr lang="pt-BR" dirty="0">
              <a:highlight>
                <a:srgbClr val="000000"/>
              </a:highlight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2743A8BF-99F6-F8C8-1587-3E722831EA38}"/>
              </a:ext>
            </a:extLst>
          </p:cNvPr>
          <p:cNvSpPr/>
          <p:nvPr/>
        </p:nvSpPr>
        <p:spPr>
          <a:xfrm>
            <a:off x="598933" y="304803"/>
            <a:ext cx="11343685" cy="28540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Subtítulo 2">
            <a:extLst>
              <a:ext uri="{FF2B5EF4-FFF2-40B4-BE49-F238E27FC236}">
                <a16:creationId xmlns:a16="http://schemas.microsoft.com/office/drawing/2014/main" id="{163AC0DF-3904-DEC9-1FB5-C0600B81F20A}"/>
              </a:ext>
            </a:extLst>
          </p:cNvPr>
          <p:cNvSpPr txBox="1">
            <a:spLocks/>
          </p:cNvSpPr>
          <p:nvPr/>
        </p:nvSpPr>
        <p:spPr>
          <a:xfrm>
            <a:off x="599521" y="307874"/>
            <a:ext cx="11213788" cy="2854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b="1" dirty="0">
                <a:solidFill>
                  <a:schemeClr val="bg1"/>
                </a:solidFill>
                <a:latin typeface="Rawline ExtraBold"/>
              </a:rPr>
              <a:t>Avaliação</a:t>
            </a:r>
            <a:r>
              <a:rPr lang="pt-BR" sz="1800" dirty="0">
                <a:solidFill>
                  <a:schemeClr val="bg1"/>
                </a:solidFill>
                <a:latin typeface="Rawline ExtraBold"/>
              </a:rPr>
              <a:t> de execução do plano de trabalho (ciclo avaliativo)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5E6AC683-4474-15B1-61E1-08EE4096CF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782" y="1325460"/>
            <a:ext cx="12044218" cy="2101188"/>
          </a:xfrm>
          <a:prstGeom prst="rect">
            <a:avLst/>
          </a:prstGeom>
        </p:spPr>
      </p:pic>
      <p:sp>
        <p:nvSpPr>
          <p:cNvPr id="16" name="Seta: para a Direita 15">
            <a:extLst>
              <a:ext uri="{FF2B5EF4-FFF2-40B4-BE49-F238E27FC236}">
                <a16:creationId xmlns:a16="http://schemas.microsoft.com/office/drawing/2014/main" id="{F5CD47FA-4175-479F-3817-7711C4F5376E}"/>
              </a:ext>
            </a:extLst>
          </p:cNvPr>
          <p:cNvSpPr/>
          <p:nvPr/>
        </p:nvSpPr>
        <p:spPr>
          <a:xfrm rot="16200000">
            <a:off x="2368106" y="2197986"/>
            <a:ext cx="650159" cy="35613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7" name="Seta: para a Direita 16">
            <a:extLst>
              <a:ext uri="{FF2B5EF4-FFF2-40B4-BE49-F238E27FC236}">
                <a16:creationId xmlns:a16="http://schemas.microsoft.com/office/drawing/2014/main" id="{0463AF9D-D931-83AF-A202-DE2F067334B2}"/>
              </a:ext>
            </a:extLst>
          </p:cNvPr>
          <p:cNvSpPr/>
          <p:nvPr/>
        </p:nvSpPr>
        <p:spPr>
          <a:xfrm rot="16200000">
            <a:off x="10401461" y="3058519"/>
            <a:ext cx="650159" cy="35613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C9FE1F38-70A9-96EE-B0D9-554423893BEB}"/>
              </a:ext>
            </a:extLst>
          </p:cNvPr>
          <p:cNvSpPr txBox="1"/>
          <p:nvPr/>
        </p:nvSpPr>
        <p:spPr>
          <a:xfrm>
            <a:off x="2774355" y="2419842"/>
            <a:ext cx="33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2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01ADF2FB-4524-6ED3-026D-C41558237089}"/>
              </a:ext>
            </a:extLst>
          </p:cNvPr>
          <p:cNvSpPr txBox="1"/>
          <p:nvPr/>
        </p:nvSpPr>
        <p:spPr>
          <a:xfrm>
            <a:off x="10802695" y="3279578"/>
            <a:ext cx="33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07264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0A48B5-2CEB-27D9-AF57-DC14FE1C6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>
            <a:extLst>
              <a:ext uri="{FF2B5EF4-FFF2-40B4-BE49-F238E27FC236}">
                <a16:creationId xmlns:a16="http://schemas.microsoft.com/office/drawing/2014/main" id="{F51C8BA7-E77F-7CBA-F36B-07141CFF3E70}"/>
              </a:ext>
            </a:extLst>
          </p:cNvPr>
          <p:cNvSpPr/>
          <p:nvPr/>
        </p:nvSpPr>
        <p:spPr>
          <a:xfrm>
            <a:off x="3057235" y="6392980"/>
            <a:ext cx="9051637" cy="28540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F1538F24-D0CE-6D69-5F5B-C837D40C89FA}"/>
              </a:ext>
            </a:extLst>
          </p:cNvPr>
          <p:cNvSpPr/>
          <p:nvPr/>
        </p:nvSpPr>
        <p:spPr>
          <a:xfrm>
            <a:off x="2673411" y="5696217"/>
            <a:ext cx="9435462" cy="5395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116000"/>
              </a:lnSpc>
              <a:spcAft>
                <a:spcPts val="800"/>
              </a:spcAft>
            </a:pPr>
            <a:r>
              <a:rPr lang="pt-BR" sz="1200" dirty="0">
                <a:effectLst/>
                <a:latin typeface="Rawline ExtraBold"/>
                <a:ea typeface="Aptos" panose="020B0004020202020204" pitchFamily="34" charset="0"/>
                <a:cs typeface="Arial" panose="020B0604020202020204" pitchFamily="34" charset="0"/>
              </a:rPr>
              <a:t>NESSA TELA A CHEFIA PODERÁ BUSCAR PELO NOME DO PARTICIPANTE (1) OU PELA UNIDADE EXECUTORA (2), EM SEGUIDA, CLIQUE EM “FILTRAR”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A0828025-999F-788A-A8D5-88C4B02184D9}"/>
              </a:ext>
            </a:extLst>
          </p:cNvPr>
          <p:cNvSpPr/>
          <p:nvPr/>
        </p:nvSpPr>
        <p:spPr>
          <a:xfrm>
            <a:off x="27708" y="368527"/>
            <a:ext cx="6825669" cy="26786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" name="Group 2">
            <a:extLst>
              <a:ext uri="{FF2B5EF4-FFF2-40B4-BE49-F238E27FC236}">
                <a16:creationId xmlns:a16="http://schemas.microsoft.com/office/drawing/2014/main" id="{48DE56D5-7E17-2D23-7263-8F194E344E02}"/>
              </a:ext>
            </a:extLst>
          </p:cNvPr>
          <p:cNvGrpSpPr/>
          <p:nvPr/>
        </p:nvGrpSpPr>
        <p:grpSpPr>
          <a:xfrm>
            <a:off x="-11472" y="-9237"/>
            <a:ext cx="3380512" cy="6945745"/>
            <a:chOff x="729141" y="0"/>
            <a:chExt cx="5353493" cy="9373274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6F6CE7B5-002B-37B4-08C0-17BEA55679DC}"/>
                </a:ext>
              </a:extLst>
            </p:cNvPr>
            <p:cNvSpPr/>
            <p:nvPr/>
          </p:nvSpPr>
          <p:spPr>
            <a:xfrm>
              <a:off x="729141" y="0"/>
              <a:ext cx="5353493" cy="9373274"/>
            </a:xfrm>
            <a:custGeom>
              <a:avLst/>
              <a:gdLst/>
              <a:ahLst/>
              <a:cxnLst/>
              <a:rect l="l" t="t" r="r" b="b"/>
              <a:pathLst>
                <a:path w="5353493" h="9373274">
                  <a:moveTo>
                    <a:pt x="5353493" y="9373274"/>
                  </a:moveTo>
                  <a:lnTo>
                    <a:pt x="0" y="9373274"/>
                  </a:lnTo>
                  <a:lnTo>
                    <a:pt x="0" y="0"/>
                  </a:lnTo>
                  <a:lnTo>
                    <a:pt x="5353493" y="9373274"/>
                  </a:lnTo>
                  <a:close/>
                </a:path>
              </a:pathLst>
            </a:custGeom>
            <a:solidFill>
              <a:srgbClr val="FFD834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" name="Freeform 5">
            <a:extLst>
              <a:ext uri="{FF2B5EF4-FFF2-40B4-BE49-F238E27FC236}">
                <a16:creationId xmlns:a16="http://schemas.microsoft.com/office/drawing/2014/main" id="{EB905E9E-490E-2459-8D0E-9B40813A7600}"/>
              </a:ext>
            </a:extLst>
          </p:cNvPr>
          <p:cNvSpPr/>
          <p:nvPr/>
        </p:nvSpPr>
        <p:spPr>
          <a:xfrm rot="10800000">
            <a:off x="5357090" y="0"/>
            <a:ext cx="6825670" cy="3429000"/>
          </a:xfrm>
          <a:custGeom>
            <a:avLst/>
            <a:gdLst/>
            <a:ahLst/>
            <a:cxnLst/>
            <a:rect l="l" t="t" r="r" b="b"/>
            <a:pathLst>
              <a:path w="8209447" h="4807171">
                <a:moveTo>
                  <a:pt x="8209447" y="4807171"/>
                </a:moveTo>
                <a:lnTo>
                  <a:pt x="0" y="4807171"/>
                </a:lnTo>
                <a:lnTo>
                  <a:pt x="0" y="0"/>
                </a:lnTo>
                <a:lnTo>
                  <a:pt x="8209447" y="4807171"/>
                </a:lnTo>
                <a:close/>
              </a:path>
            </a:pathLst>
          </a:custGeom>
          <a:solidFill>
            <a:schemeClr val="tx1"/>
          </a:solidFill>
        </p:spPr>
        <p:txBody>
          <a:bodyPr/>
          <a:lstStyle/>
          <a:p>
            <a:endParaRPr lang="pt-BR"/>
          </a:p>
        </p:txBody>
      </p:sp>
      <p:sp>
        <p:nvSpPr>
          <p:cNvPr id="31" name="Subtítulo 2">
            <a:extLst>
              <a:ext uri="{FF2B5EF4-FFF2-40B4-BE49-F238E27FC236}">
                <a16:creationId xmlns:a16="http://schemas.microsoft.com/office/drawing/2014/main" id="{EB545BFF-2569-4C61-E4AF-2D0589E12E3C}"/>
              </a:ext>
            </a:extLst>
          </p:cNvPr>
          <p:cNvSpPr txBox="1">
            <a:spLocks/>
          </p:cNvSpPr>
          <p:nvPr/>
        </p:nvSpPr>
        <p:spPr>
          <a:xfrm>
            <a:off x="221248" y="366429"/>
            <a:ext cx="11564770" cy="5255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b="1" dirty="0">
                <a:solidFill>
                  <a:schemeClr val="bg1"/>
                </a:solidFill>
                <a:latin typeface="Rawline ExtraBold"/>
              </a:rPr>
              <a:t>Avaliação</a:t>
            </a:r>
            <a:r>
              <a:rPr lang="pt-BR" sz="1600" dirty="0">
                <a:solidFill>
                  <a:schemeClr val="bg1"/>
                </a:solidFill>
                <a:latin typeface="Rawline ExtraBold"/>
              </a:rPr>
              <a:t> de execução do plano de trabalho (ciclo avaliativo)</a:t>
            </a:r>
          </a:p>
        </p:txBody>
      </p:sp>
      <p:sp>
        <p:nvSpPr>
          <p:cNvPr id="10" name="Subtítulo 9">
            <a:extLst>
              <a:ext uri="{FF2B5EF4-FFF2-40B4-BE49-F238E27FC236}">
                <a16:creationId xmlns:a16="http://schemas.microsoft.com/office/drawing/2014/main" id="{D9D29631-BE66-4688-EDD1-C74A9EC5FB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472B271-4F52-193B-5D17-0B24A75B69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6" y="891994"/>
            <a:ext cx="12081164" cy="4664654"/>
          </a:xfrm>
          <a:prstGeom prst="rect">
            <a:avLst/>
          </a:prstGeom>
        </p:spPr>
      </p:pic>
      <p:sp>
        <p:nvSpPr>
          <p:cNvPr id="8" name="Seta: para a Direita 7">
            <a:extLst>
              <a:ext uri="{FF2B5EF4-FFF2-40B4-BE49-F238E27FC236}">
                <a16:creationId xmlns:a16="http://schemas.microsoft.com/office/drawing/2014/main" id="{1744B284-9D9B-9135-A8C0-E7D03882730A}"/>
              </a:ext>
            </a:extLst>
          </p:cNvPr>
          <p:cNvSpPr/>
          <p:nvPr/>
        </p:nvSpPr>
        <p:spPr>
          <a:xfrm rot="16200000">
            <a:off x="4636640" y="2068948"/>
            <a:ext cx="650159" cy="35613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6F4B4D95-EC98-31DB-394C-E5C2094EE1CA}"/>
              </a:ext>
            </a:extLst>
          </p:cNvPr>
          <p:cNvSpPr/>
          <p:nvPr/>
        </p:nvSpPr>
        <p:spPr>
          <a:xfrm rot="16200000">
            <a:off x="9588661" y="2068948"/>
            <a:ext cx="650159" cy="35613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A45933F1-306A-8D25-6349-1DF74F58DF88}"/>
              </a:ext>
            </a:extLst>
          </p:cNvPr>
          <p:cNvSpPr txBox="1"/>
          <p:nvPr/>
        </p:nvSpPr>
        <p:spPr>
          <a:xfrm>
            <a:off x="4979936" y="2300686"/>
            <a:ext cx="33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1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78EEBE23-E661-4DB8-B811-03650537D257}"/>
              </a:ext>
            </a:extLst>
          </p:cNvPr>
          <p:cNvSpPr txBox="1"/>
          <p:nvPr/>
        </p:nvSpPr>
        <p:spPr>
          <a:xfrm>
            <a:off x="9999133" y="2291288"/>
            <a:ext cx="33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2</a:t>
            </a:r>
          </a:p>
        </p:txBody>
      </p:sp>
      <p:sp>
        <p:nvSpPr>
          <p:cNvPr id="14" name="Subtítulo 2">
            <a:extLst>
              <a:ext uri="{FF2B5EF4-FFF2-40B4-BE49-F238E27FC236}">
                <a16:creationId xmlns:a16="http://schemas.microsoft.com/office/drawing/2014/main" id="{F0A0F83E-8894-E879-FA62-C37E286DBE8C}"/>
              </a:ext>
            </a:extLst>
          </p:cNvPr>
          <p:cNvSpPr txBox="1">
            <a:spLocks/>
          </p:cNvSpPr>
          <p:nvPr/>
        </p:nvSpPr>
        <p:spPr>
          <a:xfrm>
            <a:off x="3415218" y="6396124"/>
            <a:ext cx="8536637" cy="2923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6000"/>
              </a:lnSpc>
              <a:spcAft>
                <a:spcPts val="800"/>
              </a:spcAft>
            </a:pPr>
            <a:r>
              <a:rPr lang="pt-BR" sz="1200" dirty="0">
                <a:solidFill>
                  <a:schemeClr val="bg1"/>
                </a:solidFill>
                <a:effectLst/>
                <a:latin typeface="Rawline ExtraBold"/>
                <a:ea typeface="Aptos" panose="020B0004020202020204" pitchFamily="34" charset="0"/>
                <a:cs typeface="Arial" panose="020B0604020202020204" pitchFamily="34" charset="0"/>
              </a:rPr>
              <a:t>APARECERÁ OS CICLOS DOS SERVIDORES E OS CICLOS AVALIATIVOS A SEREM AVALIADOS OU JÁ AVALIADOS </a:t>
            </a:r>
            <a:r>
              <a:rPr lang="pt-BR" sz="1200" dirty="0">
                <a:solidFill>
                  <a:schemeClr val="bg1"/>
                </a:solidFill>
                <a:latin typeface="Rawline ExtraBold"/>
                <a:ea typeface="Aptos" panose="020B0004020202020204" pitchFamily="34" charset="0"/>
                <a:cs typeface="Arial" panose="020B0604020202020204" pitchFamily="34" charset="0"/>
              </a:rPr>
              <a:t>DA </a:t>
            </a:r>
            <a:r>
              <a:rPr lang="pt-BR" sz="1200" dirty="0">
                <a:solidFill>
                  <a:schemeClr val="bg1"/>
                </a:solidFill>
                <a:effectLst/>
                <a:latin typeface="Rawline ExtraBold"/>
                <a:ea typeface="Aptos" panose="020B0004020202020204" pitchFamily="34" charset="0"/>
                <a:cs typeface="Arial" panose="020B0604020202020204" pitchFamily="34" charset="0"/>
              </a:rPr>
              <a:t>UNIDADE</a:t>
            </a:r>
          </a:p>
          <a:p>
            <a:pPr algn="just">
              <a:lnSpc>
                <a:spcPct val="116000"/>
              </a:lnSpc>
              <a:spcAft>
                <a:spcPts val="800"/>
              </a:spcAft>
            </a:pPr>
            <a:endParaRPr lang="pt-BR" sz="12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140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F40F3D-A5E4-904B-8DC4-C209387F9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3CB1ADD-524F-FEB3-CAED-6323D34980FA}"/>
              </a:ext>
            </a:extLst>
          </p:cNvPr>
          <p:cNvGrpSpPr/>
          <p:nvPr/>
        </p:nvGrpSpPr>
        <p:grpSpPr>
          <a:xfrm>
            <a:off x="0" y="0"/>
            <a:ext cx="3426691" cy="6858000"/>
            <a:chOff x="974449" y="0"/>
            <a:chExt cx="5353493" cy="9373274"/>
          </a:xfrm>
          <a:solidFill>
            <a:schemeClr val="tx1"/>
          </a:solidFill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B359934A-767C-5685-15A1-0E6D48C0FE06}"/>
                </a:ext>
              </a:extLst>
            </p:cNvPr>
            <p:cNvSpPr/>
            <p:nvPr/>
          </p:nvSpPr>
          <p:spPr>
            <a:xfrm>
              <a:off x="974449" y="0"/>
              <a:ext cx="5353493" cy="9373274"/>
            </a:xfrm>
            <a:custGeom>
              <a:avLst/>
              <a:gdLst/>
              <a:ahLst/>
              <a:cxnLst/>
              <a:rect l="l" t="t" r="r" b="b"/>
              <a:pathLst>
                <a:path w="5353493" h="9373274">
                  <a:moveTo>
                    <a:pt x="5353493" y="9373274"/>
                  </a:moveTo>
                  <a:lnTo>
                    <a:pt x="0" y="9373274"/>
                  </a:lnTo>
                  <a:lnTo>
                    <a:pt x="0" y="0"/>
                  </a:lnTo>
                  <a:lnTo>
                    <a:pt x="5353493" y="9373274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31B4C91C-18C5-CB05-AC03-C292610B8803}"/>
              </a:ext>
            </a:extLst>
          </p:cNvPr>
          <p:cNvSpPr/>
          <p:nvPr/>
        </p:nvSpPr>
        <p:spPr>
          <a:xfrm rot="8347201">
            <a:off x="-1084242" y="1036566"/>
            <a:ext cx="6526793" cy="3070699"/>
          </a:xfrm>
          <a:custGeom>
            <a:avLst/>
            <a:gdLst/>
            <a:ahLst/>
            <a:cxnLst/>
            <a:rect l="l" t="t" r="r" b="b"/>
            <a:pathLst>
              <a:path w="8209447" h="4807171">
                <a:moveTo>
                  <a:pt x="8209447" y="4807171"/>
                </a:moveTo>
                <a:lnTo>
                  <a:pt x="0" y="4807171"/>
                </a:lnTo>
                <a:lnTo>
                  <a:pt x="0" y="0"/>
                </a:lnTo>
                <a:lnTo>
                  <a:pt x="8209447" y="4807171"/>
                </a:lnTo>
                <a:close/>
              </a:path>
            </a:pathLst>
          </a:custGeom>
          <a:solidFill>
            <a:srgbClr val="FFC107"/>
          </a:solidFill>
        </p:spPr>
        <p:txBody>
          <a:bodyPr/>
          <a:lstStyle/>
          <a:p>
            <a:endParaRPr lang="pt-BR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636FF1DA-57F5-F498-D242-B3008469C532}"/>
              </a:ext>
            </a:extLst>
          </p:cNvPr>
          <p:cNvSpPr/>
          <p:nvPr/>
        </p:nvSpPr>
        <p:spPr>
          <a:xfrm>
            <a:off x="166255" y="350983"/>
            <a:ext cx="7121236" cy="28540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7E3BC0EA-955C-9DFC-A604-773751A9CA24}"/>
              </a:ext>
            </a:extLst>
          </p:cNvPr>
          <p:cNvSpPr/>
          <p:nvPr/>
        </p:nvSpPr>
        <p:spPr>
          <a:xfrm>
            <a:off x="1948874" y="4220595"/>
            <a:ext cx="10243126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highlight>
                <a:srgbClr val="FFFF00"/>
              </a:highlight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E1C933-7846-7269-FA21-1E68908E6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46751" y="4244734"/>
            <a:ext cx="4766741" cy="292310"/>
          </a:xfrm>
        </p:spPr>
        <p:txBody>
          <a:bodyPr>
            <a:noAutofit/>
          </a:bodyPr>
          <a:lstStyle/>
          <a:p>
            <a:pPr algn="r">
              <a:lnSpc>
                <a:spcPct val="116000"/>
              </a:lnSpc>
              <a:spcAft>
                <a:spcPts val="800"/>
              </a:spcAft>
            </a:pPr>
            <a:r>
              <a:rPr lang="pt-BR" sz="1200" dirty="0">
                <a:solidFill>
                  <a:schemeClr val="bg1"/>
                </a:solidFill>
                <a:effectLst/>
                <a:latin typeface="Rawline ExtraBold"/>
                <a:ea typeface="Aptos" panose="020B0004020202020204" pitchFamily="34" charset="0"/>
              </a:rPr>
              <a:t>NESTE EXEMPLO VAMOS AVALIAR ESTE CICLO, CLICANDO EM AVALIAR</a:t>
            </a:r>
            <a:endParaRPr lang="pt-BR" sz="1200" dirty="0">
              <a:solidFill>
                <a:schemeClr val="bg1"/>
              </a:solidFill>
              <a:effectLst/>
              <a:latin typeface="Rawline ExtraBold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6000"/>
              </a:lnSpc>
              <a:spcAft>
                <a:spcPts val="800"/>
              </a:spcAft>
            </a:pPr>
            <a:endParaRPr lang="pt-BR" sz="12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0F0AE707-F789-CC07-4F8A-20B5ABB42190}"/>
              </a:ext>
            </a:extLst>
          </p:cNvPr>
          <p:cNvSpPr txBox="1">
            <a:spLocks/>
          </p:cNvSpPr>
          <p:nvPr/>
        </p:nvSpPr>
        <p:spPr>
          <a:xfrm>
            <a:off x="598933" y="368527"/>
            <a:ext cx="10993546" cy="5255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b="1" dirty="0">
                <a:solidFill>
                  <a:schemeClr val="bg1"/>
                </a:solidFill>
                <a:latin typeface="Rawline ExtraBold"/>
              </a:rPr>
              <a:t>Avaliação</a:t>
            </a:r>
            <a:r>
              <a:rPr lang="pt-BR" sz="1600" dirty="0">
                <a:solidFill>
                  <a:schemeClr val="bg1"/>
                </a:solidFill>
                <a:latin typeface="Rawline ExtraBold"/>
              </a:rPr>
              <a:t> de execução do plano de trabalho (ciclo avaliativo)</a:t>
            </a:r>
          </a:p>
        </p:txBody>
      </p:sp>
      <p:sp>
        <p:nvSpPr>
          <p:cNvPr id="30" name="Seta: para a Direita 29">
            <a:extLst>
              <a:ext uri="{FF2B5EF4-FFF2-40B4-BE49-F238E27FC236}">
                <a16:creationId xmlns:a16="http://schemas.microsoft.com/office/drawing/2014/main" id="{D48D89A1-0E91-D990-C0DD-E49C7FC89842}"/>
              </a:ext>
            </a:extLst>
          </p:cNvPr>
          <p:cNvSpPr/>
          <p:nvPr/>
        </p:nvSpPr>
        <p:spPr>
          <a:xfrm rot="16200000">
            <a:off x="11688852" y="3650131"/>
            <a:ext cx="650159" cy="35613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1881659A-FA65-846D-2D47-001317646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64" y="2703825"/>
            <a:ext cx="12099636" cy="785335"/>
          </a:xfrm>
          <a:prstGeom prst="rect">
            <a:avLst/>
          </a:prstGeom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id="{F4162684-A9C5-8E37-A6C0-F13B6A7516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63" y="1047161"/>
            <a:ext cx="12090399" cy="1680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148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FC7AD-AC55-1D1D-B078-AE3CE2FD1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ED050289-7656-AE90-8B84-70E6920984A1}"/>
              </a:ext>
            </a:extLst>
          </p:cNvPr>
          <p:cNvGrpSpPr/>
          <p:nvPr/>
        </p:nvGrpSpPr>
        <p:grpSpPr>
          <a:xfrm>
            <a:off x="-7" y="-10936"/>
            <a:ext cx="3426691" cy="6858000"/>
            <a:chOff x="974449" y="0"/>
            <a:chExt cx="5353493" cy="9373274"/>
          </a:xfrm>
          <a:solidFill>
            <a:schemeClr val="tx1"/>
          </a:solidFill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124CB41B-5938-DF8D-6948-018BBCA8F75C}"/>
                </a:ext>
              </a:extLst>
            </p:cNvPr>
            <p:cNvSpPr/>
            <p:nvPr/>
          </p:nvSpPr>
          <p:spPr>
            <a:xfrm>
              <a:off x="974449" y="0"/>
              <a:ext cx="5353493" cy="9373274"/>
            </a:xfrm>
            <a:custGeom>
              <a:avLst/>
              <a:gdLst/>
              <a:ahLst/>
              <a:cxnLst/>
              <a:rect l="l" t="t" r="r" b="b"/>
              <a:pathLst>
                <a:path w="5353493" h="9373274">
                  <a:moveTo>
                    <a:pt x="5353493" y="9373274"/>
                  </a:moveTo>
                  <a:lnTo>
                    <a:pt x="0" y="9373274"/>
                  </a:lnTo>
                  <a:lnTo>
                    <a:pt x="0" y="0"/>
                  </a:lnTo>
                  <a:lnTo>
                    <a:pt x="5353493" y="9373274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" name="Freeform 5">
            <a:extLst>
              <a:ext uri="{FF2B5EF4-FFF2-40B4-BE49-F238E27FC236}">
                <a16:creationId xmlns:a16="http://schemas.microsoft.com/office/drawing/2014/main" id="{7DE570F5-1D42-6D3B-7B0A-14ABAC7507B8}"/>
              </a:ext>
            </a:extLst>
          </p:cNvPr>
          <p:cNvSpPr/>
          <p:nvPr/>
        </p:nvSpPr>
        <p:spPr>
          <a:xfrm rot="5400000">
            <a:off x="-1186516" y="2417223"/>
            <a:ext cx="5666639" cy="3285403"/>
          </a:xfrm>
          <a:custGeom>
            <a:avLst/>
            <a:gdLst/>
            <a:ahLst/>
            <a:cxnLst/>
            <a:rect l="l" t="t" r="r" b="b"/>
            <a:pathLst>
              <a:path w="8209447" h="4807171">
                <a:moveTo>
                  <a:pt x="8209447" y="4807171"/>
                </a:moveTo>
                <a:lnTo>
                  <a:pt x="0" y="4807171"/>
                </a:lnTo>
                <a:lnTo>
                  <a:pt x="0" y="0"/>
                </a:lnTo>
                <a:lnTo>
                  <a:pt x="8209447" y="4807171"/>
                </a:lnTo>
                <a:close/>
              </a:path>
            </a:pathLst>
          </a:custGeom>
          <a:solidFill>
            <a:srgbClr val="FFC107"/>
          </a:solidFill>
        </p:spPr>
        <p:txBody>
          <a:bodyPr/>
          <a:lstStyle/>
          <a:p>
            <a:endParaRPr lang="pt-BR" dirty="0">
              <a:highlight>
                <a:srgbClr val="000000"/>
              </a:highlight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47412EE-52F9-0C2E-34BA-FD5455279A25}"/>
              </a:ext>
            </a:extLst>
          </p:cNvPr>
          <p:cNvSpPr/>
          <p:nvPr/>
        </p:nvSpPr>
        <p:spPr>
          <a:xfrm>
            <a:off x="598933" y="304803"/>
            <a:ext cx="11343685" cy="28540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Subtítulo 2">
            <a:extLst>
              <a:ext uri="{FF2B5EF4-FFF2-40B4-BE49-F238E27FC236}">
                <a16:creationId xmlns:a16="http://schemas.microsoft.com/office/drawing/2014/main" id="{1AF7B4FB-785A-8EFA-BA8D-04899E215967}"/>
              </a:ext>
            </a:extLst>
          </p:cNvPr>
          <p:cNvSpPr txBox="1">
            <a:spLocks/>
          </p:cNvSpPr>
          <p:nvPr/>
        </p:nvSpPr>
        <p:spPr>
          <a:xfrm>
            <a:off x="599521" y="307874"/>
            <a:ext cx="11213788" cy="2854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b="1" dirty="0">
                <a:solidFill>
                  <a:schemeClr val="bg1"/>
                </a:solidFill>
                <a:latin typeface="Rawline ExtraBold"/>
              </a:rPr>
              <a:t>Avaliação</a:t>
            </a:r>
            <a:r>
              <a:rPr lang="pt-BR" sz="1800" dirty="0">
                <a:solidFill>
                  <a:schemeClr val="bg1"/>
                </a:solidFill>
                <a:latin typeface="Rawline ExtraBold"/>
              </a:rPr>
              <a:t> de execução do plano de trabalho (ciclo avaliativo)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B83605C-F077-5A98-D015-4AC24FF8C0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5673" y="1314162"/>
            <a:ext cx="8746992" cy="3638550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41942EBB-12B3-9593-02F3-2CF784DFCE19}"/>
              </a:ext>
            </a:extLst>
          </p:cNvPr>
          <p:cNvSpPr/>
          <p:nvPr/>
        </p:nvSpPr>
        <p:spPr>
          <a:xfrm>
            <a:off x="1049956" y="5176915"/>
            <a:ext cx="11213788" cy="11034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>
                <a:effectLst/>
                <a:latin typeface="Rawline ExtraBold"/>
                <a:ea typeface="Aptos" panose="020B0004020202020204" pitchFamily="34" charset="0"/>
                <a:cs typeface="Arial" panose="020B0604020202020204" pitchFamily="34" charset="0"/>
              </a:rPr>
              <a:t>NESTE MOMENTO O SISTEMA MOSTRARÁ OS CONCEITOS DE AVALIAÇÃO, CONFORME A IN 24. A CHEFIA IRÁ ESCOLHER UM DOS CONCEITOS E APÓS A ESCOLHA SERÁ SUGERIDO UM CONJUNTO DE JUSTIFICATIVAS (1).</a:t>
            </a:r>
          </a:p>
          <a:p>
            <a:r>
              <a:rPr lang="pt-BR" sz="1200" dirty="0">
                <a:effectLst/>
                <a:latin typeface="Rawline ExtraBold"/>
                <a:ea typeface="Aptos" panose="020B0004020202020204" pitchFamily="34" charset="0"/>
                <a:cs typeface="Arial" panose="020B0604020202020204" pitchFamily="34" charset="0"/>
              </a:rPr>
              <a:t>CASO A CHEFIA ESCOLHA O CONCEITO “NÃO EXECUTADO”, “INADEQUADO” OU “EXCEPCIONAL” A JUSTIFICATIVA É OBRIGATÓRIA (2).</a:t>
            </a:r>
          </a:p>
          <a:p>
            <a:r>
              <a:rPr lang="pt-BR" sz="1200" dirty="0">
                <a:latin typeface="Rawline ExtraBold"/>
                <a:ea typeface="Aptos" panose="020B0004020202020204" pitchFamily="34" charset="0"/>
                <a:cs typeface="Arial" panose="020B0604020202020204" pitchFamily="34" charset="0"/>
              </a:rPr>
              <a:t>EM SEGUIDA CLICAR EM “GRAVAR” (3).</a:t>
            </a:r>
            <a:endParaRPr lang="pt-BR" sz="1200" dirty="0">
              <a:effectLst/>
              <a:latin typeface="Rawline ExtraBold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eta: para a Direita 8">
            <a:extLst>
              <a:ext uri="{FF2B5EF4-FFF2-40B4-BE49-F238E27FC236}">
                <a16:creationId xmlns:a16="http://schemas.microsoft.com/office/drawing/2014/main" id="{66C429C5-0C70-DEFB-CF22-DF33C47225A5}"/>
              </a:ext>
            </a:extLst>
          </p:cNvPr>
          <p:cNvSpPr/>
          <p:nvPr/>
        </p:nvSpPr>
        <p:spPr>
          <a:xfrm rot="10800000">
            <a:off x="9084198" y="2597013"/>
            <a:ext cx="650159" cy="35613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5C4291F1-8612-C9FD-E19C-BC7CECEDAF6D}"/>
              </a:ext>
            </a:extLst>
          </p:cNvPr>
          <p:cNvSpPr txBox="1"/>
          <p:nvPr/>
        </p:nvSpPr>
        <p:spPr>
          <a:xfrm>
            <a:off x="9706649" y="2602289"/>
            <a:ext cx="33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1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56E1CDBC-5BA5-F32A-0F4A-7FE4AF03427C}"/>
              </a:ext>
            </a:extLst>
          </p:cNvPr>
          <p:cNvSpPr/>
          <p:nvPr/>
        </p:nvSpPr>
        <p:spPr>
          <a:xfrm rot="10800000">
            <a:off x="10280308" y="3645340"/>
            <a:ext cx="650159" cy="35613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5346914-A99D-1F15-EAC1-01B4B2EE0D49}"/>
              </a:ext>
            </a:extLst>
          </p:cNvPr>
          <p:cNvSpPr txBox="1"/>
          <p:nvPr/>
        </p:nvSpPr>
        <p:spPr>
          <a:xfrm>
            <a:off x="10902759" y="3650616"/>
            <a:ext cx="33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2</a:t>
            </a:r>
          </a:p>
        </p:txBody>
      </p:sp>
      <p:sp>
        <p:nvSpPr>
          <p:cNvPr id="20" name="Seta: para a Direita 19">
            <a:extLst>
              <a:ext uri="{FF2B5EF4-FFF2-40B4-BE49-F238E27FC236}">
                <a16:creationId xmlns:a16="http://schemas.microsoft.com/office/drawing/2014/main" id="{F46E2EBD-8A9C-44EF-2E63-C75F54ED5A2A}"/>
              </a:ext>
            </a:extLst>
          </p:cNvPr>
          <p:cNvSpPr/>
          <p:nvPr/>
        </p:nvSpPr>
        <p:spPr>
          <a:xfrm>
            <a:off x="7791108" y="4420364"/>
            <a:ext cx="650159" cy="35613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1DBCF320-4217-4D99-2627-3BEEF0F6E20F}"/>
              </a:ext>
            </a:extLst>
          </p:cNvPr>
          <p:cNvSpPr txBox="1"/>
          <p:nvPr/>
        </p:nvSpPr>
        <p:spPr>
          <a:xfrm>
            <a:off x="7466061" y="4413318"/>
            <a:ext cx="33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3</a:t>
            </a:r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E9F85568-31A3-A4EA-7ACA-D939481E44B0}"/>
              </a:ext>
            </a:extLst>
          </p:cNvPr>
          <p:cNvSpPr/>
          <p:nvPr/>
        </p:nvSpPr>
        <p:spPr>
          <a:xfrm>
            <a:off x="-7" y="6361903"/>
            <a:ext cx="12263751" cy="48516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>
                <a:effectLst/>
                <a:latin typeface="Rawline ExtraBold"/>
                <a:ea typeface="Aptos" panose="020B0004020202020204" pitchFamily="34" charset="0"/>
              </a:rPr>
              <a:t>OBS.: APÓS O PARTICIPANTE REALIZAR O REGISTRO, O CHEFE DA UNIDADE EXECUTORA TERÁ 20 DIAS PARA PROCEDER COM A AVALIAÇÃO, APÓS ESSE PRAZO, O SISTEMA FARÁ UMA AVALIAÇÃO AUTOMÁTICA EM UM NÍVEL CONFIGURADO NO SISTEMA</a:t>
            </a:r>
            <a:endParaRPr lang="pt-BR" sz="1200" dirty="0">
              <a:solidFill>
                <a:schemeClr val="bg1"/>
              </a:solidFill>
              <a:latin typeface="Rawline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23012686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265BDE2A3C98A4881C6AB80E285F705" ma:contentTypeVersion="15" ma:contentTypeDescription="Crie um novo documento." ma:contentTypeScope="" ma:versionID="b455b7c84a9cf3b38cb93dce94df66dc">
  <xsd:schema xmlns:xsd="http://www.w3.org/2001/XMLSchema" xmlns:xs="http://www.w3.org/2001/XMLSchema" xmlns:p="http://schemas.microsoft.com/office/2006/metadata/properties" xmlns:ns2="3dff875b-db97-4017-b193-2270ea4586f3" xmlns:ns3="b13f69f4-4a27-4741-aee7-e47938c75df2" targetNamespace="http://schemas.microsoft.com/office/2006/metadata/properties" ma:root="true" ma:fieldsID="d3e6450c45aa2f4f0d6d0318bbba92a0" ns2:_="" ns3:_="">
    <xsd:import namespace="3dff875b-db97-4017-b193-2270ea4586f3"/>
    <xsd:import namespace="b13f69f4-4a27-4741-aee7-e47938c75d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ff875b-db97-4017-b193-2270ea4586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16dca66e-065c-44fb-a27b-5a0d1ff07f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3f69f4-4a27-4741-aee7-e47938c75df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e0ff1ce-623e-4e83-b0b4-432583500f3d}" ma:internalName="TaxCatchAll" ma:showField="CatchAllData" ma:web="b13f69f4-4a27-4741-aee7-e47938c75d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ff875b-db97-4017-b193-2270ea4586f3">
      <Terms xmlns="http://schemas.microsoft.com/office/infopath/2007/PartnerControls"/>
    </lcf76f155ced4ddcb4097134ff3c332f>
    <TaxCatchAll xmlns="b13f69f4-4a27-4741-aee7-e47938c75df2" xsi:nil="true"/>
  </documentManagement>
</p:properties>
</file>

<file path=customXml/itemProps1.xml><?xml version="1.0" encoding="utf-8"?>
<ds:datastoreItem xmlns:ds="http://schemas.openxmlformats.org/officeDocument/2006/customXml" ds:itemID="{53D8D8DD-A651-459A-AA31-1236ABEC43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ff875b-db97-4017-b193-2270ea4586f3"/>
    <ds:schemaRef ds:uri="b13f69f4-4a27-4741-aee7-e47938c75d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DB3726-DF4D-4AAF-9297-0572B48F65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15D7C1-D08C-4662-8B4B-0171C0C4779B}">
  <ds:schemaRefs>
    <ds:schemaRef ds:uri="3dff875b-db97-4017-b193-2270ea4586f3"/>
    <ds:schemaRef ds:uri="http://schemas.microsoft.com/office/infopath/2007/PartnerControls"/>
    <ds:schemaRef ds:uri="http://purl.org/dc/elements/1.1/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b13f69f4-4a27-4741-aee7-e47938c75df2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247</Words>
  <Application>Microsoft Office PowerPoint</Application>
  <PresentationFormat>Widescreen</PresentationFormat>
  <Paragraphs>21</Paragraphs>
  <Slides>4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Rawline ExtraBold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Luis Carlos da Silva Machado</dc:creator>
  <cp:lastModifiedBy>Luis Carlos da Silva Machado</cp:lastModifiedBy>
  <cp:revision>7</cp:revision>
  <dcterms:created xsi:type="dcterms:W3CDTF">2024-06-21T13:40:18Z</dcterms:created>
  <dcterms:modified xsi:type="dcterms:W3CDTF">2024-06-25T11:22:58Z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2024-06-21T14:36:21Z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1f1be804-ebdf-42f4-bda1-7f29abe6d47a</vt:lpwstr>
  </property>
  <property fmtid="{D5CDD505-2E9C-101B-9397-08002B2CF9AE}" pid="7" name="MSIP_Label_defa4170-0d19-0005-0004-bc88714345d2_ActionId">
    <vt:lpwstr>5f911fb4-8193-432c-b65a-d69491c43135</vt:lpwstr>
  </property>
  <property fmtid="{D5CDD505-2E9C-101B-9397-08002B2CF9AE}" pid="8" name="MSIP_Label_defa4170-0d19-0005-0004-bc88714345d2_ContentBits">
    <vt:lpwstr>0</vt:lpwstr>
  </property>
  <property fmtid="{D5CDD505-2E9C-101B-9397-08002B2CF9AE}" pid="9" name="ContentTypeId">
    <vt:lpwstr>0x0101003265BDE2A3C98A4881C6AB80E285F705</vt:lpwstr>
  </property>
  <property fmtid="{D5CDD505-2E9C-101B-9397-08002B2CF9AE}" pid="10" name="MediaServiceImageTags">
    <vt:lpwstr/>
  </property>
</Properties>
</file>