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7556500" cy="4254500"/>
  <p:notesSz cx="7556500" cy="4254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318895"/>
            <a:ext cx="6428422" cy="89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382520"/>
            <a:ext cx="5293995" cy="106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978535"/>
            <a:ext cx="3289839" cy="280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978535"/>
            <a:ext cx="3289839" cy="280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170180"/>
            <a:ext cx="6806565" cy="680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978535"/>
            <a:ext cx="6806565" cy="280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3956685"/>
            <a:ext cx="2420112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3956685"/>
            <a:ext cx="1739455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3956685"/>
            <a:ext cx="1739455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8593"/>
            <a:ext cx="7276500" cy="41639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593" y="0"/>
            <a:ext cx="7282406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593" y="141750"/>
            <a:ext cx="6809906" cy="40221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906" y="88593"/>
            <a:ext cx="6993000" cy="39808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750" y="0"/>
            <a:ext cx="7040250" cy="38804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593" y="183093"/>
            <a:ext cx="7193812" cy="39276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093" y="88593"/>
            <a:ext cx="7376906" cy="40753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000" y="0"/>
            <a:ext cx="6993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093" y="277593"/>
            <a:ext cx="6815812" cy="36973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000" y="88593"/>
            <a:ext cx="6851250" cy="37918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50" y="0"/>
            <a:ext cx="7235156" cy="4252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0" cy="4252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2022-02-17T18:36:30Z</dcterms:created>
  <dcterms:modified xsi:type="dcterms:W3CDTF">2022-02-17T18:36:30Z</dcterms:modified>
</cp:coreProperties>
</file>