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12192000" cy="685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FCE22E-F579-0932-A02F-8C601FFA3A20}" v="100" dt="2022-04-29T20:20:26.98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44390" y="497776"/>
            <a:ext cx="2903219" cy="849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9722" y="2292350"/>
            <a:ext cx="11273790" cy="43903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concursos.cgu.gov.br/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hyperlink" Target="mailto:desenhoeredacao@cgu.gov.br" TargetMode="External"/><Relationship Id="rId4" Type="http://schemas.openxmlformats.org/officeDocument/2006/relationships/hyperlink" Target="https://www.gov.br/cgu/pt-br/educacao-cidada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concursos.cgu.gov.br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concursos.cgu.gov.br/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5762" y="347725"/>
            <a:ext cx="11439525" cy="1847850"/>
          </a:xfrm>
          <a:custGeom>
            <a:avLst/>
            <a:gdLst/>
            <a:ahLst/>
            <a:cxnLst/>
            <a:rect l="l" t="t" r="r" b="b"/>
            <a:pathLst>
              <a:path w="11439525" h="1847850">
                <a:moveTo>
                  <a:pt x="11439525" y="0"/>
                </a:moveTo>
                <a:lnTo>
                  <a:pt x="0" y="0"/>
                </a:lnTo>
                <a:lnTo>
                  <a:pt x="0" y="1847850"/>
                </a:lnTo>
                <a:lnTo>
                  <a:pt x="11439525" y="1847850"/>
                </a:lnTo>
                <a:lnTo>
                  <a:pt x="11439525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4962" y="297179"/>
            <a:ext cx="11541125" cy="1949450"/>
          </a:xfrm>
          <a:prstGeom prst="rect">
            <a:avLst/>
          </a:prstGeom>
          <a:ln w="25400">
            <a:solidFill>
              <a:srgbClr val="40404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3150">
              <a:latin typeface="Times New Roman"/>
              <a:cs typeface="Times New Roman"/>
            </a:endParaRPr>
          </a:p>
          <a:p>
            <a:pPr marR="19050" algn="ctr">
              <a:lnSpc>
                <a:spcPct val="100000"/>
              </a:lnSpc>
            </a:pPr>
            <a:r>
              <a:rPr sz="3650" spc="-10" dirty="0"/>
              <a:t>Edição</a:t>
            </a:r>
            <a:r>
              <a:rPr sz="3650" spc="70" dirty="0"/>
              <a:t> </a:t>
            </a:r>
            <a:r>
              <a:rPr sz="3650" spc="15" dirty="0"/>
              <a:t>2022</a:t>
            </a:r>
            <a:endParaRPr sz="3650"/>
          </a:p>
        </p:txBody>
      </p:sp>
      <p:sp>
        <p:nvSpPr>
          <p:cNvPr id="4" name="object 4"/>
          <p:cNvSpPr/>
          <p:nvPr/>
        </p:nvSpPr>
        <p:spPr>
          <a:xfrm>
            <a:off x="2209800" y="1447800"/>
            <a:ext cx="7772400" cy="0"/>
          </a:xfrm>
          <a:custGeom>
            <a:avLst/>
            <a:gdLst/>
            <a:ahLst/>
            <a:cxnLst/>
            <a:rect l="l" t="t" r="r" b="b"/>
            <a:pathLst>
              <a:path w="7772400">
                <a:moveTo>
                  <a:pt x="0" y="0"/>
                </a:moveTo>
                <a:lnTo>
                  <a:pt x="7772400" y="0"/>
                </a:lnTo>
              </a:path>
            </a:pathLst>
          </a:custGeom>
          <a:ln w="222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7551" y="3361083"/>
            <a:ext cx="10937353" cy="215039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4705350" cy="6858000"/>
            <a:chOff x="0" y="0"/>
            <a:chExt cx="470535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4705350" cy="6858000"/>
            </a:xfrm>
            <a:custGeom>
              <a:avLst/>
              <a:gdLst/>
              <a:ahLst/>
              <a:cxnLst/>
              <a:rect l="l" t="t" r="r" b="b"/>
              <a:pathLst>
                <a:path w="4705350" h="6858000">
                  <a:moveTo>
                    <a:pt x="470535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4705350" y="6858000"/>
                  </a:lnTo>
                  <a:lnTo>
                    <a:pt x="4705350" y="0"/>
                  </a:lnTo>
                  <a:close/>
                </a:path>
              </a:pathLst>
            </a:custGeom>
            <a:solidFill>
              <a:srgbClr val="000000">
                <a:alpha val="8117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3286125" cy="6858000"/>
            </a:xfrm>
            <a:custGeom>
              <a:avLst/>
              <a:gdLst/>
              <a:ahLst/>
              <a:cxnLst/>
              <a:rect l="l" t="t" r="r" b="b"/>
              <a:pathLst>
                <a:path w="3286125" h="6858000">
                  <a:moveTo>
                    <a:pt x="869556" y="0"/>
                  </a:moveTo>
                  <a:lnTo>
                    <a:pt x="0" y="0"/>
                  </a:lnTo>
                  <a:lnTo>
                    <a:pt x="0" y="6857999"/>
                  </a:lnTo>
                  <a:lnTo>
                    <a:pt x="3286125" y="6857999"/>
                  </a:lnTo>
                  <a:lnTo>
                    <a:pt x="869556" y="0"/>
                  </a:lnTo>
                  <a:close/>
                </a:path>
              </a:pathLst>
            </a:custGeom>
            <a:solidFill>
              <a:srgbClr val="000000">
                <a:alpha val="3490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884237" y="1607185"/>
            <a:ext cx="3098800" cy="251269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 marR="5080">
              <a:lnSpc>
                <a:spcPct val="90100"/>
              </a:lnSpc>
              <a:spcBef>
                <a:spcPts val="650"/>
              </a:spcBef>
            </a:pPr>
            <a:r>
              <a:rPr sz="4400" spc="65" dirty="0"/>
              <a:t>Q</a:t>
            </a:r>
            <a:r>
              <a:rPr sz="4400" spc="30" dirty="0"/>
              <a:t>u</a:t>
            </a:r>
            <a:r>
              <a:rPr sz="4400" spc="-55" dirty="0"/>
              <a:t>a</a:t>
            </a:r>
            <a:r>
              <a:rPr sz="4400" spc="5" dirty="0"/>
              <a:t>l</a:t>
            </a:r>
            <a:r>
              <a:rPr sz="4400" spc="-250" dirty="0"/>
              <a:t> </a:t>
            </a:r>
            <a:r>
              <a:rPr sz="4400" spc="15" dirty="0"/>
              <a:t>o</a:t>
            </a:r>
            <a:r>
              <a:rPr sz="4400" spc="-85" dirty="0"/>
              <a:t> </a:t>
            </a:r>
            <a:r>
              <a:rPr sz="4400" spc="30" dirty="0"/>
              <a:t>p</a:t>
            </a:r>
            <a:r>
              <a:rPr sz="4400" spc="-20" dirty="0"/>
              <a:t>r</a:t>
            </a:r>
            <a:r>
              <a:rPr sz="4400" spc="-55" dirty="0"/>
              <a:t>a</a:t>
            </a:r>
            <a:r>
              <a:rPr sz="4400" spc="-90" dirty="0"/>
              <a:t>z</a:t>
            </a:r>
            <a:r>
              <a:rPr sz="4400" spc="5" dirty="0"/>
              <a:t>o  </a:t>
            </a:r>
            <a:r>
              <a:rPr sz="4400" spc="30" dirty="0"/>
              <a:t>p</a:t>
            </a:r>
            <a:r>
              <a:rPr sz="4400" spc="15" dirty="0"/>
              <a:t>a</a:t>
            </a:r>
            <a:r>
              <a:rPr sz="4400" spc="-10" dirty="0"/>
              <a:t>r</a:t>
            </a:r>
            <a:r>
              <a:rPr sz="4400" spc="15" dirty="0"/>
              <a:t>a</a:t>
            </a:r>
            <a:r>
              <a:rPr sz="4400" spc="-310" dirty="0"/>
              <a:t> </a:t>
            </a:r>
            <a:r>
              <a:rPr sz="4400" spc="70" dirty="0"/>
              <a:t>i</a:t>
            </a:r>
            <a:r>
              <a:rPr sz="4400" spc="30" dirty="0"/>
              <a:t>n</a:t>
            </a:r>
            <a:r>
              <a:rPr sz="4400" spc="-60" dirty="0"/>
              <a:t>s</a:t>
            </a:r>
            <a:r>
              <a:rPr sz="4400" spc="5" dirty="0"/>
              <a:t>c</a:t>
            </a:r>
            <a:r>
              <a:rPr sz="4400" spc="-35" dirty="0"/>
              <a:t>r</a:t>
            </a:r>
            <a:r>
              <a:rPr sz="4400" spc="5" dirty="0"/>
              <a:t>i</a:t>
            </a:r>
            <a:r>
              <a:rPr sz="4400" spc="-80" dirty="0"/>
              <a:t>ç</a:t>
            </a:r>
            <a:r>
              <a:rPr sz="4400" spc="-50" dirty="0"/>
              <a:t>ã</a:t>
            </a:r>
            <a:r>
              <a:rPr sz="4400" spc="10" dirty="0"/>
              <a:t>o  e</a:t>
            </a:r>
            <a:r>
              <a:rPr sz="4400" spc="-114" dirty="0"/>
              <a:t> </a:t>
            </a:r>
            <a:r>
              <a:rPr sz="4400" spc="65" dirty="0"/>
              <a:t>e</a:t>
            </a:r>
            <a:r>
              <a:rPr sz="4400" spc="-40" dirty="0"/>
              <a:t>n</a:t>
            </a:r>
            <a:r>
              <a:rPr sz="4400" spc="10" dirty="0"/>
              <a:t>vio</a:t>
            </a:r>
            <a:r>
              <a:rPr sz="4400" spc="-310" dirty="0"/>
              <a:t> </a:t>
            </a:r>
            <a:r>
              <a:rPr sz="4400" spc="30" dirty="0"/>
              <a:t>d</a:t>
            </a:r>
            <a:r>
              <a:rPr sz="4400" spc="25" dirty="0"/>
              <a:t>o</a:t>
            </a:r>
            <a:r>
              <a:rPr sz="4400" spc="5" dirty="0"/>
              <a:t>s  </a:t>
            </a:r>
            <a:r>
              <a:rPr sz="4400" spc="-25" dirty="0"/>
              <a:t>trabalhos?</a:t>
            </a:r>
            <a:endParaRPr sz="4400"/>
          </a:p>
        </p:txBody>
      </p:sp>
      <p:sp>
        <p:nvSpPr>
          <p:cNvPr id="6" name="object 6"/>
          <p:cNvSpPr txBox="1"/>
          <p:nvPr/>
        </p:nvSpPr>
        <p:spPr>
          <a:xfrm>
            <a:off x="5441315" y="1859216"/>
            <a:ext cx="5377180" cy="72580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 marR="5080">
              <a:lnSpc>
                <a:spcPts val="2630"/>
              </a:lnSpc>
              <a:spcBef>
                <a:spcPts val="395"/>
              </a:spcBef>
            </a:pPr>
            <a:r>
              <a:rPr sz="2400" b="1" dirty="0">
                <a:latin typeface="Calibri"/>
                <a:cs typeface="Calibri"/>
              </a:rPr>
              <a:t>O</a:t>
            </a:r>
            <a:r>
              <a:rPr sz="2400" b="1" spc="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Sistema</a:t>
            </a:r>
            <a:r>
              <a:rPr sz="2400" b="1" spc="-8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Eletrônico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do</a:t>
            </a:r>
            <a:r>
              <a:rPr sz="2400" b="1" spc="4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CDR</a:t>
            </a:r>
            <a:r>
              <a:rPr sz="2400" b="1" spc="-25" dirty="0">
                <a:latin typeface="Calibri"/>
                <a:cs typeface="Calibri"/>
              </a:rPr>
              <a:t> ficará</a:t>
            </a:r>
            <a:r>
              <a:rPr sz="2400" b="1" spc="70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aberto, </a:t>
            </a:r>
            <a:r>
              <a:rPr sz="2400" b="1" spc="-530" dirty="0">
                <a:latin typeface="Calibri"/>
                <a:cs typeface="Calibri"/>
              </a:rPr>
              <a:t> </a:t>
            </a:r>
            <a:r>
              <a:rPr sz="2400" b="1" spc="-30" dirty="0">
                <a:latin typeface="Calibri"/>
                <a:cs typeface="Calibri"/>
              </a:rPr>
              <a:t>para</a:t>
            </a:r>
            <a:r>
              <a:rPr sz="2400" b="1" spc="6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inscrição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e</a:t>
            </a:r>
            <a:r>
              <a:rPr sz="2400" b="1" spc="4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envio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dos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trabalhos,</a:t>
            </a:r>
            <a:r>
              <a:rPr sz="2400" b="1" spc="4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até: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74665" y="3003867"/>
            <a:ext cx="151701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28/08/2022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41315" y="3814381"/>
            <a:ext cx="365696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u="heavy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https://concursos.cgu.gov.br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24358" y="5950136"/>
            <a:ext cx="361315" cy="361315"/>
          </a:xfrm>
          <a:custGeom>
            <a:avLst/>
            <a:gdLst/>
            <a:ahLst/>
            <a:cxnLst/>
            <a:rect l="l" t="t" r="r" b="b"/>
            <a:pathLst>
              <a:path w="361314" h="361315">
                <a:moveTo>
                  <a:pt x="180524" y="0"/>
                </a:moveTo>
                <a:lnTo>
                  <a:pt x="132520" y="6446"/>
                </a:lnTo>
                <a:lnTo>
                  <a:pt x="89392" y="24639"/>
                </a:lnTo>
                <a:lnTo>
                  <a:pt x="52859" y="52861"/>
                </a:lnTo>
                <a:lnTo>
                  <a:pt x="24637" y="89394"/>
                </a:lnTo>
                <a:lnTo>
                  <a:pt x="6445" y="132519"/>
                </a:lnTo>
                <a:lnTo>
                  <a:pt x="0" y="180521"/>
                </a:lnTo>
                <a:lnTo>
                  <a:pt x="6445" y="228526"/>
                </a:lnTo>
                <a:lnTo>
                  <a:pt x="24638" y="271654"/>
                </a:lnTo>
                <a:lnTo>
                  <a:pt x="52859" y="308188"/>
                </a:lnTo>
                <a:lnTo>
                  <a:pt x="89392" y="336410"/>
                </a:lnTo>
                <a:lnTo>
                  <a:pt x="132520" y="354602"/>
                </a:lnTo>
                <a:lnTo>
                  <a:pt x="180525" y="361048"/>
                </a:lnTo>
                <a:lnTo>
                  <a:pt x="228526" y="354602"/>
                </a:lnTo>
                <a:lnTo>
                  <a:pt x="271652" y="336410"/>
                </a:lnTo>
                <a:lnTo>
                  <a:pt x="308184" y="308188"/>
                </a:lnTo>
                <a:lnTo>
                  <a:pt x="333242" y="275751"/>
                </a:lnTo>
                <a:lnTo>
                  <a:pt x="147489" y="275751"/>
                </a:lnTo>
                <a:lnTo>
                  <a:pt x="129415" y="274429"/>
                </a:lnTo>
                <a:lnTo>
                  <a:pt x="112162" y="270584"/>
                </a:lnTo>
                <a:lnTo>
                  <a:pt x="95940" y="264404"/>
                </a:lnTo>
                <a:lnTo>
                  <a:pt x="80964" y="256075"/>
                </a:lnTo>
                <a:lnTo>
                  <a:pt x="98798" y="256075"/>
                </a:lnTo>
                <a:lnTo>
                  <a:pt x="106303" y="255438"/>
                </a:lnTo>
                <a:lnTo>
                  <a:pt x="120442" y="251775"/>
                </a:lnTo>
                <a:lnTo>
                  <a:pt x="133548" y="245928"/>
                </a:lnTo>
                <a:lnTo>
                  <a:pt x="145407" y="238107"/>
                </a:lnTo>
                <a:lnTo>
                  <a:pt x="131803" y="235668"/>
                </a:lnTo>
                <a:lnTo>
                  <a:pt x="120025" y="229354"/>
                </a:lnTo>
                <a:lnTo>
                  <a:pt x="110784" y="219859"/>
                </a:lnTo>
                <a:lnTo>
                  <a:pt x="104792" y="207875"/>
                </a:lnTo>
                <a:lnTo>
                  <a:pt x="121825" y="207875"/>
                </a:lnTo>
                <a:lnTo>
                  <a:pt x="124467" y="207153"/>
                </a:lnTo>
                <a:lnTo>
                  <a:pt x="92191" y="179464"/>
                </a:lnTo>
                <a:lnTo>
                  <a:pt x="89538" y="163913"/>
                </a:lnTo>
                <a:lnTo>
                  <a:pt x="102867" y="163913"/>
                </a:lnTo>
                <a:lnTo>
                  <a:pt x="101233" y="162518"/>
                </a:lnTo>
                <a:lnTo>
                  <a:pt x="95112" y="153973"/>
                </a:lnTo>
                <a:lnTo>
                  <a:pt x="91191" y="144059"/>
                </a:lnTo>
                <a:lnTo>
                  <a:pt x="89809" y="133140"/>
                </a:lnTo>
                <a:lnTo>
                  <a:pt x="89809" y="125197"/>
                </a:lnTo>
                <a:lnTo>
                  <a:pt x="91975" y="117699"/>
                </a:lnTo>
                <a:lnTo>
                  <a:pt x="95676" y="111297"/>
                </a:lnTo>
                <a:lnTo>
                  <a:pt x="204094" y="111297"/>
                </a:lnTo>
                <a:lnTo>
                  <a:pt x="210798" y="106775"/>
                </a:lnTo>
                <a:lnTo>
                  <a:pt x="227725" y="103354"/>
                </a:lnTo>
                <a:lnTo>
                  <a:pt x="342296" y="103354"/>
                </a:lnTo>
                <a:lnTo>
                  <a:pt x="336406" y="89394"/>
                </a:lnTo>
                <a:lnTo>
                  <a:pt x="308184" y="52861"/>
                </a:lnTo>
                <a:lnTo>
                  <a:pt x="271651" y="24639"/>
                </a:lnTo>
                <a:lnTo>
                  <a:pt x="228525" y="6446"/>
                </a:lnTo>
                <a:lnTo>
                  <a:pt x="180524" y="0"/>
                </a:lnTo>
                <a:close/>
              </a:path>
              <a:path w="361314" h="361315">
                <a:moveTo>
                  <a:pt x="350901" y="123753"/>
                </a:moveTo>
                <a:lnTo>
                  <a:pt x="292989" y="123753"/>
                </a:lnTo>
                <a:lnTo>
                  <a:pt x="288305" y="130106"/>
                </a:lnTo>
                <a:lnTo>
                  <a:pt x="283089" y="136015"/>
                </a:lnTo>
                <a:lnTo>
                  <a:pt x="277384" y="141433"/>
                </a:lnTo>
                <a:lnTo>
                  <a:pt x="271230" y="146318"/>
                </a:lnTo>
                <a:lnTo>
                  <a:pt x="271327" y="151914"/>
                </a:lnTo>
                <a:lnTo>
                  <a:pt x="263235" y="195517"/>
                </a:lnTo>
                <a:lnTo>
                  <a:pt x="239428" y="235391"/>
                </a:lnTo>
                <a:lnTo>
                  <a:pt x="200612" y="264486"/>
                </a:lnTo>
                <a:lnTo>
                  <a:pt x="147489" y="275751"/>
                </a:lnTo>
                <a:lnTo>
                  <a:pt x="333242" y="275751"/>
                </a:lnTo>
                <a:lnTo>
                  <a:pt x="336406" y="271654"/>
                </a:lnTo>
                <a:lnTo>
                  <a:pt x="354599" y="228526"/>
                </a:lnTo>
                <a:lnTo>
                  <a:pt x="361045" y="180521"/>
                </a:lnTo>
                <a:lnTo>
                  <a:pt x="354599" y="132519"/>
                </a:lnTo>
                <a:lnTo>
                  <a:pt x="350901" y="123753"/>
                </a:lnTo>
                <a:close/>
              </a:path>
              <a:path w="361314" h="361315">
                <a:moveTo>
                  <a:pt x="98798" y="256075"/>
                </a:moveTo>
                <a:lnTo>
                  <a:pt x="80964" y="256075"/>
                </a:lnTo>
                <a:lnTo>
                  <a:pt x="84393" y="256526"/>
                </a:lnTo>
                <a:lnTo>
                  <a:pt x="87823" y="256706"/>
                </a:lnTo>
                <a:lnTo>
                  <a:pt x="91343" y="256706"/>
                </a:lnTo>
                <a:lnTo>
                  <a:pt x="98798" y="256075"/>
                </a:lnTo>
                <a:close/>
              </a:path>
              <a:path w="361314" h="361315">
                <a:moveTo>
                  <a:pt x="121825" y="207875"/>
                </a:moveTo>
                <a:lnTo>
                  <a:pt x="104792" y="207875"/>
                </a:lnTo>
                <a:lnTo>
                  <a:pt x="107500" y="208417"/>
                </a:lnTo>
                <a:lnTo>
                  <a:pt x="110208" y="208682"/>
                </a:lnTo>
                <a:lnTo>
                  <a:pt x="116977" y="208682"/>
                </a:lnTo>
                <a:lnTo>
                  <a:pt x="120856" y="208140"/>
                </a:lnTo>
                <a:lnTo>
                  <a:pt x="121825" y="207875"/>
                </a:lnTo>
                <a:close/>
              </a:path>
              <a:path w="361314" h="361315">
                <a:moveTo>
                  <a:pt x="102867" y="163913"/>
                </a:moveTo>
                <a:lnTo>
                  <a:pt x="89538" y="163913"/>
                </a:lnTo>
                <a:lnTo>
                  <a:pt x="95405" y="167162"/>
                </a:lnTo>
                <a:lnTo>
                  <a:pt x="102084" y="169148"/>
                </a:lnTo>
                <a:lnTo>
                  <a:pt x="109215" y="169328"/>
                </a:lnTo>
                <a:lnTo>
                  <a:pt x="102867" y="163913"/>
                </a:lnTo>
                <a:close/>
              </a:path>
              <a:path w="361314" h="361315">
                <a:moveTo>
                  <a:pt x="204094" y="111297"/>
                </a:moveTo>
                <a:lnTo>
                  <a:pt x="95676" y="111297"/>
                </a:lnTo>
                <a:lnTo>
                  <a:pt x="113667" y="129270"/>
                </a:lnTo>
                <a:lnTo>
                  <a:pt x="135018" y="143249"/>
                </a:lnTo>
                <a:lnTo>
                  <a:pt x="159128" y="152625"/>
                </a:lnTo>
                <a:lnTo>
                  <a:pt x="185399" y="156788"/>
                </a:lnTo>
                <a:lnTo>
                  <a:pt x="184580" y="153623"/>
                </a:lnTo>
                <a:lnTo>
                  <a:pt x="184219" y="150289"/>
                </a:lnTo>
                <a:lnTo>
                  <a:pt x="184329" y="146318"/>
                </a:lnTo>
                <a:lnTo>
                  <a:pt x="187641" y="129933"/>
                </a:lnTo>
                <a:lnTo>
                  <a:pt x="196968" y="116103"/>
                </a:lnTo>
                <a:lnTo>
                  <a:pt x="204094" y="111297"/>
                </a:lnTo>
                <a:close/>
              </a:path>
              <a:path w="361314" h="361315">
                <a:moveTo>
                  <a:pt x="343626" y="106507"/>
                </a:moveTo>
                <a:lnTo>
                  <a:pt x="287116" y="106507"/>
                </a:lnTo>
                <a:lnTo>
                  <a:pt x="284025" y="113817"/>
                </a:lnTo>
                <a:lnTo>
                  <a:pt x="279715" y="120356"/>
                </a:lnTo>
                <a:lnTo>
                  <a:pt x="274322" y="125996"/>
                </a:lnTo>
                <a:lnTo>
                  <a:pt x="267981" y="130612"/>
                </a:lnTo>
                <a:lnTo>
                  <a:pt x="274529" y="129566"/>
                </a:lnTo>
                <a:lnTo>
                  <a:pt x="280891" y="128063"/>
                </a:lnTo>
                <a:lnTo>
                  <a:pt x="287051" y="126119"/>
                </a:lnTo>
                <a:lnTo>
                  <a:pt x="292989" y="123753"/>
                </a:lnTo>
                <a:lnTo>
                  <a:pt x="350901" y="123753"/>
                </a:lnTo>
                <a:lnTo>
                  <a:pt x="343626" y="106507"/>
                </a:lnTo>
                <a:close/>
              </a:path>
              <a:path w="361314" h="361315">
                <a:moveTo>
                  <a:pt x="342296" y="103354"/>
                </a:moveTo>
                <a:lnTo>
                  <a:pt x="227725" y="103354"/>
                </a:lnTo>
                <a:lnTo>
                  <a:pt x="236867" y="104304"/>
                </a:lnTo>
                <a:lnTo>
                  <a:pt x="245339" y="107032"/>
                </a:lnTo>
                <a:lnTo>
                  <a:pt x="252946" y="111350"/>
                </a:lnTo>
                <a:lnTo>
                  <a:pt x="259496" y="117073"/>
                </a:lnTo>
                <a:lnTo>
                  <a:pt x="266821" y="115284"/>
                </a:lnTo>
                <a:lnTo>
                  <a:pt x="273884" y="112909"/>
                </a:lnTo>
                <a:lnTo>
                  <a:pt x="280658" y="109976"/>
                </a:lnTo>
                <a:lnTo>
                  <a:pt x="287116" y="106507"/>
                </a:lnTo>
                <a:lnTo>
                  <a:pt x="343626" y="106507"/>
                </a:lnTo>
                <a:lnTo>
                  <a:pt x="342296" y="103354"/>
                </a:lnTo>
                <a:close/>
              </a:path>
            </a:pathLst>
          </a:custGeom>
          <a:solidFill>
            <a:srgbClr val="5076B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3013167" y="6039875"/>
            <a:ext cx="435609" cy="307340"/>
            <a:chOff x="2330335" y="5861745"/>
            <a:chExt cx="435609" cy="3073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99452" y="5921549"/>
              <a:ext cx="132514" cy="171401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330335" y="5861745"/>
              <a:ext cx="435609" cy="307340"/>
            </a:xfrm>
            <a:custGeom>
              <a:avLst/>
              <a:gdLst/>
              <a:ahLst/>
              <a:cxnLst/>
              <a:rect l="l" t="t" r="r" b="b"/>
              <a:pathLst>
                <a:path w="435610" h="307339">
                  <a:moveTo>
                    <a:pt x="366054" y="0"/>
                  </a:moveTo>
                  <a:lnTo>
                    <a:pt x="68818" y="0"/>
                  </a:lnTo>
                  <a:lnTo>
                    <a:pt x="42005" y="5378"/>
                  </a:lnTo>
                  <a:lnTo>
                    <a:pt x="20133" y="20055"/>
                  </a:lnTo>
                  <a:lnTo>
                    <a:pt x="5399" y="41844"/>
                  </a:lnTo>
                  <a:lnTo>
                    <a:pt x="0" y="68557"/>
                  </a:lnTo>
                  <a:lnTo>
                    <a:pt x="0" y="238498"/>
                  </a:lnTo>
                  <a:lnTo>
                    <a:pt x="5399" y="265211"/>
                  </a:lnTo>
                  <a:lnTo>
                    <a:pt x="20133" y="287001"/>
                  </a:lnTo>
                  <a:lnTo>
                    <a:pt x="42005" y="301679"/>
                  </a:lnTo>
                  <a:lnTo>
                    <a:pt x="68818" y="307058"/>
                  </a:lnTo>
                  <a:lnTo>
                    <a:pt x="366788" y="307058"/>
                  </a:lnTo>
                  <a:lnTo>
                    <a:pt x="393602" y="301679"/>
                  </a:lnTo>
                  <a:lnTo>
                    <a:pt x="401888" y="296119"/>
                  </a:lnTo>
                  <a:lnTo>
                    <a:pt x="68818" y="296119"/>
                  </a:lnTo>
                  <a:lnTo>
                    <a:pt x="46191" y="291526"/>
                  </a:lnTo>
                  <a:lnTo>
                    <a:pt x="27820" y="279069"/>
                  </a:lnTo>
                  <a:lnTo>
                    <a:pt x="15488" y="260733"/>
                  </a:lnTo>
                  <a:lnTo>
                    <a:pt x="10981" y="238498"/>
                  </a:lnTo>
                  <a:lnTo>
                    <a:pt x="10981" y="69288"/>
                  </a:lnTo>
                  <a:lnTo>
                    <a:pt x="15591" y="46747"/>
                  </a:lnTo>
                  <a:lnTo>
                    <a:pt x="28095" y="28444"/>
                  </a:lnTo>
                  <a:lnTo>
                    <a:pt x="46500" y="16158"/>
                  </a:lnTo>
                  <a:lnTo>
                    <a:pt x="68818" y="11668"/>
                  </a:lnTo>
                  <a:lnTo>
                    <a:pt x="402135" y="11668"/>
                  </a:lnTo>
                  <a:lnTo>
                    <a:pt x="392983" y="5492"/>
                  </a:lnTo>
                  <a:lnTo>
                    <a:pt x="366054" y="0"/>
                  </a:lnTo>
                  <a:close/>
                </a:path>
                <a:path w="435610" h="307339">
                  <a:moveTo>
                    <a:pt x="402135" y="11668"/>
                  </a:moveTo>
                  <a:lnTo>
                    <a:pt x="366788" y="11668"/>
                  </a:lnTo>
                  <a:lnTo>
                    <a:pt x="389414" y="16260"/>
                  </a:lnTo>
                  <a:lnTo>
                    <a:pt x="407786" y="28715"/>
                  </a:lnTo>
                  <a:lnTo>
                    <a:pt x="420118" y="47051"/>
                  </a:lnTo>
                  <a:lnTo>
                    <a:pt x="424625" y="69288"/>
                  </a:lnTo>
                  <a:lnTo>
                    <a:pt x="424626" y="238498"/>
                  </a:lnTo>
                  <a:lnTo>
                    <a:pt x="423892" y="238498"/>
                  </a:lnTo>
                  <a:lnTo>
                    <a:pt x="419282" y="261040"/>
                  </a:lnTo>
                  <a:lnTo>
                    <a:pt x="406781" y="279343"/>
                  </a:lnTo>
                  <a:lnTo>
                    <a:pt x="388375" y="291628"/>
                  </a:lnTo>
                  <a:lnTo>
                    <a:pt x="366054" y="296119"/>
                  </a:lnTo>
                  <a:lnTo>
                    <a:pt x="401888" y="296119"/>
                  </a:lnTo>
                  <a:lnTo>
                    <a:pt x="415473" y="287001"/>
                  </a:lnTo>
                  <a:lnTo>
                    <a:pt x="430205" y="265211"/>
                  </a:lnTo>
                  <a:lnTo>
                    <a:pt x="435604" y="238498"/>
                  </a:lnTo>
                  <a:lnTo>
                    <a:pt x="435604" y="69288"/>
                  </a:lnTo>
                  <a:lnTo>
                    <a:pt x="430091" y="42460"/>
                  </a:lnTo>
                  <a:lnTo>
                    <a:pt x="415106" y="20420"/>
                  </a:lnTo>
                  <a:lnTo>
                    <a:pt x="402135" y="11668"/>
                  </a:lnTo>
                  <a:close/>
                </a:path>
              </a:pathLst>
            </a:custGeom>
            <a:solidFill>
              <a:srgbClr val="5076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838016" y="5974874"/>
            <a:ext cx="361950" cy="361950"/>
          </a:xfrm>
          <a:custGeom>
            <a:avLst/>
            <a:gdLst/>
            <a:ahLst/>
            <a:cxnLst/>
            <a:rect l="l" t="t" r="r" b="b"/>
            <a:pathLst>
              <a:path w="361950" h="361950">
                <a:moveTo>
                  <a:pt x="180799" y="0"/>
                </a:moveTo>
                <a:lnTo>
                  <a:pt x="132735" y="6496"/>
                </a:lnTo>
                <a:lnTo>
                  <a:pt x="89546" y="24830"/>
                </a:lnTo>
                <a:lnTo>
                  <a:pt x="52954" y="53267"/>
                </a:lnTo>
                <a:lnTo>
                  <a:pt x="24684" y="90074"/>
                </a:lnTo>
                <a:lnTo>
                  <a:pt x="6458" y="133516"/>
                </a:lnTo>
                <a:lnTo>
                  <a:pt x="0" y="181861"/>
                </a:lnTo>
                <a:lnTo>
                  <a:pt x="7567" y="234093"/>
                </a:lnTo>
                <a:lnTo>
                  <a:pt x="28804" y="280385"/>
                </a:lnTo>
                <a:lnTo>
                  <a:pt x="61512" y="318526"/>
                </a:lnTo>
                <a:lnTo>
                  <a:pt x="103493" y="346307"/>
                </a:lnTo>
                <a:lnTo>
                  <a:pt x="152549" y="361516"/>
                </a:lnTo>
                <a:lnTo>
                  <a:pt x="152549" y="234430"/>
                </a:lnTo>
                <a:lnTo>
                  <a:pt x="106644" y="234430"/>
                </a:lnTo>
                <a:lnTo>
                  <a:pt x="106643" y="181861"/>
                </a:lnTo>
                <a:lnTo>
                  <a:pt x="152549" y="181861"/>
                </a:lnTo>
                <a:lnTo>
                  <a:pt x="152549" y="141795"/>
                </a:lnTo>
                <a:lnTo>
                  <a:pt x="157411" y="111510"/>
                </a:lnTo>
                <a:lnTo>
                  <a:pt x="171206" y="89325"/>
                </a:lnTo>
                <a:lnTo>
                  <a:pt x="192744" y="75685"/>
                </a:lnTo>
                <a:lnTo>
                  <a:pt x="220838" y="71039"/>
                </a:lnTo>
                <a:lnTo>
                  <a:pt x="235506" y="71594"/>
                </a:lnTo>
                <a:lnTo>
                  <a:pt x="248491" y="72815"/>
                </a:lnTo>
                <a:lnTo>
                  <a:pt x="257768" y="74036"/>
                </a:lnTo>
                <a:lnTo>
                  <a:pt x="261310" y="74591"/>
                </a:lnTo>
                <a:lnTo>
                  <a:pt x="261310" y="119346"/>
                </a:lnTo>
                <a:lnTo>
                  <a:pt x="238508" y="119346"/>
                </a:lnTo>
                <a:lnTo>
                  <a:pt x="224430" y="121762"/>
                </a:lnTo>
                <a:lnTo>
                  <a:pt x="215356" y="128155"/>
                </a:lnTo>
                <a:lnTo>
                  <a:pt x="210493" y="137244"/>
                </a:lnTo>
                <a:lnTo>
                  <a:pt x="209048" y="147748"/>
                </a:lnTo>
                <a:lnTo>
                  <a:pt x="209049" y="181861"/>
                </a:lnTo>
                <a:lnTo>
                  <a:pt x="259192" y="181861"/>
                </a:lnTo>
                <a:lnTo>
                  <a:pt x="251173" y="234430"/>
                </a:lnTo>
                <a:lnTo>
                  <a:pt x="209049" y="234430"/>
                </a:lnTo>
                <a:lnTo>
                  <a:pt x="209049" y="361516"/>
                </a:lnTo>
                <a:lnTo>
                  <a:pt x="258103" y="346307"/>
                </a:lnTo>
                <a:lnTo>
                  <a:pt x="300083" y="318526"/>
                </a:lnTo>
                <a:lnTo>
                  <a:pt x="332792" y="280385"/>
                </a:lnTo>
                <a:lnTo>
                  <a:pt x="354029" y="234093"/>
                </a:lnTo>
                <a:lnTo>
                  <a:pt x="361597" y="181861"/>
                </a:lnTo>
                <a:lnTo>
                  <a:pt x="355138" y="133516"/>
                </a:lnTo>
                <a:lnTo>
                  <a:pt x="336912" y="90074"/>
                </a:lnTo>
                <a:lnTo>
                  <a:pt x="308641" y="53267"/>
                </a:lnTo>
                <a:lnTo>
                  <a:pt x="272049" y="24830"/>
                </a:lnTo>
                <a:lnTo>
                  <a:pt x="228861" y="6496"/>
                </a:lnTo>
                <a:lnTo>
                  <a:pt x="180799" y="0"/>
                </a:lnTo>
                <a:close/>
              </a:path>
            </a:pathLst>
          </a:custGeom>
          <a:solidFill>
            <a:srgbClr val="5076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30464" y="574137"/>
            <a:ext cx="2934986" cy="755335"/>
          </a:xfrm>
          <a:prstGeom prst="rect">
            <a:avLst/>
          </a:prstGeom>
        </p:spPr>
        <p:txBody>
          <a:bodyPr vert="horz" wrap="square" lIns="0" tIns="1651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800" spc="30" dirty="0">
                <a:solidFill>
                  <a:srgbClr val="5076B6"/>
                </a:solidFill>
                <a:latin typeface="Calibri"/>
                <a:cs typeface="Calibri"/>
              </a:rPr>
              <a:t>C</a:t>
            </a:r>
            <a:r>
              <a:rPr sz="4800" spc="45" dirty="0">
                <a:solidFill>
                  <a:srgbClr val="5076B6"/>
                </a:solidFill>
                <a:latin typeface="Calibri"/>
                <a:cs typeface="Calibri"/>
              </a:rPr>
              <a:t>o</a:t>
            </a:r>
            <a:r>
              <a:rPr sz="4800" spc="-25" dirty="0">
                <a:solidFill>
                  <a:srgbClr val="5076B6"/>
                </a:solidFill>
                <a:latin typeface="Calibri"/>
                <a:cs typeface="Calibri"/>
              </a:rPr>
              <a:t>nt</a:t>
            </a:r>
            <a:r>
              <a:rPr sz="4800" spc="25" dirty="0">
                <a:solidFill>
                  <a:srgbClr val="5076B6"/>
                </a:solidFill>
                <a:latin typeface="Calibri"/>
                <a:cs typeface="Calibri"/>
              </a:rPr>
              <a:t>a</a:t>
            </a:r>
            <a:r>
              <a:rPr sz="4800" spc="-25" dirty="0">
                <a:solidFill>
                  <a:srgbClr val="5076B6"/>
                </a:solidFill>
                <a:latin typeface="Calibri"/>
                <a:cs typeface="Calibri"/>
              </a:rPr>
              <a:t>t</a:t>
            </a:r>
            <a:r>
              <a:rPr sz="4800" spc="15" dirty="0">
                <a:solidFill>
                  <a:srgbClr val="5076B6"/>
                </a:solidFill>
                <a:latin typeface="Calibri"/>
                <a:cs typeface="Calibri"/>
              </a:rPr>
              <a:t>o</a:t>
            </a:r>
            <a:endParaRPr lang="pt-BR" sz="4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38154" y="2677525"/>
            <a:ext cx="59118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3D4450"/>
                </a:solidFill>
                <a:latin typeface="Calibri"/>
                <a:cs typeface="Calibri"/>
              </a:rPr>
              <a:t>|</a:t>
            </a:r>
            <a:r>
              <a:rPr sz="1800" spc="-40" dirty="0">
                <a:solidFill>
                  <a:srgbClr val="3D4450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3D4450"/>
                </a:solidFill>
                <a:latin typeface="Calibri"/>
                <a:cs typeface="Calibri"/>
              </a:rPr>
              <a:t>C</a:t>
            </a:r>
            <a:r>
              <a:rPr sz="1800" spc="-15" dirty="0">
                <a:solidFill>
                  <a:srgbClr val="3D4450"/>
                </a:solidFill>
                <a:latin typeface="Calibri"/>
                <a:cs typeface="Calibri"/>
              </a:rPr>
              <a:t>G</a:t>
            </a:r>
            <a:r>
              <a:rPr sz="1800" dirty="0">
                <a:solidFill>
                  <a:srgbClr val="3D4450"/>
                </a:solidFill>
                <a:latin typeface="Calibri"/>
                <a:cs typeface="Calibri"/>
              </a:rPr>
              <a:t>U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38154" y="3026648"/>
            <a:ext cx="612140" cy="775335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0"/>
              </a:spcBef>
            </a:pPr>
            <a:r>
              <a:rPr sz="1800" spc="5" dirty="0">
                <a:solidFill>
                  <a:srgbClr val="5076B6"/>
                </a:solidFill>
                <a:latin typeface="Calibri"/>
                <a:cs typeface="Calibri"/>
              </a:rPr>
              <a:t>Site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1800" spc="15" dirty="0">
                <a:solidFill>
                  <a:srgbClr val="5076B6"/>
                </a:solidFill>
                <a:latin typeface="Calibri"/>
                <a:cs typeface="Calibri"/>
              </a:rPr>
              <a:t>E</a:t>
            </a:r>
            <a:r>
              <a:rPr sz="1800" spc="-30" dirty="0">
                <a:solidFill>
                  <a:srgbClr val="5076B6"/>
                </a:solidFill>
                <a:latin typeface="Calibri"/>
                <a:cs typeface="Calibri"/>
              </a:rPr>
              <a:t>-</a:t>
            </a:r>
            <a:r>
              <a:rPr sz="1800" spc="-15" dirty="0">
                <a:solidFill>
                  <a:srgbClr val="5076B6"/>
                </a:solidFill>
                <a:latin typeface="Calibri"/>
                <a:cs typeface="Calibri"/>
              </a:rPr>
              <a:t>m</a:t>
            </a:r>
            <a:r>
              <a:rPr sz="1800" spc="35" dirty="0">
                <a:solidFill>
                  <a:srgbClr val="5076B6"/>
                </a:solidFill>
                <a:latin typeface="Calibri"/>
                <a:cs typeface="Calibri"/>
              </a:rPr>
              <a:t>ai</a:t>
            </a:r>
            <a:r>
              <a:rPr sz="1800" dirty="0">
                <a:solidFill>
                  <a:srgbClr val="5076B6"/>
                </a:solidFill>
                <a:latin typeface="Calibri"/>
                <a:cs typeface="Calibri"/>
              </a:rPr>
              <a:t>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38154" y="3942509"/>
            <a:ext cx="127635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5076B6"/>
                </a:solidFill>
                <a:latin typeface="Calibri"/>
                <a:cs typeface="Calibri"/>
              </a:rPr>
              <a:t>Re</a:t>
            </a:r>
            <a:r>
              <a:rPr sz="1800" spc="25" dirty="0">
                <a:solidFill>
                  <a:srgbClr val="5076B6"/>
                </a:solidFill>
                <a:latin typeface="Calibri"/>
                <a:cs typeface="Calibri"/>
              </a:rPr>
              <a:t>d</a:t>
            </a:r>
            <a:r>
              <a:rPr sz="1800" dirty="0">
                <a:solidFill>
                  <a:srgbClr val="5076B6"/>
                </a:solidFill>
                <a:latin typeface="Calibri"/>
                <a:cs typeface="Calibri"/>
              </a:rPr>
              <a:t>es</a:t>
            </a:r>
            <a:r>
              <a:rPr sz="1800" spc="-60" dirty="0">
                <a:solidFill>
                  <a:srgbClr val="5076B6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076B6"/>
                </a:solidFill>
                <a:latin typeface="Calibri"/>
                <a:cs typeface="Calibri"/>
              </a:rPr>
              <a:t>S</a:t>
            </a:r>
            <a:r>
              <a:rPr sz="1800" spc="20" dirty="0">
                <a:solidFill>
                  <a:srgbClr val="5076B6"/>
                </a:solidFill>
                <a:latin typeface="Calibri"/>
                <a:cs typeface="Calibri"/>
              </a:rPr>
              <a:t>o</a:t>
            </a:r>
            <a:r>
              <a:rPr sz="1800" spc="-15" dirty="0">
                <a:solidFill>
                  <a:srgbClr val="5076B6"/>
                </a:solidFill>
                <a:latin typeface="Calibri"/>
                <a:cs typeface="Calibri"/>
              </a:rPr>
              <a:t>c</a:t>
            </a:r>
            <a:r>
              <a:rPr sz="1800" spc="35" dirty="0">
                <a:solidFill>
                  <a:srgbClr val="5076B6"/>
                </a:solidFill>
                <a:latin typeface="Calibri"/>
                <a:cs typeface="Calibri"/>
              </a:rPr>
              <a:t>i</a:t>
            </a:r>
            <a:r>
              <a:rPr sz="1800" spc="30" dirty="0">
                <a:solidFill>
                  <a:srgbClr val="5076B6"/>
                </a:solidFill>
                <a:latin typeface="Calibri"/>
                <a:cs typeface="Calibri"/>
              </a:rPr>
              <a:t>a</a:t>
            </a:r>
            <a:r>
              <a:rPr sz="1800" spc="35" dirty="0">
                <a:solidFill>
                  <a:srgbClr val="5076B6"/>
                </a:solidFill>
                <a:latin typeface="Calibri"/>
                <a:cs typeface="Calibri"/>
              </a:rPr>
              <a:t>i</a:t>
            </a:r>
            <a:r>
              <a:rPr sz="1800" dirty="0">
                <a:solidFill>
                  <a:srgbClr val="5076B6"/>
                </a:solidFill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30544" y="5949408"/>
            <a:ext cx="1505438" cy="319959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L="324485">
              <a:spcBef>
                <a:spcPts val="955"/>
              </a:spcBef>
            </a:pPr>
            <a:r>
              <a:rPr lang="pt-BR" sz="2000" spc="-5" dirty="0" err="1">
                <a:latin typeface="Calibri"/>
                <a:cs typeface="Calibri"/>
              </a:rPr>
              <a:t>cguonline</a:t>
            </a:r>
            <a:endParaRPr lang="pt-BR" sz="2000" dirty="0" err="1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45569" y="5801002"/>
            <a:ext cx="2342406" cy="577005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8E33E634-07CF-7C3E-E8DE-3AAFEAE0CA69}"/>
              </a:ext>
            </a:extLst>
          </p:cNvPr>
          <p:cNvSpPr txBox="1"/>
          <p:nvPr/>
        </p:nvSpPr>
        <p:spPr>
          <a:xfrm>
            <a:off x="795647" y="4397828"/>
            <a:ext cx="3643745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FF"/>
                </a:solidFill>
                <a:cs typeface="Segoe UI"/>
                <a:hlinkClick r:id="rId4"/>
              </a:rPr>
              <a:t>gov.br/cgu/educacaocidada </a:t>
            </a:r>
            <a:r>
              <a:rPr lang="en-US" dirty="0">
                <a:solidFill>
                  <a:srgbClr val="0000FF"/>
                </a:solidFill>
              </a:rPr>
              <a:t> </a:t>
            </a:r>
            <a:endParaRPr lang="pt-BR" dirty="0">
              <a:solidFill>
                <a:srgbClr val="000000"/>
              </a:solidFill>
              <a:cs typeface="Calibri"/>
            </a:endParaRPr>
          </a:p>
          <a:p>
            <a:r>
              <a:rPr lang="en-US" dirty="0">
                <a:solidFill>
                  <a:srgbClr val="0000FF"/>
                </a:solidFill>
                <a:cs typeface="Segoe UI"/>
                <a:hlinkClick r:id="rId5"/>
              </a:rPr>
              <a:t>desenhoeredacao@cgu.gov.br</a:t>
            </a:r>
            <a:r>
              <a:rPr lang="pt-BR" dirty="0">
                <a:cs typeface="Calibri"/>
              </a:rPr>
              <a:t>​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A5C2CB78-F925-5B00-BD21-EE65BE63B19D}"/>
              </a:ext>
            </a:extLst>
          </p:cNvPr>
          <p:cNvSpPr txBox="1"/>
          <p:nvPr/>
        </p:nvSpPr>
        <p:spPr>
          <a:xfrm>
            <a:off x="1240972" y="5971309"/>
            <a:ext cx="117961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/>
              <a:t>cguonline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90498C24-1652-EF46-AEDE-B5CDBBCFD5EC}"/>
              </a:ext>
            </a:extLst>
          </p:cNvPr>
          <p:cNvSpPr txBox="1"/>
          <p:nvPr/>
        </p:nvSpPr>
        <p:spPr>
          <a:xfrm>
            <a:off x="3497284" y="5971309"/>
            <a:ext cx="110044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cguoficial</a:t>
            </a:r>
            <a:r>
              <a:rPr lang="pt-BR">
                <a:cs typeface="Calibri"/>
              </a:rPr>
              <a:t>​</a:t>
            </a:r>
            <a:endParaRPr lang="pt-BR"/>
          </a:p>
        </p:txBody>
      </p:sp>
      <p:pic>
        <p:nvPicPr>
          <p:cNvPr id="18" name="Imagem 18" descr="Logotipo, nome da empresa&#10;&#10;Descrição gerada automaticamente">
            <a:extLst>
              <a:ext uri="{FF2B5EF4-FFF2-40B4-BE49-F238E27FC236}">
                <a16:creationId xmlns:a16="http://schemas.microsoft.com/office/drawing/2014/main" id="{260C6A9B-FB77-CF62-837F-D5D93D47E3C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73491" y="6021549"/>
            <a:ext cx="2129644" cy="35672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895350"/>
            <a:ext cx="723900" cy="5067300"/>
          </a:xfrm>
          <a:custGeom>
            <a:avLst/>
            <a:gdLst/>
            <a:ahLst/>
            <a:cxnLst/>
            <a:rect l="l" t="t" r="r" b="b"/>
            <a:pathLst>
              <a:path w="723900" h="5067300">
                <a:moveTo>
                  <a:pt x="723900" y="0"/>
                </a:moveTo>
                <a:lnTo>
                  <a:pt x="0" y="0"/>
                </a:lnTo>
                <a:lnTo>
                  <a:pt x="0" y="5067300"/>
                </a:lnTo>
                <a:lnTo>
                  <a:pt x="723900" y="5067300"/>
                </a:lnTo>
                <a:lnTo>
                  <a:pt x="723900" y="0"/>
                </a:lnTo>
                <a:close/>
              </a:path>
            </a:pathLst>
          </a:custGeom>
          <a:solidFill>
            <a:srgbClr val="4B525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352550" y="1171575"/>
            <a:ext cx="10229850" cy="2823210"/>
            <a:chOff x="1352550" y="1171575"/>
            <a:chExt cx="10229850" cy="282321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71218" y="1854409"/>
              <a:ext cx="9021050" cy="213975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52550" y="1171575"/>
              <a:ext cx="10229850" cy="2628900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1243647" y="4178236"/>
            <a:ext cx="10271760" cy="2061210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365"/>
              </a:spcBef>
            </a:pPr>
            <a:r>
              <a:rPr sz="2000" b="1" spc="15" dirty="0">
                <a:latin typeface="Calibri"/>
                <a:cs typeface="Calibri"/>
              </a:rPr>
              <a:t>O </a:t>
            </a:r>
            <a:r>
              <a:rPr sz="2000" b="1" spc="5" dirty="0">
                <a:latin typeface="Calibri"/>
                <a:cs typeface="Calibri"/>
              </a:rPr>
              <a:t>CDR </a:t>
            </a:r>
            <a:r>
              <a:rPr sz="2000" b="1" spc="10" dirty="0">
                <a:latin typeface="Calibri"/>
                <a:cs typeface="Calibri"/>
              </a:rPr>
              <a:t>é </a:t>
            </a:r>
            <a:r>
              <a:rPr sz="2000" b="1" dirty="0">
                <a:latin typeface="Calibri"/>
                <a:cs typeface="Calibri"/>
              </a:rPr>
              <a:t>uma </a:t>
            </a:r>
            <a:r>
              <a:rPr sz="2000" b="1" spc="-10" dirty="0">
                <a:latin typeface="Calibri"/>
                <a:cs typeface="Calibri"/>
              </a:rPr>
              <a:t>ação </a:t>
            </a:r>
            <a:r>
              <a:rPr sz="2000" b="1" spc="-5" dirty="0">
                <a:latin typeface="Calibri"/>
                <a:cs typeface="Calibri"/>
              </a:rPr>
              <a:t>pedagógico-cultural </a:t>
            </a:r>
            <a:r>
              <a:rPr sz="2000" b="1" spc="-15" dirty="0">
                <a:latin typeface="Calibri"/>
                <a:cs typeface="Calibri"/>
              </a:rPr>
              <a:t>que </a:t>
            </a:r>
            <a:r>
              <a:rPr sz="2000" b="1" spc="5" dirty="0">
                <a:latin typeface="Calibri"/>
                <a:cs typeface="Calibri"/>
              </a:rPr>
              <a:t>objetiva </a:t>
            </a:r>
            <a:r>
              <a:rPr sz="2000" b="1" spc="-20" dirty="0">
                <a:latin typeface="Calibri"/>
                <a:cs typeface="Calibri"/>
              </a:rPr>
              <a:t>proporcionar, </a:t>
            </a:r>
            <a:r>
              <a:rPr sz="2000" b="1" spc="-15" dirty="0">
                <a:latin typeface="Calibri"/>
                <a:cs typeface="Calibri"/>
              </a:rPr>
              <a:t>para </a:t>
            </a:r>
            <a:r>
              <a:rPr sz="2000" b="1" spc="-5" dirty="0">
                <a:latin typeface="Calibri"/>
                <a:cs typeface="Calibri"/>
              </a:rPr>
              <a:t>estudantes </a:t>
            </a:r>
            <a:r>
              <a:rPr sz="2000" b="1" spc="10" dirty="0">
                <a:latin typeface="Calibri"/>
                <a:cs typeface="Calibri"/>
              </a:rPr>
              <a:t>e </a:t>
            </a:r>
            <a:r>
              <a:rPr sz="2000" b="1" spc="-10" dirty="0">
                <a:latin typeface="Calibri"/>
                <a:cs typeface="Calibri"/>
              </a:rPr>
              <a:t>professores, </a:t>
            </a:r>
            <a:r>
              <a:rPr sz="2000" b="1" spc="-4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experiências </a:t>
            </a:r>
            <a:r>
              <a:rPr sz="2000" b="1" spc="-5" dirty="0">
                <a:latin typeface="Calibri"/>
                <a:cs typeface="Calibri"/>
              </a:rPr>
              <a:t>de </a:t>
            </a:r>
            <a:r>
              <a:rPr sz="2000" b="1" spc="-10" dirty="0">
                <a:latin typeface="Calibri"/>
                <a:cs typeface="Calibri"/>
              </a:rPr>
              <a:t>aprendizagem </a:t>
            </a:r>
            <a:r>
              <a:rPr sz="2000" b="1" spc="15" dirty="0">
                <a:latin typeface="Calibri"/>
                <a:cs typeface="Calibri"/>
              </a:rPr>
              <a:t>com </a:t>
            </a:r>
            <a:r>
              <a:rPr sz="2000" b="1" dirty="0">
                <a:latin typeface="Calibri"/>
                <a:cs typeface="Calibri"/>
              </a:rPr>
              <a:t>foco </a:t>
            </a:r>
            <a:r>
              <a:rPr sz="2000" b="1" spc="-10" dirty="0">
                <a:latin typeface="Calibri"/>
                <a:cs typeface="Calibri"/>
              </a:rPr>
              <a:t>em temáticas </a:t>
            </a:r>
            <a:r>
              <a:rPr sz="2000" b="1" spc="-5" dirty="0">
                <a:latin typeface="Calibri"/>
                <a:cs typeface="Calibri"/>
              </a:rPr>
              <a:t>como </a:t>
            </a:r>
            <a:r>
              <a:rPr sz="2000" b="1" spc="5" dirty="0">
                <a:latin typeface="Calibri"/>
                <a:cs typeface="Calibri"/>
              </a:rPr>
              <a:t>ética, </a:t>
            </a:r>
            <a:r>
              <a:rPr sz="2000" b="1" spc="-10" dirty="0">
                <a:latin typeface="Calibri"/>
                <a:cs typeface="Calibri"/>
              </a:rPr>
              <a:t>cidadania, </a:t>
            </a:r>
            <a:r>
              <a:rPr sz="2000" b="1" spc="-5" dirty="0">
                <a:latin typeface="Calibri"/>
                <a:cs typeface="Calibri"/>
              </a:rPr>
              <a:t>participação</a:t>
            </a:r>
            <a:r>
              <a:rPr sz="2000" b="1" spc="4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social 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e</a:t>
            </a:r>
            <a:r>
              <a:rPr sz="2000" b="1" spc="1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combate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à</a:t>
            </a:r>
            <a:r>
              <a:rPr sz="2000" b="1" spc="1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corrupção.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O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programa</a:t>
            </a:r>
            <a:r>
              <a:rPr sz="2000" b="1" dirty="0">
                <a:latin typeface="Calibri"/>
                <a:cs typeface="Calibri"/>
              </a:rPr>
              <a:t> visa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também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a</a:t>
            </a:r>
            <a:r>
              <a:rPr sz="2000" b="1" spc="15" dirty="0">
                <a:latin typeface="Calibri"/>
                <a:cs typeface="Calibri"/>
              </a:rPr>
              <a:t> </a:t>
            </a:r>
            <a:r>
              <a:rPr sz="2000" b="1" spc="-15" dirty="0">
                <a:latin typeface="Calibri"/>
                <a:cs typeface="Calibri"/>
              </a:rPr>
              <a:t>contribuir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para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a</a:t>
            </a:r>
            <a:r>
              <a:rPr sz="2000" b="1" spc="1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educação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cidadã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ao 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estimular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o</a:t>
            </a:r>
            <a:r>
              <a:rPr sz="2000" b="1" spc="1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pensamento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b="1" spc="-15" dirty="0">
                <a:latin typeface="Calibri"/>
                <a:cs typeface="Calibri"/>
              </a:rPr>
              <a:t>crítico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spc="-15" dirty="0">
                <a:latin typeface="Calibri"/>
                <a:cs typeface="Calibri"/>
              </a:rPr>
              <a:t>sobre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o</a:t>
            </a:r>
            <a:r>
              <a:rPr sz="2000" b="1" spc="15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papel</a:t>
            </a:r>
            <a:r>
              <a:rPr sz="2000" b="1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de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b="1" spc="-15" dirty="0">
                <a:latin typeface="Calibri"/>
                <a:cs typeface="Calibri"/>
              </a:rPr>
              <a:t>cada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indivíduo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na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sociedade,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assim </a:t>
            </a:r>
            <a:r>
              <a:rPr sz="2000" b="1" spc="-5" dirty="0">
                <a:latin typeface="Calibri"/>
                <a:cs typeface="Calibri"/>
              </a:rPr>
              <a:t>como </a:t>
            </a:r>
            <a:r>
              <a:rPr sz="2000" b="1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fomenta</a:t>
            </a:r>
            <a:r>
              <a:rPr sz="2000" b="1" spc="-170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a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valorização</a:t>
            </a:r>
            <a:r>
              <a:rPr sz="2000" b="1" spc="-19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da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profissão</a:t>
            </a:r>
            <a:r>
              <a:rPr sz="2000" b="1" spc="-17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docente</a:t>
            </a:r>
            <a:r>
              <a:rPr sz="2000" b="1" spc="-114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e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a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participação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social</a:t>
            </a:r>
            <a:r>
              <a:rPr sz="2000" b="1" spc="-114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por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25" dirty="0">
                <a:latin typeface="Calibri"/>
                <a:cs typeface="Calibri"/>
              </a:rPr>
              <a:t>meio</a:t>
            </a:r>
            <a:r>
              <a:rPr sz="2000" b="1" spc="-114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da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troca</a:t>
            </a:r>
            <a:r>
              <a:rPr sz="2000" b="1" spc="-9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de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saberes.</a:t>
            </a:r>
            <a:endParaRPr sz="2000">
              <a:latin typeface="Calibri"/>
              <a:cs typeface="Calibri"/>
            </a:endParaRPr>
          </a:p>
          <a:p>
            <a:pPr marL="12700" marR="6985" algn="just">
              <a:lnSpc>
                <a:spcPts val="2180"/>
              </a:lnSpc>
              <a:spcBef>
                <a:spcPts val="635"/>
              </a:spcBef>
            </a:pPr>
            <a:r>
              <a:rPr sz="2000" b="1" spc="15" dirty="0">
                <a:latin typeface="Calibri"/>
                <a:cs typeface="Calibri"/>
              </a:rPr>
              <a:t>O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Concurso</a:t>
            </a:r>
            <a:r>
              <a:rPr sz="2000" b="1" dirty="0">
                <a:latin typeface="Calibri"/>
                <a:cs typeface="Calibri"/>
              </a:rPr>
              <a:t> vem</a:t>
            </a:r>
            <a:r>
              <a:rPr sz="2000" b="1" spc="5" dirty="0">
                <a:latin typeface="Calibri"/>
                <a:cs typeface="Calibri"/>
              </a:rPr>
              <a:t> sendo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b="1" spc="-15" dirty="0">
                <a:latin typeface="Calibri"/>
                <a:cs typeface="Calibri"/>
              </a:rPr>
              <a:t>realizado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spc="-15" dirty="0">
                <a:latin typeface="Calibri"/>
                <a:cs typeface="Calibri"/>
              </a:rPr>
              <a:t>desde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2007,</a:t>
            </a:r>
            <a:r>
              <a:rPr sz="2000" b="1" spc="1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com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temas</a:t>
            </a:r>
            <a:r>
              <a:rPr sz="2000" b="1" spc="-5" dirty="0">
                <a:latin typeface="Calibri"/>
                <a:cs typeface="Calibri"/>
              </a:rPr>
              <a:t> diversos,</a:t>
            </a:r>
            <a:r>
              <a:rPr sz="2000" b="1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e</a:t>
            </a:r>
            <a:r>
              <a:rPr sz="2000" b="1" spc="15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já</a:t>
            </a:r>
            <a:r>
              <a:rPr sz="2000" b="1" spc="1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mobilizou</a:t>
            </a:r>
            <a:r>
              <a:rPr sz="2000" b="1" spc="43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quase</a:t>
            </a:r>
            <a:r>
              <a:rPr sz="2000" b="1" spc="430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4 </a:t>
            </a:r>
            <a:r>
              <a:rPr sz="2000" b="1" spc="15" dirty="0">
                <a:latin typeface="Calibri"/>
                <a:cs typeface="Calibri"/>
              </a:rPr>
              <a:t> </a:t>
            </a:r>
            <a:r>
              <a:rPr sz="2000" b="1" spc="20" dirty="0">
                <a:latin typeface="Calibri"/>
                <a:cs typeface="Calibri"/>
              </a:rPr>
              <a:t>milhões</a:t>
            </a:r>
            <a:r>
              <a:rPr sz="2000" b="1" spc="-12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de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estudantes</a:t>
            </a:r>
            <a:r>
              <a:rPr sz="2000" b="1" spc="-7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de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escolas</a:t>
            </a:r>
            <a:r>
              <a:rPr sz="2000" b="1" spc="-13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públicas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e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privadas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spc="30" dirty="0">
                <a:latin typeface="Calibri"/>
                <a:cs typeface="Calibri"/>
              </a:rPr>
              <a:t>em</a:t>
            </a:r>
            <a:r>
              <a:rPr sz="2000" b="1" spc="-7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todo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10" dirty="0">
                <a:latin typeface="Calibri"/>
                <a:cs typeface="Calibri"/>
              </a:rPr>
              <a:t>o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país.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1999" cy="685799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6258" y="258445"/>
              <a:ext cx="2337015" cy="21336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53769" y="881697"/>
            <a:ext cx="885825" cy="78867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22225" marR="5080" indent="-9525">
              <a:lnSpc>
                <a:spcPts val="2850"/>
              </a:lnSpc>
              <a:spcBef>
                <a:spcPts val="445"/>
              </a:spcBef>
            </a:pPr>
            <a:r>
              <a:rPr sz="2600" spc="60" dirty="0"/>
              <a:t>Q</a:t>
            </a:r>
            <a:r>
              <a:rPr sz="2600" spc="65" dirty="0"/>
              <a:t>u</a:t>
            </a:r>
            <a:r>
              <a:rPr sz="2600" spc="-30" dirty="0"/>
              <a:t>a</a:t>
            </a:r>
            <a:r>
              <a:rPr sz="2600" spc="5" dirty="0"/>
              <a:t>l</a:t>
            </a:r>
            <a:r>
              <a:rPr sz="2600" spc="-200" dirty="0"/>
              <a:t> </a:t>
            </a:r>
            <a:r>
              <a:rPr sz="2600" spc="5" dirty="0"/>
              <a:t>o  </a:t>
            </a:r>
            <a:r>
              <a:rPr sz="2600" spc="110" dirty="0"/>
              <a:t>t</a:t>
            </a:r>
            <a:r>
              <a:rPr sz="2600" spc="-15" dirty="0"/>
              <a:t>e</a:t>
            </a:r>
            <a:r>
              <a:rPr sz="2600" spc="-35" dirty="0"/>
              <a:t>m</a:t>
            </a:r>
            <a:r>
              <a:rPr sz="2600" spc="-30" dirty="0"/>
              <a:t>a</a:t>
            </a:r>
            <a:r>
              <a:rPr sz="2600" spc="10" dirty="0"/>
              <a:t>?</a:t>
            </a:r>
            <a:endParaRPr sz="2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65112" y="265429"/>
            <a:ext cx="11671300" cy="6337300"/>
          </a:xfrm>
          <a:custGeom>
            <a:avLst/>
            <a:gdLst/>
            <a:ahLst/>
            <a:cxnLst/>
            <a:rect l="l" t="t" r="r" b="b"/>
            <a:pathLst>
              <a:path w="11671300" h="6337300">
                <a:moveTo>
                  <a:pt x="11607800" y="63182"/>
                </a:moveTo>
                <a:lnTo>
                  <a:pt x="63500" y="63182"/>
                </a:lnTo>
                <a:lnTo>
                  <a:pt x="63500" y="6273482"/>
                </a:lnTo>
                <a:lnTo>
                  <a:pt x="11607800" y="6273482"/>
                </a:lnTo>
                <a:lnTo>
                  <a:pt x="11607800" y="63182"/>
                </a:lnTo>
                <a:close/>
              </a:path>
              <a:path w="11671300" h="6337300">
                <a:moveTo>
                  <a:pt x="11671237" y="0"/>
                </a:moveTo>
                <a:lnTo>
                  <a:pt x="0" y="0"/>
                </a:lnTo>
                <a:lnTo>
                  <a:pt x="0" y="25400"/>
                </a:lnTo>
                <a:lnTo>
                  <a:pt x="0" y="6311900"/>
                </a:lnTo>
                <a:lnTo>
                  <a:pt x="0" y="6337300"/>
                </a:lnTo>
                <a:lnTo>
                  <a:pt x="11671237" y="6337300"/>
                </a:lnTo>
                <a:lnTo>
                  <a:pt x="11671237" y="6311900"/>
                </a:lnTo>
                <a:lnTo>
                  <a:pt x="25400" y="6311900"/>
                </a:lnTo>
                <a:lnTo>
                  <a:pt x="25400" y="25400"/>
                </a:lnTo>
                <a:lnTo>
                  <a:pt x="11645837" y="25400"/>
                </a:lnTo>
                <a:lnTo>
                  <a:pt x="11645837" y="6311582"/>
                </a:lnTo>
                <a:lnTo>
                  <a:pt x="11671237" y="6311595"/>
                </a:lnTo>
                <a:lnTo>
                  <a:pt x="11671237" y="25400"/>
                </a:lnTo>
                <a:lnTo>
                  <a:pt x="11671237" y="25146"/>
                </a:lnTo>
                <a:lnTo>
                  <a:pt x="116712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17575" y="876363"/>
            <a:ext cx="516509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400" spc="60" dirty="0">
                <a:solidFill>
                  <a:srgbClr val="000000"/>
                </a:solidFill>
              </a:rPr>
              <a:t>Q</a:t>
            </a:r>
            <a:r>
              <a:rPr sz="4400" spc="30" dirty="0">
                <a:solidFill>
                  <a:srgbClr val="000000"/>
                </a:solidFill>
              </a:rPr>
              <a:t>u</a:t>
            </a:r>
            <a:r>
              <a:rPr sz="4400" spc="10" dirty="0">
                <a:solidFill>
                  <a:srgbClr val="000000"/>
                </a:solidFill>
              </a:rPr>
              <a:t>e</a:t>
            </a:r>
            <a:r>
              <a:rPr sz="4400" spc="25" dirty="0">
                <a:solidFill>
                  <a:srgbClr val="000000"/>
                </a:solidFill>
              </a:rPr>
              <a:t>m</a:t>
            </a:r>
            <a:r>
              <a:rPr sz="4400" spc="-385" dirty="0">
                <a:solidFill>
                  <a:srgbClr val="000000"/>
                </a:solidFill>
              </a:rPr>
              <a:t> </a:t>
            </a:r>
            <a:r>
              <a:rPr sz="4400" spc="30" dirty="0">
                <a:solidFill>
                  <a:srgbClr val="000000"/>
                </a:solidFill>
              </a:rPr>
              <a:t>p</a:t>
            </a:r>
            <a:r>
              <a:rPr sz="4400" spc="25" dirty="0">
                <a:solidFill>
                  <a:srgbClr val="000000"/>
                </a:solidFill>
              </a:rPr>
              <a:t>o</a:t>
            </a:r>
            <a:r>
              <a:rPr sz="4400" spc="-40" dirty="0">
                <a:solidFill>
                  <a:srgbClr val="000000"/>
                </a:solidFill>
              </a:rPr>
              <a:t>d</a:t>
            </a:r>
            <a:r>
              <a:rPr sz="4400" spc="15" dirty="0">
                <a:solidFill>
                  <a:srgbClr val="000000"/>
                </a:solidFill>
              </a:rPr>
              <a:t>e</a:t>
            </a:r>
            <a:r>
              <a:rPr sz="4400" spc="-260" dirty="0">
                <a:solidFill>
                  <a:srgbClr val="000000"/>
                </a:solidFill>
              </a:rPr>
              <a:t> </a:t>
            </a:r>
            <a:r>
              <a:rPr sz="4400" spc="30" dirty="0">
                <a:solidFill>
                  <a:srgbClr val="000000"/>
                </a:solidFill>
              </a:rPr>
              <a:t>p</a:t>
            </a:r>
            <a:r>
              <a:rPr sz="4400" spc="25" dirty="0">
                <a:solidFill>
                  <a:srgbClr val="000000"/>
                </a:solidFill>
              </a:rPr>
              <a:t>a</a:t>
            </a:r>
            <a:r>
              <a:rPr sz="4400" spc="55" dirty="0">
                <a:solidFill>
                  <a:srgbClr val="000000"/>
                </a:solidFill>
              </a:rPr>
              <a:t>r</a:t>
            </a:r>
            <a:r>
              <a:rPr sz="4400" spc="-20" dirty="0">
                <a:solidFill>
                  <a:srgbClr val="000000"/>
                </a:solidFill>
              </a:rPr>
              <a:t>t</a:t>
            </a:r>
            <a:r>
              <a:rPr sz="4400" spc="5" dirty="0">
                <a:solidFill>
                  <a:srgbClr val="000000"/>
                </a:solidFill>
              </a:rPr>
              <a:t>i</a:t>
            </a:r>
            <a:r>
              <a:rPr sz="4400" spc="-75" dirty="0">
                <a:solidFill>
                  <a:srgbClr val="000000"/>
                </a:solidFill>
              </a:rPr>
              <a:t>c</a:t>
            </a:r>
            <a:r>
              <a:rPr sz="4400" spc="5" dirty="0">
                <a:solidFill>
                  <a:srgbClr val="000000"/>
                </a:solidFill>
              </a:rPr>
              <a:t>i</a:t>
            </a:r>
            <a:r>
              <a:rPr sz="4400" spc="-40" dirty="0">
                <a:solidFill>
                  <a:srgbClr val="000000"/>
                </a:solidFill>
              </a:rPr>
              <a:t>p</a:t>
            </a:r>
            <a:r>
              <a:rPr sz="4400" spc="-50" dirty="0">
                <a:solidFill>
                  <a:srgbClr val="000000"/>
                </a:solidFill>
              </a:rPr>
              <a:t>a</a:t>
            </a:r>
            <a:r>
              <a:rPr sz="4400" spc="-20" dirty="0">
                <a:solidFill>
                  <a:srgbClr val="000000"/>
                </a:solidFill>
              </a:rPr>
              <a:t>r</a:t>
            </a:r>
            <a:r>
              <a:rPr sz="4400" spc="15" dirty="0">
                <a:solidFill>
                  <a:srgbClr val="000000"/>
                </a:solidFill>
              </a:rPr>
              <a:t>?</a:t>
            </a:r>
            <a:endParaRPr sz="4400"/>
          </a:p>
        </p:txBody>
      </p:sp>
      <p:sp>
        <p:nvSpPr>
          <p:cNvPr id="5" name="object 5"/>
          <p:cNvSpPr txBox="1"/>
          <p:nvPr/>
        </p:nvSpPr>
        <p:spPr>
          <a:xfrm>
            <a:off x="917575" y="2035810"/>
            <a:ext cx="10251440" cy="2347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b="1" dirty="0">
                <a:latin typeface="Calibri"/>
                <a:cs typeface="Calibri"/>
              </a:rPr>
              <a:t>Escolas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e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estudantes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matriculados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em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escolas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públicas</a:t>
            </a:r>
            <a:r>
              <a:rPr sz="2400" b="1" dirty="0">
                <a:latin typeface="Calibri"/>
                <a:cs typeface="Calibri"/>
              </a:rPr>
              <a:t> e</a:t>
            </a:r>
            <a:r>
              <a:rPr sz="2400" b="1" spc="5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privadas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de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todo</a:t>
            </a:r>
            <a:r>
              <a:rPr sz="2400" b="1" spc="3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país.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850">
              <a:latin typeface="Calibri"/>
              <a:cs typeface="Calibri"/>
            </a:endParaRPr>
          </a:p>
          <a:p>
            <a:pPr marL="12700">
              <a:lnSpc>
                <a:spcPts val="2755"/>
              </a:lnSpc>
            </a:pPr>
            <a:r>
              <a:rPr sz="2400" spc="10" dirty="0">
                <a:latin typeface="Calibri"/>
                <a:cs typeface="Calibri"/>
              </a:rPr>
              <a:t>Estudantes</a:t>
            </a:r>
            <a:r>
              <a:rPr sz="2400" spc="-204" dirty="0">
                <a:latin typeface="Calibri"/>
                <a:cs typeface="Calibri"/>
              </a:rPr>
              <a:t> </a:t>
            </a:r>
            <a:r>
              <a:rPr sz="2400" spc="5" dirty="0">
                <a:latin typeface="Calibri"/>
                <a:cs typeface="Calibri"/>
              </a:rPr>
              <a:t>podem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5" dirty="0">
                <a:latin typeface="Calibri"/>
                <a:cs typeface="Calibri"/>
              </a:rPr>
              <a:t>concorrer</a:t>
            </a:r>
            <a:r>
              <a:rPr sz="2400" spc="-170" dirty="0">
                <a:latin typeface="Calibri"/>
                <a:cs typeface="Calibri"/>
              </a:rPr>
              <a:t> </a:t>
            </a:r>
            <a:r>
              <a:rPr sz="2400" spc="10" dirty="0">
                <a:latin typeface="Calibri"/>
                <a:cs typeface="Calibri"/>
              </a:rPr>
              <a:t>com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trabalho</a:t>
            </a:r>
            <a:r>
              <a:rPr sz="2400" spc="65" dirty="0">
                <a:latin typeface="Calibri"/>
                <a:cs typeface="Calibri"/>
              </a:rPr>
              <a:t> </a:t>
            </a:r>
            <a:r>
              <a:rPr sz="2400" spc="5" dirty="0">
                <a:latin typeface="Calibri"/>
                <a:cs typeface="Calibri"/>
              </a:rPr>
              <a:t>do</a:t>
            </a:r>
            <a:r>
              <a:rPr sz="2400" spc="-5" dirty="0">
                <a:latin typeface="Calibri"/>
                <a:cs typeface="Calibri"/>
              </a:rPr>
              <a:t> tipo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Desenho</a:t>
            </a:r>
            <a:r>
              <a:rPr sz="2400" b="1" spc="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ou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Redação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conforme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755"/>
              </a:lnSpc>
            </a:pPr>
            <a:r>
              <a:rPr sz="2400" spc="-5" dirty="0">
                <a:latin typeface="Calibri"/>
                <a:cs typeface="Calibri"/>
              </a:rPr>
              <a:t>distribuição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indicada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5" dirty="0">
                <a:latin typeface="Calibri"/>
                <a:cs typeface="Calibri"/>
              </a:rPr>
              <a:t>na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tabela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5" dirty="0">
                <a:latin typeface="Calibri"/>
                <a:cs typeface="Calibri"/>
              </a:rPr>
              <a:t>de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categorias.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5" dirty="0">
                <a:latin typeface="Calibri"/>
                <a:cs typeface="Calibri"/>
              </a:rPr>
              <a:t>Escolas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5" dirty="0">
                <a:latin typeface="Calibri"/>
                <a:cs typeface="Calibri"/>
              </a:rPr>
              <a:t>podem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5" dirty="0">
                <a:latin typeface="Calibri"/>
                <a:cs typeface="Calibri"/>
              </a:rPr>
              <a:t>concorrer</a:t>
            </a:r>
            <a:r>
              <a:rPr sz="2400" spc="-170" dirty="0">
                <a:latin typeface="Calibri"/>
                <a:cs typeface="Calibri"/>
              </a:rPr>
              <a:t> </a:t>
            </a:r>
            <a:r>
              <a:rPr sz="2400" spc="10" dirty="0">
                <a:latin typeface="Calibri"/>
                <a:cs typeface="Calibri"/>
              </a:rPr>
              <a:t>com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trabalho</a:t>
            </a:r>
            <a:r>
              <a:rPr sz="2400" spc="60" dirty="0">
                <a:latin typeface="Calibri"/>
                <a:cs typeface="Calibri"/>
              </a:rPr>
              <a:t> </a:t>
            </a:r>
            <a:r>
              <a:rPr sz="2400" spc="5" dirty="0">
                <a:latin typeface="Calibri"/>
                <a:cs typeface="Calibri"/>
              </a:rPr>
              <a:t>do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tipo </a:t>
            </a:r>
            <a:r>
              <a:rPr sz="2400" b="1" dirty="0">
                <a:latin typeface="Calibri"/>
                <a:cs typeface="Calibri"/>
              </a:rPr>
              <a:t>Plano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de</a:t>
            </a:r>
            <a:r>
              <a:rPr sz="2400" b="1" spc="4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mobilização.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24100" y="5638800"/>
            <a:ext cx="7219950" cy="781050"/>
          </a:xfrm>
          <a:prstGeom prst="rect">
            <a:avLst/>
          </a:prstGeom>
          <a:solidFill>
            <a:srgbClr val="F96A12"/>
          </a:solidFill>
        </p:spPr>
        <p:txBody>
          <a:bodyPr vert="horz" wrap="square" lIns="0" tIns="0" rIns="0" bIns="0" rtlCol="0">
            <a:spAutoFit/>
          </a:bodyPr>
          <a:lstStyle/>
          <a:p>
            <a:pPr marL="296545">
              <a:lnSpc>
                <a:spcPts val="2825"/>
              </a:lnSpc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Cabe</a:t>
            </a:r>
            <a:r>
              <a:rPr sz="2400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à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Calibri"/>
                <a:cs typeface="Calibri"/>
              </a:rPr>
              <a:t>escola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30" dirty="0">
                <a:solidFill>
                  <a:srgbClr val="FFFFFF"/>
                </a:solidFill>
                <a:latin typeface="Calibri"/>
                <a:cs typeface="Calibri"/>
              </a:rPr>
              <a:t>fazer</a:t>
            </a:r>
            <a:r>
              <a:rPr sz="2400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inscrição</a:t>
            </a:r>
            <a:r>
              <a:rPr sz="24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enviar</a:t>
            </a:r>
            <a:r>
              <a:rPr sz="2400" spc="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os</a:t>
            </a:r>
            <a:r>
              <a:rPr sz="24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trabalhos!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763" y="281050"/>
            <a:ext cx="12188825" cy="0"/>
          </a:xfrm>
          <a:custGeom>
            <a:avLst/>
            <a:gdLst/>
            <a:ahLst/>
            <a:cxnLst/>
            <a:rect l="l" t="t" r="r" b="b"/>
            <a:pathLst>
              <a:path w="12188825">
                <a:moveTo>
                  <a:pt x="0" y="0"/>
                </a:moveTo>
                <a:lnTo>
                  <a:pt x="12188760" y="0"/>
                </a:lnTo>
              </a:path>
            </a:pathLst>
          </a:custGeom>
          <a:ln w="50800">
            <a:solidFill>
              <a:srgbClr val="4040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371475"/>
            <a:ext cx="12192000" cy="1733550"/>
          </a:xfrm>
          <a:custGeom>
            <a:avLst/>
            <a:gdLst/>
            <a:ahLst/>
            <a:cxnLst/>
            <a:rect l="l" t="t" r="r" b="b"/>
            <a:pathLst>
              <a:path w="12192000" h="1733550">
                <a:moveTo>
                  <a:pt x="12192000" y="0"/>
                </a:moveTo>
                <a:lnTo>
                  <a:pt x="0" y="0"/>
                </a:lnTo>
                <a:lnTo>
                  <a:pt x="0" y="1733550"/>
                </a:lnTo>
                <a:lnTo>
                  <a:pt x="12192000" y="1733550"/>
                </a:lnTo>
                <a:lnTo>
                  <a:pt x="12192000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604">
              <a:lnSpc>
                <a:spcPct val="100000"/>
              </a:lnSpc>
              <a:spcBef>
                <a:spcPts val="105"/>
              </a:spcBef>
            </a:pPr>
            <a:r>
              <a:rPr spc="25" dirty="0"/>
              <a:t>C</a:t>
            </a:r>
            <a:r>
              <a:rPr spc="-70" dirty="0"/>
              <a:t>a</a:t>
            </a:r>
            <a:r>
              <a:rPr spc="-55" dirty="0"/>
              <a:t>t</a:t>
            </a:r>
            <a:r>
              <a:rPr spc="25" dirty="0"/>
              <a:t>e</a:t>
            </a:r>
            <a:r>
              <a:rPr spc="-60" dirty="0"/>
              <a:t>g</a:t>
            </a:r>
            <a:r>
              <a:rPr spc="-120" dirty="0"/>
              <a:t>o</a:t>
            </a:r>
            <a:r>
              <a:rPr spc="-65" dirty="0"/>
              <a:t>r</a:t>
            </a:r>
            <a:r>
              <a:rPr dirty="0"/>
              <a:t>ias</a:t>
            </a:r>
          </a:p>
        </p:txBody>
      </p:sp>
      <p:sp>
        <p:nvSpPr>
          <p:cNvPr id="5" name="object 5"/>
          <p:cNvSpPr/>
          <p:nvPr/>
        </p:nvSpPr>
        <p:spPr>
          <a:xfrm>
            <a:off x="4724400" y="1476375"/>
            <a:ext cx="2743200" cy="0"/>
          </a:xfrm>
          <a:custGeom>
            <a:avLst/>
            <a:gdLst/>
            <a:ahLst/>
            <a:cxnLst/>
            <a:rect l="l" t="t" r="r" b="b"/>
            <a:pathLst>
              <a:path w="2743200">
                <a:moveTo>
                  <a:pt x="0" y="0"/>
                </a:moveTo>
                <a:lnTo>
                  <a:pt x="2743200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763" y="2205101"/>
            <a:ext cx="12188825" cy="0"/>
          </a:xfrm>
          <a:custGeom>
            <a:avLst/>
            <a:gdLst/>
            <a:ahLst/>
            <a:cxnLst/>
            <a:rect l="l" t="t" r="r" b="b"/>
            <a:pathLst>
              <a:path w="12188825">
                <a:moveTo>
                  <a:pt x="0" y="0"/>
                </a:moveTo>
                <a:lnTo>
                  <a:pt x="12188760" y="0"/>
                </a:lnTo>
              </a:path>
            </a:pathLst>
          </a:custGeom>
          <a:ln w="50800">
            <a:solidFill>
              <a:srgbClr val="4040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519722" y="2292350"/>
          <a:ext cx="11253470" cy="43775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27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1992">
                <a:tc>
                  <a:txBody>
                    <a:bodyPr/>
                    <a:lstStyle/>
                    <a:p>
                      <a:pPr marR="22860"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2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CATEGORIA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ts val="1390"/>
                        </a:lnSpc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QUANTIDADE</a:t>
                      </a:r>
                      <a:r>
                        <a:rPr sz="12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TRABALHOS</a:t>
                      </a:r>
                      <a:r>
                        <a:rPr sz="12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sz="12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ESCOLA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DEVE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ENVIAR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>
                  <a:txBody>
                    <a:bodyPr/>
                    <a:lstStyle/>
                    <a:p>
                      <a:pPr marL="1085215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TIPO</a:t>
                      </a:r>
                      <a:r>
                        <a:rPr sz="12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TRABALHO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877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spc="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º</a:t>
                      </a:r>
                      <a:r>
                        <a:rPr sz="1400" spc="-9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400" spc="-2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do</a:t>
                      </a:r>
                      <a:r>
                        <a:rPr sz="1400" spc="-2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4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400" spc="-2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und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spc="-3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R="1290320" algn="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(um)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spc="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Desenho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971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spc="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º</a:t>
                      </a:r>
                      <a:r>
                        <a:rPr sz="1400" spc="-9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4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spc="-4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R="1290320" algn="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(um)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spc="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Desenho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099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spc="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3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º</a:t>
                      </a:r>
                      <a:r>
                        <a:rPr sz="1400" spc="-9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4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spc="-4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R="1290320" algn="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(um)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spc="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Desenho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1140">
                <a:tc>
                  <a:txBody>
                    <a:bodyPr/>
                    <a:lstStyle/>
                    <a:p>
                      <a:pPr marL="40005">
                        <a:lnSpc>
                          <a:spcPts val="1614"/>
                        </a:lnSpc>
                        <a:spcBef>
                          <a:spcPts val="105"/>
                        </a:spcBef>
                      </a:pPr>
                      <a:r>
                        <a:rPr sz="1400" spc="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4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º</a:t>
                      </a:r>
                      <a:r>
                        <a:rPr sz="1400" spc="-9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400" spc="-2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do</a:t>
                      </a:r>
                      <a:r>
                        <a:rPr sz="1400" spc="-2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4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400" spc="-2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und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spc="-3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R="1290320" algn="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(um)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ts val="1614"/>
                        </a:lnSpc>
                        <a:spcBef>
                          <a:spcPts val="105"/>
                        </a:spcBef>
                      </a:pPr>
                      <a:r>
                        <a:rPr sz="1400" spc="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Desenho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099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spc="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5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º</a:t>
                      </a:r>
                      <a:r>
                        <a:rPr sz="1400" spc="-9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4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spc="-4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R="1290320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(um)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spc="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Desenho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971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6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º</a:t>
                      </a:r>
                      <a:r>
                        <a:rPr sz="1400" spc="-9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4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spc="-4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1290320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(um)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Redação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4099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7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º</a:t>
                      </a:r>
                      <a:r>
                        <a:rPr sz="1400" spc="-9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4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spc="-4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1290320" algn="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(um)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Redação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972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8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º</a:t>
                      </a:r>
                      <a:r>
                        <a:rPr sz="1400" spc="-9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4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spc="-4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1290320" algn="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(um)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Redação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4098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9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º</a:t>
                      </a:r>
                      <a:r>
                        <a:rPr sz="1400" spc="-9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400" spc="-2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do</a:t>
                      </a:r>
                      <a:r>
                        <a:rPr sz="1400" spc="-2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4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400" spc="-2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und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spc="-3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1290320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(um)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Redação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4099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º</a:t>
                      </a:r>
                      <a:r>
                        <a:rPr sz="1400" spc="-9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4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spc="-4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é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1290320" algn="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(um)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Redação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3997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º</a:t>
                      </a:r>
                      <a:r>
                        <a:rPr sz="1400" spc="-9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4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spc="-4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é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1290320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(um)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Redação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4048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spc="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3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º</a:t>
                      </a:r>
                      <a:r>
                        <a:rPr sz="1400" spc="-9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4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spc="-4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é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1290320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(um)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Redação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4035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400" spc="-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uc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ç</a:t>
                      </a:r>
                      <a:r>
                        <a:rPr sz="1400" spc="-1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ã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9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J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2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spc="-4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-5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400" spc="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spc="-3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lt</a:t>
                      </a: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os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1290320" algn="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(um)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400" spc="-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Redação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4048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spc="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Escola-Cidadã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3D4"/>
                    </a:solidFill>
                  </a:tcPr>
                </a:tc>
                <a:tc>
                  <a:txBody>
                    <a:bodyPr/>
                    <a:lstStyle/>
                    <a:p>
                      <a:pPr marR="1290320" algn="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(um)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3D4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spc="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Plano</a:t>
                      </a:r>
                      <a:r>
                        <a:rPr sz="1400" spc="-4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1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400" spc="-75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A3838"/>
                          </a:solidFill>
                          <a:latin typeface="Calibri"/>
                          <a:cs typeface="Calibri"/>
                        </a:rPr>
                        <a:t>Mobilização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AE3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457200"/>
            <a:ext cx="12192000" cy="5905500"/>
            <a:chOff x="0" y="457200"/>
            <a:chExt cx="12192000" cy="5905500"/>
          </a:xfrm>
        </p:grpSpPr>
        <p:sp>
          <p:nvSpPr>
            <p:cNvPr id="3" name="object 3"/>
            <p:cNvSpPr/>
            <p:nvPr/>
          </p:nvSpPr>
          <p:spPr>
            <a:xfrm>
              <a:off x="4295775" y="457200"/>
              <a:ext cx="7896225" cy="5905500"/>
            </a:xfrm>
            <a:custGeom>
              <a:avLst/>
              <a:gdLst/>
              <a:ahLst/>
              <a:cxnLst/>
              <a:rect l="l" t="t" r="r" b="b"/>
              <a:pathLst>
                <a:path w="7896225" h="5905500">
                  <a:moveTo>
                    <a:pt x="7896225" y="0"/>
                  </a:moveTo>
                  <a:lnTo>
                    <a:pt x="3846956" y="0"/>
                  </a:lnTo>
                  <a:lnTo>
                    <a:pt x="2916554" y="0"/>
                  </a:lnTo>
                  <a:lnTo>
                    <a:pt x="2915666" y="1650"/>
                  </a:lnTo>
                  <a:lnTo>
                    <a:pt x="2795904" y="1650"/>
                  </a:lnTo>
                  <a:lnTo>
                    <a:pt x="0" y="5905500"/>
                  </a:lnTo>
                  <a:lnTo>
                    <a:pt x="7775575" y="5905474"/>
                  </a:lnTo>
                  <a:lnTo>
                    <a:pt x="7775575" y="5903823"/>
                  </a:lnTo>
                  <a:lnTo>
                    <a:pt x="7896225" y="5903823"/>
                  </a:lnTo>
                  <a:lnTo>
                    <a:pt x="7896225" y="0"/>
                  </a:lnTo>
                  <a:close/>
                </a:path>
              </a:pathLst>
            </a:custGeom>
            <a:solidFill>
              <a:srgbClr val="B4B4B4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457200"/>
              <a:ext cx="6772275" cy="5905500"/>
            </a:xfrm>
            <a:custGeom>
              <a:avLst/>
              <a:gdLst/>
              <a:ahLst/>
              <a:cxnLst/>
              <a:rect l="l" t="t" r="r" b="b"/>
              <a:pathLst>
                <a:path w="6772275" h="5905500">
                  <a:moveTo>
                    <a:pt x="6772275" y="0"/>
                  </a:moveTo>
                  <a:lnTo>
                    <a:pt x="0" y="0"/>
                  </a:lnTo>
                  <a:lnTo>
                    <a:pt x="0" y="5905500"/>
                  </a:lnTo>
                  <a:lnTo>
                    <a:pt x="3974465" y="5905500"/>
                  </a:lnTo>
                  <a:lnTo>
                    <a:pt x="6772275" y="0"/>
                  </a:lnTo>
                  <a:close/>
                </a:path>
              </a:pathLst>
            </a:custGeom>
            <a:solidFill>
              <a:srgbClr val="2F2F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917575" y="2826385"/>
            <a:ext cx="2430145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sz="4400" spc="10" dirty="0">
                <a:solidFill>
                  <a:srgbClr val="FFFFFF"/>
                </a:solidFill>
                <a:latin typeface="Calibri Light"/>
                <a:cs typeface="Calibri Light"/>
              </a:rPr>
              <a:t>Como </a:t>
            </a:r>
            <a:r>
              <a:rPr sz="4400" spc="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400" spc="30" dirty="0">
                <a:solidFill>
                  <a:srgbClr val="FFFFFF"/>
                </a:solidFill>
                <a:latin typeface="Calibri Light"/>
                <a:cs typeface="Calibri Light"/>
              </a:rPr>
              <a:t>p</a:t>
            </a:r>
            <a:r>
              <a:rPr sz="4400" spc="20" dirty="0">
                <a:solidFill>
                  <a:srgbClr val="FFFFFF"/>
                </a:solidFill>
                <a:latin typeface="Calibri Light"/>
                <a:cs typeface="Calibri Light"/>
              </a:rPr>
              <a:t>a</a:t>
            </a:r>
            <a:r>
              <a:rPr sz="4400" spc="55" dirty="0">
                <a:solidFill>
                  <a:srgbClr val="FFFFFF"/>
                </a:solidFill>
                <a:latin typeface="Calibri Light"/>
                <a:cs typeface="Calibri Light"/>
              </a:rPr>
              <a:t>r</a:t>
            </a:r>
            <a:r>
              <a:rPr sz="4400" spc="-25" dirty="0">
                <a:solidFill>
                  <a:srgbClr val="FFFFFF"/>
                </a:solidFill>
                <a:latin typeface="Calibri Light"/>
                <a:cs typeface="Calibri Light"/>
              </a:rPr>
              <a:t>t</a:t>
            </a:r>
            <a:r>
              <a:rPr sz="4400" spc="-70" dirty="0">
                <a:solidFill>
                  <a:srgbClr val="FFFFFF"/>
                </a:solidFill>
                <a:latin typeface="Calibri Light"/>
                <a:cs typeface="Calibri Light"/>
              </a:rPr>
              <a:t>i</a:t>
            </a:r>
            <a:r>
              <a:rPr sz="4400" dirty="0">
                <a:solidFill>
                  <a:srgbClr val="FFFFFF"/>
                </a:solidFill>
                <a:latin typeface="Calibri Light"/>
                <a:cs typeface="Calibri Light"/>
              </a:rPr>
              <a:t>ci</a:t>
            </a:r>
            <a:r>
              <a:rPr sz="4400" spc="-120" dirty="0">
                <a:solidFill>
                  <a:srgbClr val="FFFFFF"/>
                </a:solidFill>
                <a:latin typeface="Calibri Light"/>
                <a:cs typeface="Calibri Light"/>
              </a:rPr>
              <a:t>p</a:t>
            </a:r>
            <a:r>
              <a:rPr sz="4400" spc="-50" dirty="0">
                <a:solidFill>
                  <a:srgbClr val="FFFFFF"/>
                </a:solidFill>
                <a:latin typeface="Calibri Light"/>
                <a:cs typeface="Calibri Light"/>
              </a:rPr>
              <a:t>a</a:t>
            </a:r>
            <a:r>
              <a:rPr sz="4400" spc="-20" dirty="0">
                <a:solidFill>
                  <a:srgbClr val="FFFFFF"/>
                </a:solidFill>
                <a:latin typeface="Calibri Light"/>
                <a:cs typeface="Calibri Light"/>
              </a:rPr>
              <a:t>r</a:t>
            </a:r>
            <a:r>
              <a:rPr sz="4400" spc="10" dirty="0">
                <a:solidFill>
                  <a:srgbClr val="FFFFFF"/>
                </a:solidFill>
                <a:latin typeface="Calibri Light"/>
                <a:cs typeface="Calibri Light"/>
              </a:rPr>
              <a:t>?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7121906" y="591248"/>
            <a:ext cx="5024755" cy="51943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>
              <a:lnSpc>
                <a:spcPct val="79900"/>
              </a:lnSpc>
              <a:spcBef>
                <a:spcPts val="535"/>
              </a:spcBef>
              <a:tabLst>
                <a:tab pos="879475" algn="l"/>
                <a:tab pos="1251585" algn="l"/>
                <a:tab pos="2052320" algn="l"/>
                <a:tab pos="3176905" algn="l"/>
                <a:tab pos="4063365" algn="l"/>
                <a:tab pos="4540250" algn="l"/>
              </a:tabLst>
            </a:pPr>
            <a:r>
              <a:rPr sz="1800" spc="5" dirty="0">
                <a:solidFill>
                  <a:srgbClr val="000000"/>
                </a:solidFill>
                <a:latin typeface="Calibri"/>
                <a:cs typeface="Calibri"/>
              </a:rPr>
              <a:t>A</a:t>
            </a:r>
            <a:r>
              <a:rPr sz="1800" spc="-15" dirty="0">
                <a:solidFill>
                  <a:srgbClr val="000000"/>
                </a:solidFill>
                <a:latin typeface="Calibri"/>
                <a:cs typeface="Calibri"/>
              </a:rPr>
              <a:t>c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e</a:t>
            </a:r>
            <a:r>
              <a:rPr sz="1800" spc="-30" dirty="0">
                <a:solidFill>
                  <a:srgbClr val="000000"/>
                </a:solidFill>
                <a:latin typeface="Calibri"/>
                <a:cs typeface="Calibri"/>
              </a:rPr>
              <a:t>s</a:t>
            </a:r>
            <a:r>
              <a:rPr sz="1800" spc="-35" dirty="0">
                <a:solidFill>
                  <a:srgbClr val="000000"/>
                </a:solidFill>
                <a:latin typeface="Calibri"/>
                <a:cs typeface="Calibri"/>
              </a:rPr>
              <a:t>s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e	o	</a:t>
            </a:r>
            <a:r>
              <a:rPr sz="1800" spc="-35" dirty="0">
                <a:solidFill>
                  <a:srgbClr val="000000"/>
                </a:solidFill>
                <a:latin typeface="Calibri"/>
                <a:cs typeface="Calibri"/>
              </a:rPr>
              <a:t>P</a:t>
            </a:r>
            <a:r>
              <a:rPr sz="1800" spc="20" dirty="0">
                <a:solidFill>
                  <a:srgbClr val="000000"/>
                </a:solidFill>
                <a:latin typeface="Calibri"/>
                <a:cs typeface="Calibri"/>
              </a:rPr>
              <a:t>o</a:t>
            </a:r>
            <a:r>
              <a:rPr sz="1800" spc="-30" dirty="0">
                <a:solidFill>
                  <a:srgbClr val="000000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t</a:t>
            </a:r>
            <a:r>
              <a:rPr sz="1800" spc="30" dirty="0">
                <a:solidFill>
                  <a:srgbClr val="000000"/>
                </a:solidFill>
                <a:latin typeface="Calibri"/>
                <a:cs typeface="Calibri"/>
              </a:rPr>
              <a:t>a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l	</a:t>
            </a:r>
            <a:r>
              <a:rPr sz="1800" spc="15" dirty="0">
                <a:solidFill>
                  <a:srgbClr val="000000"/>
                </a:solidFill>
                <a:latin typeface="Calibri"/>
                <a:cs typeface="Calibri"/>
              </a:rPr>
              <a:t>E</a:t>
            </a:r>
            <a:r>
              <a:rPr sz="1800" spc="25" dirty="0">
                <a:solidFill>
                  <a:srgbClr val="000000"/>
                </a:solidFill>
                <a:latin typeface="Calibri"/>
                <a:cs typeface="Calibri"/>
              </a:rPr>
              <a:t>du</a:t>
            </a:r>
            <a:r>
              <a:rPr sz="1800" spc="-90" dirty="0">
                <a:solidFill>
                  <a:srgbClr val="000000"/>
                </a:solidFill>
                <a:latin typeface="Calibri"/>
                <a:cs typeface="Calibri"/>
              </a:rPr>
              <a:t>c</a:t>
            </a:r>
            <a:r>
              <a:rPr sz="1800" spc="30" dirty="0">
                <a:solidFill>
                  <a:srgbClr val="000000"/>
                </a:solidFill>
                <a:latin typeface="Calibri"/>
                <a:cs typeface="Calibri"/>
              </a:rPr>
              <a:t>a</a:t>
            </a:r>
            <a:r>
              <a:rPr sz="1800" spc="-15" dirty="0">
                <a:solidFill>
                  <a:srgbClr val="000000"/>
                </a:solidFill>
                <a:latin typeface="Calibri"/>
                <a:cs typeface="Calibri"/>
              </a:rPr>
              <a:t>ç</a:t>
            </a:r>
            <a:r>
              <a:rPr sz="1800" spc="-40" dirty="0">
                <a:solidFill>
                  <a:srgbClr val="000000"/>
                </a:solidFill>
                <a:latin typeface="Calibri"/>
                <a:cs typeface="Calibri"/>
              </a:rPr>
              <a:t>ã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o	</a:t>
            </a:r>
            <a:r>
              <a:rPr sz="1800" spc="10" dirty="0">
                <a:solidFill>
                  <a:srgbClr val="000000"/>
                </a:solidFill>
                <a:latin typeface="Calibri"/>
                <a:cs typeface="Calibri"/>
              </a:rPr>
              <a:t>C</a:t>
            </a:r>
            <a:r>
              <a:rPr sz="1800" spc="35" dirty="0">
                <a:solidFill>
                  <a:srgbClr val="000000"/>
                </a:solidFill>
                <a:latin typeface="Calibri"/>
                <a:cs typeface="Calibri"/>
              </a:rPr>
              <a:t>i</a:t>
            </a:r>
            <a:r>
              <a:rPr sz="1800" spc="25" dirty="0">
                <a:solidFill>
                  <a:srgbClr val="000000"/>
                </a:solidFill>
                <a:latin typeface="Calibri"/>
                <a:cs typeface="Calibri"/>
              </a:rPr>
              <a:t>d</a:t>
            </a:r>
            <a:r>
              <a:rPr sz="1800" spc="-40" dirty="0">
                <a:solidFill>
                  <a:srgbClr val="000000"/>
                </a:solidFill>
                <a:latin typeface="Calibri"/>
                <a:cs typeface="Calibri"/>
              </a:rPr>
              <a:t>a</a:t>
            </a:r>
            <a:r>
              <a:rPr sz="1800" spc="25" dirty="0">
                <a:solidFill>
                  <a:srgbClr val="000000"/>
                </a:solidFill>
                <a:latin typeface="Calibri"/>
                <a:cs typeface="Calibri"/>
              </a:rPr>
              <a:t>d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ã	</a:t>
            </a:r>
            <a:r>
              <a:rPr sz="1800" spc="25" dirty="0">
                <a:solidFill>
                  <a:srgbClr val="000000"/>
                </a:solidFill>
                <a:latin typeface="Calibri"/>
                <a:cs typeface="Calibri"/>
              </a:rPr>
              <a:t>d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a	</a:t>
            </a:r>
            <a:r>
              <a:rPr sz="1800" spc="10" dirty="0">
                <a:solidFill>
                  <a:srgbClr val="000000"/>
                </a:solidFill>
                <a:latin typeface="Calibri"/>
                <a:cs typeface="Calibri"/>
              </a:rPr>
              <a:t>C</a:t>
            </a:r>
            <a:r>
              <a:rPr sz="1800" spc="-15" dirty="0">
                <a:solidFill>
                  <a:srgbClr val="000000"/>
                </a:solidFill>
                <a:latin typeface="Calibri"/>
                <a:cs typeface="Calibri"/>
              </a:rPr>
              <a:t>G</a:t>
            </a:r>
            <a:r>
              <a:rPr sz="1800" spc="-30" dirty="0">
                <a:solidFill>
                  <a:srgbClr val="000000"/>
                </a:solidFill>
                <a:latin typeface="Calibri"/>
                <a:cs typeface="Calibri"/>
              </a:rPr>
              <a:t>U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:  </a:t>
            </a:r>
            <a:r>
              <a:rPr sz="18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educacaocidada.cgu.gov.br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21906" y="1401762"/>
            <a:ext cx="5024755" cy="134048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9525">
              <a:lnSpc>
                <a:spcPct val="80000"/>
              </a:lnSpc>
              <a:spcBef>
                <a:spcPts val="535"/>
              </a:spcBef>
            </a:pPr>
            <a:r>
              <a:rPr sz="1800" spc="5" dirty="0">
                <a:latin typeface="Calibri"/>
                <a:cs typeface="Calibri"/>
              </a:rPr>
              <a:t>Leia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atentamente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15" dirty="0">
                <a:latin typeface="Calibri"/>
                <a:cs typeface="Calibri"/>
              </a:rPr>
              <a:t>as</a:t>
            </a:r>
            <a:r>
              <a:rPr sz="1800" spc="3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instruções</a:t>
            </a:r>
            <a:r>
              <a:rPr sz="1800" spc="395" dirty="0">
                <a:latin typeface="Calibri"/>
                <a:cs typeface="Calibri"/>
              </a:rPr>
              <a:t> </a:t>
            </a:r>
            <a:r>
              <a:rPr sz="1800" spc="10" dirty="0">
                <a:latin typeface="Calibri"/>
                <a:cs typeface="Calibri"/>
              </a:rPr>
              <a:t>do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Regulamento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conheça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10" dirty="0">
                <a:latin typeface="Calibri"/>
                <a:cs typeface="Calibri"/>
              </a:rPr>
              <a:t>Guia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10" dirty="0">
                <a:latin typeface="Calibri"/>
                <a:cs typeface="Calibri"/>
              </a:rPr>
              <a:t>do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Professor.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450">
              <a:latin typeface="Calibri"/>
              <a:cs typeface="Calibri"/>
            </a:endParaRPr>
          </a:p>
          <a:p>
            <a:pPr marL="12700" marR="5080">
              <a:lnSpc>
                <a:spcPct val="80000"/>
              </a:lnSpc>
              <a:tabLst>
                <a:tab pos="1403985" algn="l"/>
                <a:tab pos="2128520" algn="l"/>
                <a:tab pos="2661920" algn="l"/>
                <a:tab pos="4015740" algn="l"/>
                <a:tab pos="4464050" algn="l"/>
              </a:tabLst>
            </a:pPr>
            <a:r>
              <a:rPr sz="1800" spc="10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25" dirty="0">
                <a:latin typeface="Calibri"/>
                <a:cs typeface="Calibri"/>
              </a:rPr>
              <a:t>n</a:t>
            </a:r>
            <a:r>
              <a:rPr sz="1800" spc="5" dirty="0">
                <a:latin typeface="Calibri"/>
                <a:cs typeface="Calibri"/>
              </a:rPr>
              <a:t>v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35" dirty="0">
                <a:latin typeface="Calibri"/>
                <a:cs typeface="Calibri"/>
              </a:rPr>
              <a:t>l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dirty="0">
                <a:latin typeface="Calibri"/>
                <a:cs typeface="Calibri"/>
              </a:rPr>
              <a:t>a	</a:t>
            </a:r>
            <a:r>
              <a:rPr sz="1800" spc="-15" dirty="0">
                <a:latin typeface="Calibri"/>
                <a:cs typeface="Calibri"/>
              </a:rPr>
              <a:t>c</a:t>
            </a:r>
            <a:r>
              <a:rPr sz="1800" spc="20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m	</a:t>
            </a:r>
            <a:r>
              <a:rPr sz="1800" spc="20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s	e</a:t>
            </a:r>
            <a:r>
              <a:rPr sz="1800" spc="-25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t</a:t>
            </a:r>
            <a:r>
              <a:rPr sz="1800" spc="25" dirty="0">
                <a:latin typeface="Calibri"/>
                <a:cs typeface="Calibri"/>
              </a:rPr>
              <a:t>ud</a:t>
            </a:r>
            <a:r>
              <a:rPr sz="1800" spc="35" dirty="0">
                <a:latin typeface="Calibri"/>
                <a:cs typeface="Calibri"/>
              </a:rPr>
              <a:t>a</a:t>
            </a:r>
            <a:r>
              <a:rPr sz="1800" spc="-45" dirty="0">
                <a:latin typeface="Calibri"/>
                <a:cs typeface="Calibri"/>
              </a:rPr>
              <a:t>n</a:t>
            </a:r>
            <a:r>
              <a:rPr sz="1800" dirty="0">
                <a:latin typeface="Calibri"/>
                <a:cs typeface="Calibri"/>
              </a:rPr>
              <a:t>tes	o	te</a:t>
            </a:r>
            <a:r>
              <a:rPr sz="1800" spc="-20" dirty="0">
                <a:latin typeface="Calibri"/>
                <a:cs typeface="Calibri"/>
              </a:rPr>
              <a:t>m</a:t>
            </a:r>
            <a:r>
              <a:rPr sz="1800" spc="40" dirty="0">
                <a:latin typeface="Calibri"/>
                <a:cs typeface="Calibri"/>
              </a:rPr>
              <a:t>a</a:t>
            </a:r>
            <a:r>
              <a:rPr sz="1800" dirty="0">
                <a:latin typeface="Calibri"/>
                <a:cs typeface="Calibri"/>
              </a:rPr>
              <a:t>:  </a:t>
            </a:r>
            <a:r>
              <a:rPr sz="1800" spc="10" dirty="0">
                <a:latin typeface="Calibri"/>
                <a:cs typeface="Calibri"/>
              </a:rPr>
              <a:t>C</a:t>
            </a:r>
            <a:r>
              <a:rPr sz="1800" spc="5" dirty="0">
                <a:latin typeface="Calibri"/>
                <a:cs typeface="Calibri"/>
              </a:rPr>
              <a:t>O</a:t>
            </a:r>
            <a:r>
              <a:rPr sz="1800" spc="35" dirty="0">
                <a:latin typeface="Calibri"/>
                <a:cs typeface="Calibri"/>
              </a:rPr>
              <a:t>N</a:t>
            </a:r>
            <a:r>
              <a:rPr sz="1800" spc="25" dirty="0">
                <a:latin typeface="Calibri"/>
                <a:cs typeface="Calibri"/>
              </a:rPr>
              <a:t>V</a:t>
            </a:r>
            <a:r>
              <a:rPr sz="1800" spc="15" dirty="0">
                <a:latin typeface="Calibri"/>
                <a:cs typeface="Calibri"/>
              </a:rPr>
              <a:t>E</a:t>
            </a:r>
            <a:r>
              <a:rPr sz="1800" dirty="0">
                <a:latin typeface="Calibri"/>
                <a:cs typeface="Calibri"/>
              </a:rPr>
              <a:t>R</a:t>
            </a:r>
            <a:r>
              <a:rPr sz="1800" spc="-10" dirty="0">
                <a:latin typeface="Calibri"/>
                <a:cs typeface="Calibri"/>
              </a:rPr>
              <a:t>S</a:t>
            </a:r>
            <a:r>
              <a:rPr sz="1800" spc="5" dirty="0">
                <a:latin typeface="Calibri"/>
                <a:cs typeface="Calibri"/>
              </a:rPr>
              <a:t>A</a:t>
            </a:r>
            <a:r>
              <a:rPr sz="1800" spc="35" dirty="0">
                <a:latin typeface="Calibri"/>
                <a:cs typeface="Calibri"/>
              </a:rPr>
              <a:t>N</a:t>
            </a:r>
            <a:r>
              <a:rPr sz="1800" spc="10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O</a:t>
            </a:r>
            <a:r>
              <a:rPr sz="1800" spc="-1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G</a:t>
            </a:r>
            <a:r>
              <a:rPr sz="1800" spc="15" dirty="0">
                <a:latin typeface="Calibri"/>
                <a:cs typeface="Calibri"/>
              </a:rPr>
              <a:t>E</a:t>
            </a:r>
            <a:r>
              <a:rPr sz="1800" spc="35" dirty="0">
                <a:latin typeface="Calibri"/>
                <a:cs typeface="Calibri"/>
              </a:rPr>
              <a:t>N</a:t>
            </a:r>
            <a:r>
              <a:rPr sz="1800" spc="1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8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20" dirty="0">
                <a:latin typeface="Calibri"/>
                <a:cs typeface="Calibri"/>
              </a:rPr>
              <a:t>E</a:t>
            </a:r>
            <a:r>
              <a:rPr sz="1800" spc="35" dirty="0">
                <a:latin typeface="Calibri"/>
                <a:cs typeface="Calibri"/>
              </a:rPr>
              <a:t>N</a:t>
            </a:r>
            <a:r>
              <a:rPr sz="1800" spc="20" dirty="0">
                <a:latin typeface="Calibri"/>
                <a:cs typeface="Calibri"/>
              </a:rPr>
              <a:t>TE</a:t>
            </a:r>
            <a:r>
              <a:rPr sz="1800" spc="35" dirty="0">
                <a:latin typeface="Calibri"/>
                <a:cs typeface="Calibri"/>
              </a:rPr>
              <a:t>N</a:t>
            </a:r>
            <a:r>
              <a:rPr sz="1800" spc="15" dirty="0">
                <a:latin typeface="Calibri"/>
                <a:cs typeface="Calibri"/>
              </a:rPr>
              <a:t>D</a:t>
            </a:r>
            <a:r>
              <a:rPr sz="1800" spc="20" dirty="0">
                <a:latin typeface="Calibri"/>
                <a:cs typeface="Calibri"/>
              </a:rPr>
              <a:t>E</a:t>
            </a:r>
            <a:r>
              <a:rPr sz="1800" dirty="0">
                <a:latin typeface="Calibri"/>
                <a:cs typeface="Calibri"/>
              </a:rPr>
              <a:t>!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21906" y="3032823"/>
            <a:ext cx="5022850" cy="51943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535"/>
              </a:spcBef>
              <a:tabLst>
                <a:tab pos="1232535" algn="l"/>
                <a:tab pos="2404745" algn="l"/>
                <a:tab pos="4158615" algn="l"/>
              </a:tabLst>
            </a:pPr>
            <a:r>
              <a:rPr sz="1800" dirty="0">
                <a:latin typeface="Calibri"/>
                <a:cs typeface="Calibri"/>
              </a:rPr>
              <a:t>I</a:t>
            </a:r>
            <a:r>
              <a:rPr sz="1800" spc="20" dirty="0">
                <a:latin typeface="Calibri"/>
                <a:cs typeface="Calibri"/>
              </a:rPr>
              <a:t>n</a:t>
            </a:r>
            <a:r>
              <a:rPr sz="1800" spc="-15" dirty="0">
                <a:latin typeface="Calibri"/>
                <a:cs typeface="Calibri"/>
              </a:rPr>
              <a:t>c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25" dirty="0">
                <a:latin typeface="Calibri"/>
                <a:cs typeface="Calibri"/>
              </a:rPr>
              <a:t>n</a:t>
            </a:r>
            <a:r>
              <a:rPr sz="1800" dirty="0">
                <a:latin typeface="Calibri"/>
                <a:cs typeface="Calibri"/>
              </a:rPr>
              <a:t>t</a:t>
            </a:r>
            <a:r>
              <a:rPr sz="1800" spc="-45" dirty="0">
                <a:latin typeface="Calibri"/>
                <a:cs typeface="Calibri"/>
              </a:rPr>
              <a:t>i</a:t>
            </a:r>
            <a:r>
              <a:rPr sz="1800" spc="5" dirty="0">
                <a:latin typeface="Calibri"/>
                <a:cs typeface="Calibri"/>
              </a:rPr>
              <a:t>v</a:t>
            </a:r>
            <a:r>
              <a:rPr sz="1800" dirty="0">
                <a:latin typeface="Calibri"/>
                <a:cs typeface="Calibri"/>
              </a:rPr>
              <a:t>e </a:t>
            </a:r>
            <a:r>
              <a:rPr sz="1800" spc="1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	e</a:t>
            </a:r>
            <a:r>
              <a:rPr sz="1800" spc="35" dirty="0">
                <a:latin typeface="Calibri"/>
                <a:cs typeface="Calibri"/>
              </a:rPr>
              <a:t>l</a:t>
            </a:r>
            <a:r>
              <a:rPr sz="1800" spc="30" dirty="0">
                <a:latin typeface="Calibri"/>
                <a:cs typeface="Calibri"/>
              </a:rPr>
              <a:t>a</a:t>
            </a:r>
            <a:r>
              <a:rPr sz="1800" spc="25" dirty="0">
                <a:latin typeface="Calibri"/>
                <a:cs typeface="Calibri"/>
              </a:rPr>
              <a:t>b</a:t>
            </a:r>
            <a:r>
              <a:rPr sz="1800" spc="20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30" dirty="0">
                <a:latin typeface="Calibri"/>
                <a:cs typeface="Calibri"/>
              </a:rPr>
              <a:t>a</a:t>
            </a:r>
            <a:r>
              <a:rPr sz="1800" spc="-90" dirty="0">
                <a:latin typeface="Calibri"/>
                <a:cs typeface="Calibri"/>
              </a:rPr>
              <a:t>ç</a:t>
            </a:r>
            <a:r>
              <a:rPr sz="1800" spc="30" dirty="0">
                <a:latin typeface="Calibri"/>
                <a:cs typeface="Calibri"/>
              </a:rPr>
              <a:t>ã</a:t>
            </a:r>
            <a:r>
              <a:rPr sz="1800" dirty="0">
                <a:latin typeface="Calibri"/>
                <a:cs typeface="Calibri"/>
              </a:rPr>
              <a:t>o	</a:t>
            </a:r>
            <a:r>
              <a:rPr sz="1800" spc="25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 </a:t>
            </a:r>
            <a:r>
              <a:rPr sz="1800" spc="165" dirty="0">
                <a:latin typeface="Calibri"/>
                <a:cs typeface="Calibri"/>
              </a:rPr>
              <a:t> </a:t>
            </a:r>
            <a:r>
              <a:rPr sz="1800" spc="25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25" dirty="0">
                <a:latin typeface="Calibri"/>
                <a:cs typeface="Calibri"/>
              </a:rPr>
              <a:t>nh</a:t>
            </a:r>
            <a:r>
              <a:rPr sz="1800" spc="20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s </a:t>
            </a:r>
            <a:r>
              <a:rPr sz="1800" spc="140" dirty="0">
                <a:latin typeface="Calibri"/>
                <a:cs typeface="Calibri"/>
              </a:rPr>
              <a:t> </a:t>
            </a:r>
            <a:r>
              <a:rPr sz="1800" spc="20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u	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25" dirty="0">
                <a:latin typeface="Calibri"/>
                <a:cs typeface="Calibri"/>
              </a:rPr>
              <a:t>d</a:t>
            </a:r>
            <a:r>
              <a:rPr sz="1800" spc="30" dirty="0">
                <a:latin typeface="Calibri"/>
                <a:cs typeface="Calibri"/>
              </a:rPr>
              <a:t>a</a:t>
            </a:r>
            <a:r>
              <a:rPr sz="1800" spc="-15" dirty="0">
                <a:latin typeface="Calibri"/>
                <a:cs typeface="Calibri"/>
              </a:rPr>
              <a:t>ç</a:t>
            </a:r>
            <a:r>
              <a:rPr sz="1800" spc="20" dirty="0">
                <a:latin typeface="Calibri"/>
                <a:cs typeface="Calibri"/>
              </a:rPr>
              <a:t>õ</a:t>
            </a:r>
            <a:r>
              <a:rPr sz="1800" dirty="0">
                <a:latin typeface="Calibri"/>
                <a:cs typeface="Calibri"/>
              </a:rPr>
              <a:t>es  </a:t>
            </a:r>
            <a:r>
              <a:rPr sz="1800" spc="30" dirty="0">
                <a:latin typeface="Calibri"/>
                <a:cs typeface="Calibri"/>
              </a:rPr>
              <a:t>relacionadasao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tema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10" dirty="0">
                <a:latin typeface="Calibri"/>
                <a:cs typeface="Calibri"/>
              </a:rPr>
              <a:t>do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CDR.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121906" y="3843591"/>
            <a:ext cx="5033645" cy="73914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 algn="just">
              <a:lnSpc>
                <a:spcPct val="80000"/>
              </a:lnSpc>
              <a:spcBef>
                <a:spcPts val="535"/>
              </a:spcBef>
            </a:pPr>
            <a:r>
              <a:rPr sz="1800" dirty="0">
                <a:latin typeface="Calibri"/>
                <a:cs typeface="Calibri"/>
              </a:rPr>
              <a:t>Dentre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10" dirty="0">
                <a:latin typeface="Calibri"/>
                <a:cs typeface="Calibri"/>
              </a:rPr>
              <a:t>todos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10" dirty="0">
                <a:latin typeface="Calibri"/>
                <a:cs typeface="Calibri"/>
              </a:rPr>
              <a:t>os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trabalhos</a:t>
            </a:r>
            <a:r>
              <a:rPr sz="1800" dirty="0">
                <a:latin typeface="Calibri"/>
                <a:cs typeface="Calibri"/>
              </a:rPr>
              <a:t> produzidos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15" dirty="0">
                <a:latin typeface="Calibri"/>
                <a:cs typeface="Calibri"/>
              </a:rPr>
              <a:t>pelos 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estudantes,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selecione</a:t>
            </a:r>
            <a:r>
              <a:rPr sz="1800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apenas</a:t>
            </a:r>
            <a:r>
              <a:rPr sz="1800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um</a:t>
            </a:r>
            <a:r>
              <a:rPr sz="1800" u="heavy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trabalho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por 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categoria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(veja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15" dirty="0">
                <a:latin typeface="Calibri"/>
                <a:cs typeface="Calibri"/>
              </a:rPr>
              <a:t>na</a:t>
            </a:r>
            <a:r>
              <a:rPr sz="1800" spc="5" dirty="0">
                <a:latin typeface="Calibri"/>
                <a:cs typeface="Calibri"/>
              </a:rPr>
              <a:t> tela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Categorias).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121906" y="4873561"/>
            <a:ext cx="5031105" cy="111125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535"/>
              </a:spcBef>
            </a:pPr>
            <a:r>
              <a:rPr sz="1800" spc="-20" dirty="0">
                <a:latin typeface="Calibri"/>
                <a:cs typeface="Calibri"/>
              </a:rPr>
              <a:t>Faça</a:t>
            </a:r>
            <a:r>
              <a:rPr sz="1800" spc="30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3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inscrição</a:t>
            </a:r>
            <a:r>
              <a:rPr sz="1800" spc="29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da</a:t>
            </a:r>
            <a:r>
              <a:rPr sz="1800" spc="29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escola</a:t>
            </a:r>
            <a:r>
              <a:rPr sz="1800" spc="300" dirty="0">
                <a:latin typeface="Calibri"/>
                <a:cs typeface="Calibri"/>
              </a:rPr>
              <a:t> </a:t>
            </a:r>
            <a:r>
              <a:rPr sz="1800" spc="15" dirty="0">
                <a:latin typeface="Calibri"/>
                <a:cs typeface="Calibri"/>
              </a:rPr>
              <a:t>no</a:t>
            </a:r>
            <a:r>
              <a:rPr sz="1800" spc="29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Sistema</a:t>
            </a:r>
            <a:r>
              <a:rPr sz="1800" spc="30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Eletrônico</a:t>
            </a:r>
            <a:r>
              <a:rPr sz="1800" spc="215" dirty="0">
                <a:latin typeface="Calibri"/>
                <a:cs typeface="Calibri"/>
              </a:rPr>
              <a:t> </a:t>
            </a:r>
            <a:r>
              <a:rPr sz="1800" spc="30" dirty="0">
                <a:latin typeface="Calibri"/>
                <a:cs typeface="Calibri"/>
              </a:rPr>
              <a:t>do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CDR: </a:t>
            </a:r>
            <a:r>
              <a:rPr sz="18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https://concursos.cgu.gov.br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10" dirty="0">
                <a:latin typeface="Calibri"/>
                <a:cs typeface="Calibri"/>
              </a:rPr>
              <a:t>Envie,</a:t>
            </a:r>
            <a:r>
              <a:rPr sz="1800" spc="-10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pelo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5" dirty="0">
                <a:latin typeface="Calibri"/>
                <a:cs typeface="Calibri"/>
              </a:rPr>
              <a:t>sistema,</a:t>
            </a:r>
            <a:r>
              <a:rPr sz="1800" b="1" spc="-185" dirty="0">
                <a:latin typeface="Calibri"/>
                <a:cs typeface="Calibri"/>
              </a:rPr>
              <a:t> </a:t>
            </a:r>
            <a:r>
              <a:rPr sz="1800" spc="10" dirty="0">
                <a:latin typeface="Calibri"/>
                <a:cs typeface="Calibri"/>
              </a:rPr>
              <a:t>os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20" dirty="0">
                <a:latin typeface="Calibri"/>
                <a:cs typeface="Calibri"/>
              </a:rPr>
              <a:t>trabalhosselecionados.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4375" y="1571625"/>
            <a:ext cx="3505200" cy="3333750"/>
          </a:xfrm>
          <a:custGeom>
            <a:avLst/>
            <a:gdLst/>
            <a:ahLst/>
            <a:cxnLst/>
            <a:rect l="l" t="t" r="r" b="b"/>
            <a:pathLst>
              <a:path w="3505200" h="3333750">
                <a:moveTo>
                  <a:pt x="2978912" y="0"/>
                </a:moveTo>
                <a:lnTo>
                  <a:pt x="0" y="0"/>
                </a:lnTo>
                <a:lnTo>
                  <a:pt x="0" y="3333750"/>
                </a:lnTo>
                <a:lnTo>
                  <a:pt x="2978912" y="3333750"/>
                </a:lnTo>
                <a:lnTo>
                  <a:pt x="3505200" y="1666875"/>
                </a:lnTo>
                <a:lnTo>
                  <a:pt x="2978912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42377" y="1985010"/>
            <a:ext cx="2186305" cy="143573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2065" marR="5080" algn="ctr">
              <a:lnSpc>
                <a:spcPct val="90100"/>
              </a:lnSpc>
              <a:spcBef>
                <a:spcPts val="495"/>
              </a:spcBef>
            </a:pPr>
            <a:r>
              <a:rPr sz="3300" spc="105" dirty="0">
                <a:solidFill>
                  <a:srgbClr val="FFFFFF"/>
                </a:solidFill>
                <a:latin typeface="Calibri Light"/>
                <a:cs typeface="Calibri Light"/>
              </a:rPr>
              <a:t>C</a:t>
            </a:r>
            <a:r>
              <a:rPr sz="3300" spc="-5" dirty="0">
                <a:solidFill>
                  <a:srgbClr val="FFFFFF"/>
                </a:solidFill>
                <a:latin typeface="Calibri Light"/>
                <a:cs typeface="Calibri Light"/>
              </a:rPr>
              <a:t>o</a:t>
            </a:r>
            <a:r>
              <a:rPr sz="3300" spc="10" dirty="0">
                <a:solidFill>
                  <a:srgbClr val="FFFFFF"/>
                </a:solidFill>
                <a:latin typeface="Calibri Light"/>
                <a:cs typeface="Calibri Light"/>
              </a:rPr>
              <a:t>m</a:t>
            </a:r>
            <a:r>
              <a:rPr sz="3300" dirty="0">
                <a:solidFill>
                  <a:srgbClr val="FFFFFF"/>
                </a:solidFill>
                <a:latin typeface="Calibri Light"/>
                <a:cs typeface="Calibri Light"/>
              </a:rPr>
              <a:t>o</a:t>
            </a:r>
            <a:r>
              <a:rPr sz="3300" spc="-29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3300" spc="-15" dirty="0">
                <a:solidFill>
                  <a:srgbClr val="FFFFFF"/>
                </a:solidFill>
                <a:latin typeface="Calibri Light"/>
                <a:cs typeface="Calibri Light"/>
              </a:rPr>
              <a:t>f</a:t>
            </a:r>
            <a:r>
              <a:rPr sz="3300" spc="90" dirty="0">
                <a:solidFill>
                  <a:srgbClr val="FFFFFF"/>
                </a:solidFill>
                <a:latin typeface="Calibri Light"/>
                <a:cs typeface="Calibri Light"/>
              </a:rPr>
              <a:t>a</a:t>
            </a:r>
            <a:r>
              <a:rPr sz="3300" spc="-100" dirty="0">
                <a:solidFill>
                  <a:srgbClr val="FFFFFF"/>
                </a:solidFill>
                <a:latin typeface="Calibri Light"/>
                <a:cs typeface="Calibri Light"/>
              </a:rPr>
              <a:t>z</a:t>
            </a:r>
            <a:r>
              <a:rPr sz="3300" spc="15" dirty="0">
                <a:solidFill>
                  <a:srgbClr val="FFFFFF"/>
                </a:solidFill>
                <a:latin typeface="Calibri Light"/>
                <a:cs typeface="Calibri Light"/>
              </a:rPr>
              <a:t>e</a:t>
            </a:r>
            <a:r>
              <a:rPr sz="3300" dirty="0">
                <a:solidFill>
                  <a:srgbClr val="FFFFFF"/>
                </a:solidFill>
                <a:latin typeface="Calibri Light"/>
                <a:cs typeface="Calibri Light"/>
              </a:rPr>
              <a:t>r</a:t>
            </a:r>
            <a:r>
              <a:rPr sz="3300" spc="-31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3300" dirty="0">
                <a:solidFill>
                  <a:srgbClr val="FFFFFF"/>
                </a:solidFill>
                <a:latin typeface="Calibri Light"/>
                <a:cs typeface="Calibri Light"/>
              </a:rPr>
              <a:t>a  </a:t>
            </a:r>
            <a:r>
              <a:rPr sz="3300" spc="90" dirty="0">
                <a:solidFill>
                  <a:srgbClr val="FFFFFF"/>
                </a:solidFill>
                <a:latin typeface="Calibri Light"/>
                <a:cs typeface="Calibri Light"/>
              </a:rPr>
              <a:t>i</a:t>
            </a:r>
            <a:r>
              <a:rPr sz="3300" spc="80" dirty="0">
                <a:solidFill>
                  <a:srgbClr val="FFFFFF"/>
                </a:solidFill>
                <a:latin typeface="Calibri Light"/>
                <a:cs typeface="Calibri Light"/>
              </a:rPr>
              <a:t>n</a:t>
            </a:r>
            <a:r>
              <a:rPr sz="3300" dirty="0">
                <a:solidFill>
                  <a:srgbClr val="FFFFFF"/>
                </a:solidFill>
                <a:latin typeface="Calibri Light"/>
                <a:cs typeface="Calibri Light"/>
              </a:rPr>
              <a:t>s</a:t>
            </a:r>
            <a:r>
              <a:rPr sz="3300" spc="-60" dirty="0">
                <a:solidFill>
                  <a:srgbClr val="FFFFFF"/>
                </a:solidFill>
                <a:latin typeface="Calibri Light"/>
                <a:cs typeface="Calibri Light"/>
              </a:rPr>
              <a:t>c</a:t>
            </a:r>
            <a:r>
              <a:rPr sz="3300" spc="-20" dirty="0">
                <a:solidFill>
                  <a:srgbClr val="FFFFFF"/>
                </a:solidFill>
                <a:latin typeface="Calibri Light"/>
                <a:cs typeface="Calibri Light"/>
              </a:rPr>
              <a:t>r</a:t>
            </a:r>
            <a:r>
              <a:rPr sz="3300" spc="-60" dirty="0">
                <a:solidFill>
                  <a:srgbClr val="FFFFFF"/>
                </a:solidFill>
                <a:latin typeface="Calibri Light"/>
                <a:cs typeface="Calibri Light"/>
              </a:rPr>
              <a:t>i</a:t>
            </a:r>
            <a:r>
              <a:rPr sz="3300" spc="15" dirty="0">
                <a:solidFill>
                  <a:srgbClr val="FFFFFF"/>
                </a:solidFill>
                <a:latin typeface="Calibri Light"/>
                <a:cs typeface="Calibri Light"/>
              </a:rPr>
              <a:t>ç</a:t>
            </a:r>
            <a:r>
              <a:rPr sz="3300" spc="-60" dirty="0">
                <a:solidFill>
                  <a:srgbClr val="FFFFFF"/>
                </a:solidFill>
                <a:latin typeface="Calibri Light"/>
                <a:cs typeface="Calibri Light"/>
              </a:rPr>
              <a:t>ã</a:t>
            </a:r>
            <a:r>
              <a:rPr sz="3300" dirty="0">
                <a:solidFill>
                  <a:srgbClr val="FFFFFF"/>
                </a:solidFill>
                <a:latin typeface="Calibri Light"/>
                <a:cs typeface="Calibri Light"/>
              </a:rPr>
              <a:t>o</a:t>
            </a:r>
            <a:r>
              <a:rPr sz="3300" spc="-29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3300" dirty="0">
                <a:solidFill>
                  <a:srgbClr val="FFFFFF"/>
                </a:solidFill>
                <a:latin typeface="Calibri Light"/>
                <a:cs typeface="Calibri Light"/>
              </a:rPr>
              <a:t>e  enviar</a:t>
            </a:r>
            <a:endParaRPr sz="3300">
              <a:latin typeface="Calibri Ligh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13802" y="3873500"/>
            <a:ext cx="2258060" cy="529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300" spc="70" dirty="0">
                <a:solidFill>
                  <a:srgbClr val="FFFFFF"/>
                </a:solidFill>
                <a:latin typeface="Calibri Light"/>
                <a:cs typeface="Calibri Light"/>
              </a:rPr>
              <a:t>o</a:t>
            </a:r>
            <a:r>
              <a:rPr sz="3300" dirty="0">
                <a:solidFill>
                  <a:srgbClr val="FFFFFF"/>
                </a:solidFill>
                <a:latin typeface="Calibri Light"/>
                <a:cs typeface="Calibri Light"/>
              </a:rPr>
              <a:t>s</a:t>
            </a:r>
            <a:r>
              <a:rPr sz="3300" spc="-15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3300" spc="30" dirty="0">
                <a:solidFill>
                  <a:srgbClr val="FFFFFF"/>
                </a:solidFill>
                <a:latin typeface="Calibri Light"/>
                <a:cs typeface="Calibri Light"/>
              </a:rPr>
              <a:t>t</a:t>
            </a:r>
            <a:r>
              <a:rPr sz="3300" spc="-20" dirty="0">
                <a:solidFill>
                  <a:srgbClr val="FFFFFF"/>
                </a:solidFill>
                <a:latin typeface="Calibri Light"/>
                <a:cs typeface="Calibri Light"/>
              </a:rPr>
              <a:t>r</a:t>
            </a:r>
            <a:r>
              <a:rPr sz="3300" spc="15" dirty="0">
                <a:solidFill>
                  <a:srgbClr val="FFFFFF"/>
                </a:solidFill>
                <a:latin typeface="Calibri Light"/>
                <a:cs typeface="Calibri Light"/>
              </a:rPr>
              <a:t>a</a:t>
            </a:r>
            <a:r>
              <a:rPr sz="3300" dirty="0">
                <a:solidFill>
                  <a:srgbClr val="FFFFFF"/>
                </a:solidFill>
                <a:latin typeface="Calibri Light"/>
                <a:cs typeface="Calibri Light"/>
              </a:rPr>
              <a:t>b</a:t>
            </a:r>
            <a:r>
              <a:rPr sz="3300" spc="-45" dirty="0">
                <a:solidFill>
                  <a:srgbClr val="FFFFFF"/>
                </a:solidFill>
                <a:latin typeface="Calibri Light"/>
                <a:cs typeface="Calibri Light"/>
              </a:rPr>
              <a:t>a</a:t>
            </a:r>
            <a:r>
              <a:rPr sz="3300" spc="15" dirty="0">
                <a:solidFill>
                  <a:srgbClr val="FFFFFF"/>
                </a:solidFill>
                <a:latin typeface="Calibri Light"/>
                <a:cs typeface="Calibri Light"/>
              </a:rPr>
              <a:t>l</a:t>
            </a:r>
            <a:r>
              <a:rPr sz="3300" spc="-65" dirty="0">
                <a:solidFill>
                  <a:srgbClr val="FFFFFF"/>
                </a:solidFill>
                <a:latin typeface="Calibri Light"/>
                <a:cs typeface="Calibri Light"/>
              </a:rPr>
              <a:t>h</a:t>
            </a:r>
            <a:r>
              <a:rPr sz="3300" spc="-5" dirty="0">
                <a:solidFill>
                  <a:srgbClr val="FFFFFF"/>
                </a:solidFill>
                <a:latin typeface="Calibri Light"/>
                <a:cs typeface="Calibri Light"/>
              </a:rPr>
              <a:t>o</a:t>
            </a:r>
            <a:r>
              <a:rPr sz="3300" spc="-75" dirty="0">
                <a:solidFill>
                  <a:srgbClr val="FFFFFF"/>
                </a:solidFill>
                <a:latin typeface="Calibri Light"/>
                <a:cs typeface="Calibri Light"/>
              </a:rPr>
              <a:t>s</a:t>
            </a:r>
            <a:r>
              <a:rPr sz="3300" dirty="0">
                <a:solidFill>
                  <a:srgbClr val="FFFFFF"/>
                </a:solidFill>
                <a:latin typeface="Calibri Light"/>
                <a:cs typeface="Calibri Light"/>
              </a:rPr>
              <a:t>?</a:t>
            </a:r>
            <a:endParaRPr sz="3300">
              <a:latin typeface="Calibri Light"/>
              <a:cs typeface="Calibri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59401" y="638873"/>
            <a:ext cx="6631940" cy="143510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950"/>
              </a:lnSpc>
              <a:spcBef>
                <a:spcPts val="340"/>
              </a:spcBef>
            </a:pP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A</a:t>
            </a:r>
            <a:r>
              <a:rPr sz="1800" spc="20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5" dirty="0">
                <a:solidFill>
                  <a:srgbClr val="3A3838"/>
                </a:solidFill>
                <a:latin typeface="Calibri"/>
                <a:cs typeface="Calibri"/>
              </a:rPr>
              <a:t>inscrição</a:t>
            </a:r>
            <a:r>
              <a:rPr sz="1800" spc="22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838"/>
                </a:solidFill>
                <a:latin typeface="Calibri"/>
                <a:cs typeface="Calibri"/>
              </a:rPr>
              <a:t>poderá</a:t>
            </a:r>
            <a:r>
              <a:rPr sz="1800" spc="23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3A3838"/>
                </a:solidFill>
                <a:latin typeface="Calibri"/>
                <a:cs typeface="Calibri"/>
              </a:rPr>
              <a:t>ser</a:t>
            </a:r>
            <a:r>
              <a:rPr sz="1800" spc="25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realizada</a:t>
            </a:r>
            <a:r>
              <a:rPr sz="1800" spc="24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somente</a:t>
            </a:r>
            <a:r>
              <a:rPr sz="1800" spc="19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838"/>
                </a:solidFill>
                <a:latin typeface="Calibri"/>
                <a:cs typeface="Calibri"/>
              </a:rPr>
              <a:t>pelo</a:t>
            </a:r>
            <a:r>
              <a:rPr sz="1800" spc="22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838"/>
                </a:solidFill>
                <a:latin typeface="Calibri"/>
                <a:cs typeface="Calibri"/>
              </a:rPr>
              <a:t>Sistema</a:t>
            </a:r>
            <a:r>
              <a:rPr sz="1800" spc="24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838"/>
                </a:solidFill>
                <a:latin typeface="Calibri"/>
                <a:cs typeface="Calibri"/>
              </a:rPr>
              <a:t>Eletrônico</a:t>
            </a:r>
            <a:r>
              <a:rPr sz="1800" spc="229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25" dirty="0">
                <a:solidFill>
                  <a:srgbClr val="3A3838"/>
                </a:solidFill>
                <a:latin typeface="Calibri"/>
                <a:cs typeface="Calibri"/>
              </a:rPr>
              <a:t>do </a:t>
            </a:r>
            <a:r>
              <a:rPr sz="1800" spc="-39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5" dirty="0">
                <a:solidFill>
                  <a:srgbClr val="3A3838"/>
                </a:solidFill>
                <a:latin typeface="Calibri"/>
                <a:cs typeface="Calibri"/>
              </a:rPr>
              <a:t>CDR.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300">
              <a:latin typeface="Calibri"/>
              <a:cs typeface="Calibri"/>
            </a:endParaRPr>
          </a:p>
          <a:p>
            <a:pPr marL="12700">
              <a:lnSpc>
                <a:spcPts val="2055"/>
              </a:lnSpc>
            </a:pP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1800" spc="34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838"/>
                </a:solidFill>
                <a:latin typeface="Calibri"/>
                <a:cs typeface="Calibri"/>
              </a:rPr>
              <a:t>acesso</a:t>
            </a:r>
            <a:r>
              <a:rPr sz="1800" spc="35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15" dirty="0">
                <a:solidFill>
                  <a:srgbClr val="3A3838"/>
                </a:solidFill>
                <a:latin typeface="Calibri"/>
                <a:cs typeface="Calibri"/>
              </a:rPr>
              <a:t>ao</a:t>
            </a:r>
            <a:r>
              <a:rPr sz="1800" spc="36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838"/>
                </a:solidFill>
                <a:latin typeface="Calibri"/>
                <a:cs typeface="Calibri"/>
              </a:rPr>
              <a:t>Sistema</a:t>
            </a:r>
            <a:r>
              <a:rPr sz="1800" spc="38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5" dirty="0">
                <a:solidFill>
                  <a:srgbClr val="3A3838"/>
                </a:solidFill>
                <a:latin typeface="Calibri"/>
                <a:cs typeface="Calibri"/>
              </a:rPr>
              <a:t>poderá</a:t>
            </a:r>
            <a:r>
              <a:rPr sz="1800" spc="38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3A3838"/>
                </a:solidFill>
                <a:latin typeface="Calibri"/>
                <a:cs typeface="Calibri"/>
              </a:rPr>
              <a:t>ser</a:t>
            </a:r>
            <a:r>
              <a:rPr sz="1800" spc="31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15" dirty="0">
                <a:solidFill>
                  <a:srgbClr val="3A3838"/>
                </a:solidFill>
                <a:latin typeface="Calibri"/>
                <a:cs typeface="Calibri"/>
              </a:rPr>
              <a:t>por</a:t>
            </a:r>
            <a:r>
              <a:rPr sz="1800" spc="31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838"/>
                </a:solidFill>
                <a:latin typeface="Calibri"/>
                <a:cs typeface="Calibri"/>
              </a:rPr>
              <a:t>computador,</a:t>
            </a:r>
            <a:r>
              <a:rPr sz="1800" spc="35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5" dirty="0">
                <a:solidFill>
                  <a:srgbClr val="3A3838"/>
                </a:solidFill>
                <a:latin typeface="Calibri"/>
                <a:cs typeface="Calibri"/>
              </a:rPr>
              <a:t>celular</a:t>
            </a:r>
            <a:r>
              <a:rPr sz="1800" spc="32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3A3838"/>
                </a:solidFill>
                <a:latin typeface="Calibri"/>
                <a:cs typeface="Calibri"/>
              </a:rPr>
              <a:t>ou</a:t>
            </a:r>
            <a:r>
              <a:rPr sz="1800" spc="36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i="1" spc="-10" dirty="0">
                <a:solidFill>
                  <a:srgbClr val="3A3838"/>
                </a:solidFill>
                <a:latin typeface="Calibri"/>
                <a:cs typeface="Calibri"/>
              </a:rPr>
              <a:t>tablet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2055"/>
              </a:lnSpc>
            </a:pPr>
            <a:r>
              <a:rPr sz="18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https://concursos.cgu.gov.br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59401" y="2422461"/>
            <a:ext cx="6633209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1800" spc="204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envio</a:t>
            </a:r>
            <a:r>
              <a:rPr sz="1800" spc="22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15" dirty="0">
                <a:solidFill>
                  <a:srgbClr val="3A3838"/>
                </a:solidFill>
                <a:latin typeface="Calibri"/>
                <a:cs typeface="Calibri"/>
              </a:rPr>
              <a:t>dos</a:t>
            </a:r>
            <a:r>
              <a:rPr sz="1800" spc="17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838"/>
                </a:solidFill>
                <a:latin typeface="Calibri"/>
                <a:cs typeface="Calibri"/>
              </a:rPr>
              <a:t>trabalhos</a:t>
            </a:r>
            <a:r>
              <a:rPr sz="1800" spc="18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838"/>
                </a:solidFill>
                <a:latin typeface="Calibri"/>
                <a:cs typeface="Calibri"/>
              </a:rPr>
              <a:t>selecionados,</a:t>
            </a:r>
            <a:r>
              <a:rPr sz="1800" spc="22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3A3838"/>
                </a:solidFill>
                <a:latin typeface="Calibri"/>
                <a:cs typeface="Calibri"/>
              </a:rPr>
              <a:t>os</a:t>
            </a:r>
            <a:r>
              <a:rPr sz="1800" spc="17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20" dirty="0">
                <a:solidFill>
                  <a:srgbClr val="3A3838"/>
                </a:solidFill>
                <a:latin typeface="Calibri"/>
                <a:cs typeface="Calibri"/>
              </a:rPr>
              <a:t>quais</a:t>
            </a:r>
            <a:r>
              <a:rPr sz="1800" spc="18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5" dirty="0">
                <a:solidFill>
                  <a:srgbClr val="3A3838"/>
                </a:solidFill>
                <a:latin typeface="Calibri"/>
                <a:cs typeface="Calibri"/>
              </a:rPr>
              <a:t>devem</a:t>
            </a:r>
            <a:r>
              <a:rPr sz="1800" spc="19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3A3838"/>
                </a:solidFill>
                <a:latin typeface="Calibri"/>
                <a:cs typeface="Calibri"/>
              </a:rPr>
              <a:t>ser</a:t>
            </a:r>
            <a:r>
              <a:rPr sz="1800" spc="17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838"/>
                </a:solidFill>
                <a:latin typeface="Calibri"/>
                <a:cs typeface="Calibri"/>
              </a:rPr>
              <a:t>digitalizados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59401" y="2670492"/>
            <a:ext cx="661479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2750" algn="l"/>
                <a:tab pos="1804035" algn="l"/>
                <a:tab pos="2776220" algn="l"/>
                <a:tab pos="3605529" algn="l"/>
                <a:tab pos="4445000" algn="l"/>
                <a:tab pos="4930775" algn="l"/>
                <a:tab pos="5560060" algn="l"/>
                <a:tab pos="5969635" algn="l"/>
              </a:tabLst>
            </a:pPr>
            <a:r>
              <a:rPr sz="1800" spc="20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u	</a:t>
            </a:r>
            <a:r>
              <a:rPr sz="1800" spc="-100" dirty="0">
                <a:solidFill>
                  <a:srgbClr val="3A3838"/>
                </a:solidFill>
                <a:latin typeface="Calibri"/>
                <a:cs typeface="Calibri"/>
              </a:rPr>
              <a:t>f</a:t>
            </a:r>
            <a:r>
              <a:rPr sz="1800" spc="20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t</a:t>
            </a:r>
            <a:r>
              <a:rPr sz="1800" spc="15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1800" spc="-25" dirty="0">
                <a:solidFill>
                  <a:srgbClr val="3A3838"/>
                </a:solidFill>
                <a:latin typeface="Calibri"/>
                <a:cs typeface="Calibri"/>
              </a:rPr>
              <a:t>g</a:t>
            </a:r>
            <a:r>
              <a:rPr sz="1800" spc="-30" dirty="0">
                <a:solidFill>
                  <a:srgbClr val="3A3838"/>
                </a:solidFill>
                <a:latin typeface="Calibri"/>
                <a:cs typeface="Calibri"/>
              </a:rPr>
              <a:t>r</a:t>
            </a:r>
            <a:r>
              <a:rPr sz="1800" spc="30" dirty="0">
                <a:solidFill>
                  <a:srgbClr val="3A3838"/>
                </a:solidFill>
                <a:latin typeface="Calibri"/>
                <a:cs typeface="Calibri"/>
              </a:rPr>
              <a:t>a</a:t>
            </a:r>
            <a:r>
              <a:rPr sz="1800" spc="-30" dirty="0">
                <a:solidFill>
                  <a:srgbClr val="3A3838"/>
                </a:solidFill>
                <a:latin typeface="Calibri"/>
                <a:cs typeface="Calibri"/>
              </a:rPr>
              <a:t>f</a:t>
            </a:r>
            <a:r>
              <a:rPr sz="1800" spc="30" dirty="0">
                <a:solidFill>
                  <a:srgbClr val="3A3838"/>
                </a:solidFill>
                <a:latin typeface="Calibri"/>
                <a:cs typeface="Calibri"/>
              </a:rPr>
              <a:t>a</a:t>
            </a:r>
            <a:r>
              <a:rPr sz="1800" spc="-50" dirty="0">
                <a:solidFill>
                  <a:srgbClr val="3A3838"/>
                </a:solidFill>
                <a:latin typeface="Calibri"/>
                <a:cs typeface="Calibri"/>
              </a:rPr>
              <a:t>d</a:t>
            </a:r>
            <a:r>
              <a:rPr sz="1800" spc="20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1800" spc="-35" dirty="0">
                <a:solidFill>
                  <a:srgbClr val="3A3838"/>
                </a:solidFill>
                <a:latin typeface="Calibri"/>
                <a:cs typeface="Calibri"/>
              </a:rPr>
              <a:t>s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,	</a:t>
            </a:r>
            <a:r>
              <a:rPr sz="1800" spc="-35" dirty="0">
                <a:solidFill>
                  <a:srgbClr val="3A3838"/>
                </a:solidFill>
                <a:latin typeface="Calibri"/>
                <a:cs typeface="Calibri"/>
              </a:rPr>
              <a:t>s</a:t>
            </a:r>
            <a:r>
              <a:rPr sz="1800" spc="20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1800" spc="-15" dirty="0">
                <a:solidFill>
                  <a:srgbClr val="3A3838"/>
                </a:solidFill>
                <a:latin typeface="Calibri"/>
                <a:cs typeface="Calibri"/>
              </a:rPr>
              <a:t>m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e</a:t>
            </a:r>
            <a:r>
              <a:rPr sz="1800" spc="25" dirty="0">
                <a:solidFill>
                  <a:srgbClr val="3A3838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te	</a:t>
            </a:r>
            <a:r>
              <a:rPr sz="1800" spc="25" dirty="0">
                <a:solidFill>
                  <a:srgbClr val="3A3838"/>
                </a:solidFill>
                <a:latin typeface="Calibri"/>
                <a:cs typeface="Calibri"/>
              </a:rPr>
              <a:t>p</a:t>
            </a:r>
            <a:r>
              <a:rPr sz="1800" spc="20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1800" spc="25" dirty="0">
                <a:solidFill>
                  <a:srgbClr val="3A3838"/>
                </a:solidFill>
                <a:latin typeface="Calibri"/>
                <a:cs typeface="Calibri"/>
              </a:rPr>
              <a:t>d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e</a:t>
            </a:r>
            <a:r>
              <a:rPr sz="1800" spc="-25" dirty="0">
                <a:solidFill>
                  <a:srgbClr val="3A3838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á	</a:t>
            </a:r>
            <a:r>
              <a:rPr sz="1800" spc="20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1800" spc="-15" dirty="0">
                <a:solidFill>
                  <a:srgbClr val="3A3838"/>
                </a:solidFill>
                <a:latin typeface="Calibri"/>
                <a:cs typeface="Calibri"/>
              </a:rPr>
              <a:t>c</a:t>
            </a:r>
            <a:r>
              <a:rPr sz="1800" spc="20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1800" spc="-30" dirty="0">
                <a:solidFill>
                  <a:srgbClr val="3A3838"/>
                </a:solidFill>
                <a:latin typeface="Calibri"/>
                <a:cs typeface="Calibri"/>
              </a:rPr>
              <a:t>rr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er	</a:t>
            </a:r>
            <a:r>
              <a:rPr sz="1800" spc="25" dirty="0">
                <a:solidFill>
                  <a:srgbClr val="3A3838"/>
                </a:solidFill>
                <a:latin typeface="Calibri"/>
                <a:cs typeface="Calibri"/>
              </a:rPr>
              <a:t>p</a:t>
            </a:r>
            <a:r>
              <a:rPr sz="1800" spc="20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r	</a:t>
            </a:r>
            <a:r>
              <a:rPr sz="1800" spc="-15" dirty="0">
                <a:solidFill>
                  <a:srgbClr val="3A3838"/>
                </a:solidFill>
                <a:latin typeface="Calibri"/>
                <a:cs typeface="Calibri"/>
              </a:rPr>
              <a:t>m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e</a:t>
            </a:r>
            <a:r>
              <a:rPr sz="1800" spc="35" dirty="0">
                <a:solidFill>
                  <a:srgbClr val="3A3838"/>
                </a:solidFill>
                <a:latin typeface="Calibri"/>
                <a:cs typeface="Calibri"/>
              </a:rPr>
              <a:t>i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o	</a:t>
            </a:r>
            <a:r>
              <a:rPr sz="1800" spc="30" dirty="0">
                <a:solidFill>
                  <a:srgbClr val="3A3838"/>
                </a:solidFill>
                <a:latin typeface="Calibri"/>
                <a:cs typeface="Calibri"/>
              </a:rPr>
              <a:t>d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o	</a:t>
            </a:r>
            <a:r>
              <a:rPr sz="1800" i="1" spc="-30" dirty="0">
                <a:solidFill>
                  <a:srgbClr val="3A3838"/>
                </a:solidFill>
                <a:latin typeface="Calibri"/>
                <a:cs typeface="Calibri"/>
              </a:rPr>
              <a:t>up</a:t>
            </a:r>
            <a:r>
              <a:rPr sz="1800" i="1" spc="35" dirty="0">
                <a:solidFill>
                  <a:srgbClr val="3A3838"/>
                </a:solidFill>
                <a:latin typeface="Calibri"/>
                <a:cs typeface="Calibri"/>
              </a:rPr>
              <a:t>l</a:t>
            </a:r>
            <a:r>
              <a:rPr sz="1800" i="1" spc="-30" dirty="0">
                <a:solidFill>
                  <a:srgbClr val="3A3838"/>
                </a:solidFill>
                <a:latin typeface="Calibri"/>
                <a:cs typeface="Calibri"/>
              </a:rPr>
              <a:t>oa</a:t>
            </a:r>
            <a:r>
              <a:rPr sz="1800" i="1" dirty="0">
                <a:solidFill>
                  <a:srgbClr val="3A3838"/>
                </a:solidFill>
                <a:latin typeface="Calibri"/>
                <a:cs typeface="Calibri"/>
              </a:rPr>
              <a:t>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59401" y="2918523"/>
            <a:ext cx="382968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3A3838"/>
                </a:solidFill>
                <a:latin typeface="Calibri"/>
                <a:cs typeface="Calibri"/>
              </a:rPr>
              <a:t>(</a:t>
            </a:r>
            <a:r>
              <a:rPr sz="1800" spc="-15" dirty="0">
                <a:solidFill>
                  <a:srgbClr val="3A3838"/>
                </a:solidFill>
                <a:latin typeface="Calibri"/>
                <a:cs typeface="Calibri"/>
              </a:rPr>
              <a:t>c</a:t>
            </a:r>
            <a:r>
              <a:rPr sz="1800" spc="30" dirty="0">
                <a:solidFill>
                  <a:srgbClr val="3A3838"/>
                </a:solidFill>
                <a:latin typeface="Calibri"/>
                <a:cs typeface="Calibri"/>
              </a:rPr>
              <a:t>a</a:t>
            </a:r>
            <a:r>
              <a:rPr sz="1800" spc="-30" dirty="0">
                <a:solidFill>
                  <a:srgbClr val="3A3838"/>
                </a:solidFill>
                <a:latin typeface="Calibri"/>
                <a:cs typeface="Calibri"/>
              </a:rPr>
              <a:t>rr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e</a:t>
            </a:r>
            <a:r>
              <a:rPr sz="1800" spc="-25" dirty="0">
                <a:solidFill>
                  <a:srgbClr val="3A3838"/>
                </a:solidFill>
                <a:latin typeface="Calibri"/>
                <a:cs typeface="Calibri"/>
              </a:rPr>
              <a:t>g</a:t>
            </a:r>
            <a:r>
              <a:rPr sz="1800" spc="30" dirty="0">
                <a:solidFill>
                  <a:srgbClr val="3A3838"/>
                </a:solidFill>
                <a:latin typeface="Calibri"/>
                <a:cs typeface="Calibri"/>
              </a:rPr>
              <a:t>a</a:t>
            </a:r>
            <a:r>
              <a:rPr sz="1800" spc="-15" dirty="0">
                <a:solidFill>
                  <a:srgbClr val="3A3838"/>
                </a:solidFill>
                <a:latin typeface="Calibri"/>
                <a:cs typeface="Calibri"/>
              </a:rPr>
              <a:t>m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e</a:t>
            </a:r>
            <a:r>
              <a:rPr sz="1800" spc="25" dirty="0">
                <a:solidFill>
                  <a:srgbClr val="3A3838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t</a:t>
            </a:r>
            <a:r>
              <a:rPr sz="1800" spc="15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)</a:t>
            </a:r>
            <a:r>
              <a:rPr sz="1800" spc="-12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25" dirty="0">
                <a:solidFill>
                  <a:srgbClr val="3A3838"/>
                </a:solidFill>
                <a:latin typeface="Calibri"/>
                <a:cs typeface="Calibri"/>
              </a:rPr>
              <a:t>d</a:t>
            </a:r>
            <a:r>
              <a:rPr sz="1800" spc="20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s</a:t>
            </a:r>
            <a:r>
              <a:rPr sz="1800" spc="1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35" dirty="0">
                <a:solidFill>
                  <a:srgbClr val="3A3838"/>
                </a:solidFill>
                <a:latin typeface="Calibri"/>
                <a:cs typeface="Calibri"/>
              </a:rPr>
              <a:t>a</a:t>
            </a:r>
            <a:r>
              <a:rPr sz="1800" spc="-30" dirty="0">
                <a:solidFill>
                  <a:srgbClr val="3A3838"/>
                </a:solidFill>
                <a:latin typeface="Calibri"/>
                <a:cs typeface="Calibri"/>
              </a:rPr>
              <a:t>r</a:t>
            </a:r>
            <a:r>
              <a:rPr sz="1800" spc="25" dirty="0">
                <a:solidFill>
                  <a:srgbClr val="3A3838"/>
                </a:solidFill>
                <a:latin typeface="Calibri"/>
                <a:cs typeface="Calibri"/>
              </a:rPr>
              <a:t>qu</a:t>
            </a:r>
            <a:r>
              <a:rPr sz="1800" spc="35" dirty="0">
                <a:solidFill>
                  <a:srgbClr val="3A3838"/>
                </a:solidFill>
                <a:latin typeface="Calibri"/>
                <a:cs typeface="Calibri"/>
              </a:rPr>
              <a:t>i</a:t>
            </a:r>
            <a:r>
              <a:rPr sz="1800" spc="10" dirty="0">
                <a:solidFill>
                  <a:srgbClr val="3A3838"/>
                </a:solidFill>
                <a:latin typeface="Calibri"/>
                <a:cs typeface="Calibri"/>
              </a:rPr>
              <a:t>v</a:t>
            </a:r>
            <a:r>
              <a:rPr sz="1800" spc="20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1800" spc="195" dirty="0">
                <a:solidFill>
                  <a:srgbClr val="3A3838"/>
                </a:solidFill>
                <a:latin typeface="Calibri"/>
                <a:cs typeface="Calibri"/>
              </a:rPr>
              <a:t>s</a:t>
            </a:r>
            <a:r>
              <a:rPr sz="1800" spc="30" dirty="0">
                <a:solidFill>
                  <a:srgbClr val="3A3838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1800" spc="-1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838"/>
                </a:solidFill>
                <a:latin typeface="Calibri"/>
                <a:cs typeface="Calibri"/>
              </a:rPr>
              <a:t>S</a:t>
            </a:r>
            <a:r>
              <a:rPr sz="1800" spc="25" dirty="0">
                <a:solidFill>
                  <a:srgbClr val="3A3838"/>
                </a:solidFill>
                <a:latin typeface="Calibri"/>
                <a:cs typeface="Calibri"/>
              </a:rPr>
              <a:t>i</a:t>
            </a:r>
            <a:r>
              <a:rPr sz="1800" spc="-35" dirty="0">
                <a:solidFill>
                  <a:srgbClr val="3A3838"/>
                </a:solidFill>
                <a:latin typeface="Calibri"/>
                <a:cs typeface="Calibri"/>
              </a:rPr>
              <a:t>s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te</a:t>
            </a:r>
            <a:r>
              <a:rPr sz="1800" spc="-15" dirty="0">
                <a:solidFill>
                  <a:srgbClr val="3A3838"/>
                </a:solidFill>
                <a:latin typeface="Calibri"/>
                <a:cs typeface="Calibri"/>
              </a:rPr>
              <a:t>m</a:t>
            </a:r>
            <a:r>
              <a:rPr sz="1800" spc="45" dirty="0">
                <a:solidFill>
                  <a:srgbClr val="3A3838"/>
                </a:solidFill>
                <a:latin typeface="Calibri"/>
                <a:cs typeface="Calibri"/>
              </a:rPr>
              <a:t>a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59401" y="3567112"/>
            <a:ext cx="6633845" cy="54800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950"/>
              </a:lnSpc>
              <a:spcBef>
                <a:spcPts val="340"/>
              </a:spcBef>
            </a:pP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A</a:t>
            </a:r>
            <a:r>
              <a:rPr sz="1800" spc="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escola</a:t>
            </a:r>
            <a:r>
              <a:rPr sz="1800" spc="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3A3838"/>
                </a:solidFill>
                <a:latin typeface="Calibri"/>
                <a:cs typeface="Calibri"/>
              </a:rPr>
              <a:t>deve</a:t>
            </a:r>
            <a:r>
              <a:rPr sz="1800" spc="1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3A3838"/>
                </a:solidFill>
                <a:latin typeface="Calibri"/>
                <a:cs typeface="Calibri"/>
              </a:rPr>
              <a:t>fazer</a:t>
            </a:r>
            <a:r>
              <a:rPr sz="1800" spc="-1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uma</a:t>
            </a:r>
            <a:r>
              <a:rPr sz="1800" spc="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15" dirty="0">
                <a:solidFill>
                  <a:srgbClr val="3A3838"/>
                </a:solidFill>
                <a:latin typeface="Calibri"/>
                <a:cs typeface="Calibri"/>
              </a:rPr>
              <a:t>única</a:t>
            </a:r>
            <a:r>
              <a:rPr sz="1800" spc="2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5" dirty="0">
                <a:solidFill>
                  <a:srgbClr val="3A3838"/>
                </a:solidFill>
                <a:latin typeface="Calibri"/>
                <a:cs typeface="Calibri"/>
              </a:rPr>
              <a:t>inscrição</a:t>
            </a:r>
            <a:r>
              <a:rPr sz="1800" spc="1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e</a:t>
            </a:r>
            <a:r>
              <a:rPr sz="1800" spc="5" dirty="0">
                <a:solidFill>
                  <a:srgbClr val="3A3838"/>
                </a:solidFill>
                <a:latin typeface="Calibri"/>
                <a:cs typeface="Calibri"/>
              </a:rPr>
              <a:t> poderá</a:t>
            </a:r>
            <a:r>
              <a:rPr sz="1800" spc="1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5" dirty="0">
                <a:solidFill>
                  <a:srgbClr val="3A3838"/>
                </a:solidFill>
                <a:latin typeface="Calibri"/>
                <a:cs typeface="Calibri"/>
              </a:rPr>
              <a:t>enviar </a:t>
            </a:r>
            <a:r>
              <a:rPr sz="1800" spc="-5" dirty="0">
                <a:solidFill>
                  <a:srgbClr val="3A3838"/>
                </a:solidFill>
                <a:latin typeface="Calibri"/>
                <a:cs typeface="Calibri"/>
              </a:rPr>
              <a:t>trabalhos </a:t>
            </a:r>
            <a:r>
              <a:rPr sz="1800" spc="-39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-100" dirty="0">
                <a:solidFill>
                  <a:srgbClr val="3A3838"/>
                </a:solidFill>
                <a:latin typeface="Calibri"/>
                <a:cs typeface="Calibri"/>
              </a:rPr>
              <a:t>(apenas1porcategoria)</a:t>
            </a:r>
            <a:r>
              <a:rPr sz="1800" spc="-13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3A3838"/>
                </a:solidFill>
                <a:latin typeface="Calibri"/>
                <a:cs typeface="Calibri"/>
              </a:rPr>
              <a:t>conforme</a:t>
            </a:r>
            <a:r>
              <a:rPr sz="1800" spc="4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3A3838"/>
                </a:solidFill>
                <a:latin typeface="Calibri"/>
                <a:cs typeface="Calibri"/>
              </a:rPr>
              <a:t>forem</a:t>
            </a:r>
            <a:r>
              <a:rPr sz="1800" spc="3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sendo</a:t>
            </a:r>
            <a:r>
              <a:rPr sz="1800" spc="5" dirty="0">
                <a:solidFill>
                  <a:srgbClr val="3A3838"/>
                </a:solidFill>
                <a:latin typeface="Calibri"/>
                <a:cs typeface="Calibri"/>
              </a:rPr>
              <a:t> produzidos.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59401" y="4463351"/>
            <a:ext cx="6634480" cy="53911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 marR="5080">
              <a:lnSpc>
                <a:spcPts val="1880"/>
              </a:lnSpc>
              <a:spcBef>
                <a:spcPts val="395"/>
              </a:spcBef>
            </a:pP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1800" spc="27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5" dirty="0">
                <a:solidFill>
                  <a:srgbClr val="3A3838"/>
                </a:solidFill>
                <a:latin typeface="Calibri"/>
                <a:cs typeface="Calibri"/>
              </a:rPr>
              <a:t>edital</a:t>
            </a:r>
            <a:r>
              <a:rPr sz="1800" spc="30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838"/>
                </a:solidFill>
                <a:latin typeface="Calibri"/>
                <a:cs typeface="Calibri"/>
              </a:rPr>
              <a:t>não</a:t>
            </a:r>
            <a:r>
              <a:rPr sz="1800" spc="29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prevê</a:t>
            </a:r>
            <a:r>
              <a:rPr sz="1800" spc="27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1800" spc="29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838"/>
                </a:solidFill>
                <a:latin typeface="Calibri"/>
                <a:cs typeface="Calibri"/>
              </a:rPr>
              <a:t>recebimento</a:t>
            </a:r>
            <a:r>
              <a:rPr sz="1800" spc="29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3A3838"/>
                </a:solidFill>
                <a:latin typeface="Calibri"/>
                <a:cs typeface="Calibri"/>
              </a:rPr>
              <a:t>de</a:t>
            </a:r>
            <a:r>
              <a:rPr sz="1800" spc="27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838"/>
                </a:solidFill>
                <a:latin typeface="Calibri"/>
                <a:cs typeface="Calibri"/>
              </a:rPr>
              <a:t>trabalhos</a:t>
            </a:r>
            <a:r>
              <a:rPr sz="1800" spc="25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15" dirty="0">
                <a:solidFill>
                  <a:srgbClr val="3A3838"/>
                </a:solidFill>
                <a:latin typeface="Calibri"/>
                <a:cs typeface="Calibri"/>
              </a:rPr>
              <a:t>por</a:t>
            </a:r>
            <a:r>
              <a:rPr sz="1800" spc="24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i="1" spc="-10" dirty="0">
                <a:solidFill>
                  <a:srgbClr val="3A3838"/>
                </a:solidFill>
                <a:latin typeface="Calibri"/>
                <a:cs typeface="Calibri"/>
              </a:rPr>
              <a:t>e-mail</a:t>
            </a:r>
            <a:r>
              <a:rPr sz="1800" i="1" spc="30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3A3838"/>
                </a:solidFill>
                <a:latin typeface="Calibri"/>
                <a:cs typeface="Calibri"/>
              </a:rPr>
              <a:t>ou</a:t>
            </a:r>
            <a:r>
              <a:rPr sz="1800" spc="30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spc="15" dirty="0">
                <a:solidFill>
                  <a:srgbClr val="3A3838"/>
                </a:solidFill>
                <a:latin typeface="Calibri"/>
                <a:cs typeface="Calibri"/>
              </a:rPr>
              <a:t>pelos </a:t>
            </a:r>
            <a:r>
              <a:rPr sz="1800" spc="-39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838"/>
                </a:solidFill>
                <a:latin typeface="Calibri"/>
                <a:cs typeface="Calibri"/>
              </a:rPr>
              <a:t>Correios.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81550" y="5715000"/>
            <a:ext cx="6772275" cy="495300"/>
          </a:xfrm>
          <a:prstGeom prst="rect">
            <a:avLst/>
          </a:prstGeom>
          <a:solidFill>
            <a:srgbClr val="F96A12"/>
          </a:solidFill>
        </p:spPr>
        <p:txBody>
          <a:bodyPr vert="horz" wrap="square" lIns="0" tIns="6350" rIns="0" bIns="0" rtlCol="0">
            <a:spAutoFit/>
          </a:bodyPr>
          <a:lstStyle/>
          <a:p>
            <a:pPr marL="261620">
              <a:lnSpc>
                <a:spcPct val="100000"/>
              </a:lnSpc>
              <a:spcBef>
                <a:spcPts val="50"/>
              </a:spcBef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Não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é</a:t>
            </a:r>
            <a:r>
              <a:rPr sz="20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necessário</a:t>
            </a:r>
            <a:r>
              <a:rPr sz="20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enviar</a:t>
            </a:r>
            <a:r>
              <a:rPr sz="20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todos</a:t>
            </a:r>
            <a:r>
              <a:rPr sz="20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os</a:t>
            </a:r>
            <a:r>
              <a:rPr sz="20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trabalhos</a:t>
            </a:r>
            <a:r>
              <a:rPr sz="20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20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20" dirty="0">
                <a:solidFill>
                  <a:srgbClr val="FFFFFF"/>
                </a:solidFill>
                <a:latin typeface="Calibri"/>
                <a:cs typeface="Calibri"/>
              </a:rPr>
              <a:t>uma</a:t>
            </a:r>
            <a:r>
              <a:rPr sz="20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25" dirty="0">
                <a:solidFill>
                  <a:srgbClr val="FFFFFF"/>
                </a:solidFill>
                <a:latin typeface="Calibri"/>
                <a:cs typeface="Calibri"/>
              </a:rPr>
              <a:t>só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vez!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0100" y="2286000"/>
            <a:ext cx="2286000" cy="2286000"/>
          </a:xfrm>
          <a:custGeom>
            <a:avLst/>
            <a:gdLst/>
            <a:ahLst/>
            <a:cxnLst/>
            <a:rect l="l" t="t" r="r" b="b"/>
            <a:pathLst>
              <a:path w="2286000" h="2286000">
                <a:moveTo>
                  <a:pt x="1143000" y="0"/>
                </a:moveTo>
                <a:lnTo>
                  <a:pt x="1094679" y="1002"/>
                </a:lnTo>
                <a:lnTo>
                  <a:pt x="1046871" y="3984"/>
                </a:lnTo>
                <a:lnTo>
                  <a:pt x="999613" y="8904"/>
                </a:lnTo>
                <a:lnTo>
                  <a:pt x="952947" y="15724"/>
                </a:lnTo>
                <a:lnTo>
                  <a:pt x="906911" y="24404"/>
                </a:lnTo>
                <a:lnTo>
                  <a:pt x="861545" y="34904"/>
                </a:lnTo>
                <a:lnTo>
                  <a:pt x="816889" y="47185"/>
                </a:lnTo>
                <a:lnTo>
                  <a:pt x="772982" y="61207"/>
                </a:lnTo>
                <a:lnTo>
                  <a:pt x="729865" y="76930"/>
                </a:lnTo>
                <a:lnTo>
                  <a:pt x="687577" y="94314"/>
                </a:lnTo>
                <a:lnTo>
                  <a:pt x="646157" y="113320"/>
                </a:lnTo>
                <a:lnTo>
                  <a:pt x="605645" y="133909"/>
                </a:lnTo>
                <a:lnTo>
                  <a:pt x="566081" y="156040"/>
                </a:lnTo>
                <a:lnTo>
                  <a:pt x="527504" y="179674"/>
                </a:lnTo>
                <a:lnTo>
                  <a:pt x="489955" y="204772"/>
                </a:lnTo>
                <a:lnTo>
                  <a:pt x="453472" y="231293"/>
                </a:lnTo>
                <a:lnTo>
                  <a:pt x="418096" y="259198"/>
                </a:lnTo>
                <a:lnTo>
                  <a:pt x="383865" y="288448"/>
                </a:lnTo>
                <a:lnTo>
                  <a:pt x="350821" y="319002"/>
                </a:lnTo>
                <a:lnTo>
                  <a:pt x="319002" y="350821"/>
                </a:lnTo>
                <a:lnTo>
                  <a:pt x="288448" y="383865"/>
                </a:lnTo>
                <a:lnTo>
                  <a:pt x="259198" y="418096"/>
                </a:lnTo>
                <a:lnTo>
                  <a:pt x="231293" y="453472"/>
                </a:lnTo>
                <a:lnTo>
                  <a:pt x="204772" y="489955"/>
                </a:lnTo>
                <a:lnTo>
                  <a:pt x="179674" y="527504"/>
                </a:lnTo>
                <a:lnTo>
                  <a:pt x="156040" y="566081"/>
                </a:lnTo>
                <a:lnTo>
                  <a:pt x="133909" y="605645"/>
                </a:lnTo>
                <a:lnTo>
                  <a:pt x="113320" y="646157"/>
                </a:lnTo>
                <a:lnTo>
                  <a:pt x="94314" y="687577"/>
                </a:lnTo>
                <a:lnTo>
                  <a:pt x="76930" y="729865"/>
                </a:lnTo>
                <a:lnTo>
                  <a:pt x="61207" y="772982"/>
                </a:lnTo>
                <a:lnTo>
                  <a:pt x="47185" y="816889"/>
                </a:lnTo>
                <a:lnTo>
                  <a:pt x="34904" y="861545"/>
                </a:lnTo>
                <a:lnTo>
                  <a:pt x="24404" y="906911"/>
                </a:lnTo>
                <a:lnTo>
                  <a:pt x="15724" y="952947"/>
                </a:lnTo>
                <a:lnTo>
                  <a:pt x="8904" y="999613"/>
                </a:lnTo>
                <a:lnTo>
                  <a:pt x="3984" y="1046871"/>
                </a:lnTo>
                <a:lnTo>
                  <a:pt x="1002" y="1094679"/>
                </a:lnTo>
                <a:lnTo>
                  <a:pt x="0" y="1143000"/>
                </a:lnTo>
                <a:lnTo>
                  <a:pt x="1002" y="1191320"/>
                </a:lnTo>
                <a:lnTo>
                  <a:pt x="3984" y="1239128"/>
                </a:lnTo>
                <a:lnTo>
                  <a:pt x="8904" y="1286386"/>
                </a:lnTo>
                <a:lnTo>
                  <a:pt x="15724" y="1333052"/>
                </a:lnTo>
                <a:lnTo>
                  <a:pt x="24404" y="1379088"/>
                </a:lnTo>
                <a:lnTo>
                  <a:pt x="34904" y="1424454"/>
                </a:lnTo>
                <a:lnTo>
                  <a:pt x="47185" y="1469110"/>
                </a:lnTo>
                <a:lnTo>
                  <a:pt x="61207" y="1513017"/>
                </a:lnTo>
                <a:lnTo>
                  <a:pt x="76930" y="1556134"/>
                </a:lnTo>
                <a:lnTo>
                  <a:pt x="94314" y="1598422"/>
                </a:lnTo>
                <a:lnTo>
                  <a:pt x="113320" y="1639842"/>
                </a:lnTo>
                <a:lnTo>
                  <a:pt x="133909" y="1680354"/>
                </a:lnTo>
                <a:lnTo>
                  <a:pt x="156040" y="1719918"/>
                </a:lnTo>
                <a:lnTo>
                  <a:pt x="179674" y="1758495"/>
                </a:lnTo>
                <a:lnTo>
                  <a:pt x="204772" y="1796044"/>
                </a:lnTo>
                <a:lnTo>
                  <a:pt x="231293" y="1832527"/>
                </a:lnTo>
                <a:lnTo>
                  <a:pt x="259198" y="1867903"/>
                </a:lnTo>
                <a:lnTo>
                  <a:pt x="288448" y="1902134"/>
                </a:lnTo>
                <a:lnTo>
                  <a:pt x="319002" y="1935178"/>
                </a:lnTo>
                <a:lnTo>
                  <a:pt x="350821" y="1966997"/>
                </a:lnTo>
                <a:lnTo>
                  <a:pt x="383865" y="1997551"/>
                </a:lnTo>
                <a:lnTo>
                  <a:pt x="418096" y="2026801"/>
                </a:lnTo>
                <a:lnTo>
                  <a:pt x="453472" y="2054706"/>
                </a:lnTo>
                <a:lnTo>
                  <a:pt x="489955" y="2081227"/>
                </a:lnTo>
                <a:lnTo>
                  <a:pt x="527504" y="2106325"/>
                </a:lnTo>
                <a:lnTo>
                  <a:pt x="566081" y="2129959"/>
                </a:lnTo>
                <a:lnTo>
                  <a:pt x="605645" y="2152090"/>
                </a:lnTo>
                <a:lnTo>
                  <a:pt x="646157" y="2172679"/>
                </a:lnTo>
                <a:lnTo>
                  <a:pt x="687577" y="2191685"/>
                </a:lnTo>
                <a:lnTo>
                  <a:pt x="729865" y="2209069"/>
                </a:lnTo>
                <a:lnTo>
                  <a:pt x="772982" y="2224792"/>
                </a:lnTo>
                <a:lnTo>
                  <a:pt x="816889" y="2238814"/>
                </a:lnTo>
                <a:lnTo>
                  <a:pt x="861545" y="2251095"/>
                </a:lnTo>
                <a:lnTo>
                  <a:pt x="906911" y="2261595"/>
                </a:lnTo>
                <a:lnTo>
                  <a:pt x="952947" y="2270275"/>
                </a:lnTo>
                <a:lnTo>
                  <a:pt x="999613" y="2277095"/>
                </a:lnTo>
                <a:lnTo>
                  <a:pt x="1046871" y="2282015"/>
                </a:lnTo>
                <a:lnTo>
                  <a:pt x="1094679" y="2284997"/>
                </a:lnTo>
                <a:lnTo>
                  <a:pt x="1143000" y="2286000"/>
                </a:lnTo>
                <a:lnTo>
                  <a:pt x="1191320" y="2284997"/>
                </a:lnTo>
                <a:lnTo>
                  <a:pt x="1239128" y="2282015"/>
                </a:lnTo>
                <a:lnTo>
                  <a:pt x="1286386" y="2277095"/>
                </a:lnTo>
                <a:lnTo>
                  <a:pt x="1333052" y="2270275"/>
                </a:lnTo>
                <a:lnTo>
                  <a:pt x="1379088" y="2261595"/>
                </a:lnTo>
                <a:lnTo>
                  <a:pt x="1424454" y="2251095"/>
                </a:lnTo>
                <a:lnTo>
                  <a:pt x="1469110" y="2238814"/>
                </a:lnTo>
                <a:lnTo>
                  <a:pt x="1513017" y="2224792"/>
                </a:lnTo>
                <a:lnTo>
                  <a:pt x="1556134" y="2209069"/>
                </a:lnTo>
                <a:lnTo>
                  <a:pt x="1598422" y="2191685"/>
                </a:lnTo>
                <a:lnTo>
                  <a:pt x="1639842" y="2172679"/>
                </a:lnTo>
                <a:lnTo>
                  <a:pt x="1680354" y="2152090"/>
                </a:lnTo>
                <a:lnTo>
                  <a:pt x="1719918" y="2129959"/>
                </a:lnTo>
                <a:lnTo>
                  <a:pt x="1758495" y="2106325"/>
                </a:lnTo>
                <a:lnTo>
                  <a:pt x="1796044" y="2081227"/>
                </a:lnTo>
                <a:lnTo>
                  <a:pt x="1832527" y="2054706"/>
                </a:lnTo>
                <a:lnTo>
                  <a:pt x="1867903" y="2026801"/>
                </a:lnTo>
                <a:lnTo>
                  <a:pt x="1902134" y="1997551"/>
                </a:lnTo>
                <a:lnTo>
                  <a:pt x="1935178" y="1966997"/>
                </a:lnTo>
                <a:lnTo>
                  <a:pt x="1966997" y="1935178"/>
                </a:lnTo>
                <a:lnTo>
                  <a:pt x="1997551" y="1902134"/>
                </a:lnTo>
                <a:lnTo>
                  <a:pt x="2026801" y="1867903"/>
                </a:lnTo>
                <a:lnTo>
                  <a:pt x="2054706" y="1832527"/>
                </a:lnTo>
                <a:lnTo>
                  <a:pt x="2081227" y="1796044"/>
                </a:lnTo>
                <a:lnTo>
                  <a:pt x="2106325" y="1758495"/>
                </a:lnTo>
                <a:lnTo>
                  <a:pt x="2129959" y="1719918"/>
                </a:lnTo>
                <a:lnTo>
                  <a:pt x="2152090" y="1680354"/>
                </a:lnTo>
                <a:lnTo>
                  <a:pt x="2172679" y="1639842"/>
                </a:lnTo>
                <a:lnTo>
                  <a:pt x="2191685" y="1598422"/>
                </a:lnTo>
                <a:lnTo>
                  <a:pt x="2209069" y="1556134"/>
                </a:lnTo>
                <a:lnTo>
                  <a:pt x="2224792" y="1513017"/>
                </a:lnTo>
                <a:lnTo>
                  <a:pt x="2238814" y="1469110"/>
                </a:lnTo>
                <a:lnTo>
                  <a:pt x="2251095" y="1424454"/>
                </a:lnTo>
                <a:lnTo>
                  <a:pt x="2261595" y="1379088"/>
                </a:lnTo>
                <a:lnTo>
                  <a:pt x="2270275" y="1333052"/>
                </a:lnTo>
                <a:lnTo>
                  <a:pt x="2277095" y="1286386"/>
                </a:lnTo>
                <a:lnTo>
                  <a:pt x="2282015" y="1239128"/>
                </a:lnTo>
                <a:lnTo>
                  <a:pt x="2284997" y="1191320"/>
                </a:lnTo>
                <a:lnTo>
                  <a:pt x="2286000" y="1143000"/>
                </a:lnTo>
                <a:lnTo>
                  <a:pt x="2284997" y="1094679"/>
                </a:lnTo>
                <a:lnTo>
                  <a:pt x="2282015" y="1046871"/>
                </a:lnTo>
                <a:lnTo>
                  <a:pt x="2277095" y="999613"/>
                </a:lnTo>
                <a:lnTo>
                  <a:pt x="2270275" y="952947"/>
                </a:lnTo>
                <a:lnTo>
                  <a:pt x="2261595" y="906911"/>
                </a:lnTo>
                <a:lnTo>
                  <a:pt x="2251095" y="861545"/>
                </a:lnTo>
                <a:lnTo>
                  <a:pt x="2238814" y="816889"/>
                </a:lnTo>
                <a:lnTo>
                  <a:pt x="2224792" y="772982"/>
                </a:lnTo>
                <a:lnTo>
                  <a:pt x="2209069" y="729865"/>
                </a:lnTo>
                <a:lnTo>
                  <a:pt x="2191685" y="687577"/>
                </a:lnTo>
                <a:lnTo>
                  <a:pt x="2172679" y="646157"/>
                </a:lnTo>
                <a:lnTo>
                  <a:pt x="2152090" y="605645"/>
                </a:lnTo>
                <a:lnTo>
                  <a:pt x="2129959" y="566081"/>
                </a:lnTo>
                <a:lnTo>
                  <a:pt x="2106325" y="527504"/>
                </a:lnTo>
                <a:lnTo>
                  <a:pt x="2081227" y="489955"/>
                </a:lnTo>
                <a:lnTo>
                  <a:pt x="2054706" y="453472"/>
                </a:lnTo>
                <a:lnTo>
                  <a:pt x="2026801" y="418096"/>
                </a:lnTo>
                <a:lnTo>
                  <a:pt x="1997551" y="383865"/>
                </a:lnTo>
                <a:lnTo>
                  <a:pt x="1966997" y="350821"/>
                </a:lnTo>
                <a:lnTo>
                  <a:pt x="1935178" y="319002"/>
                </a:lnTo>
                <a:lnTo>
                  <a:pt x="1902134" y="288448"/>
                </a:lnTo>
                <a:lnTo>
                  <a:pt x="1867903" y="259198"/>
                </a:lnTo>
                <a:lnTo>
                  <a:pt x="1832527" y="231293"/>
                </a:lnTo>
                <a:lnTo>
                  <a:pt x="1796044" y="204772"/>
                </a:lnTo>
                <a:lnTo>
                  <a:pt x="1758495" y="179674"/>
                </a:lnTo>
                <a:lnTo>
                  <a:pt x="1719918" y="156040"/>
                </a:lnTo>
                <a:lnTo>
                  <a:pt x="1680354" y="133909"/>
                </a:lnTo>
                <a:lnTo>
                  <a:pt x="1639842" y="113320"/>
                </a:lnTo>
                <a:lnTo>
                  <a:pt x="1598422" y="94314"/>
                </a:lnTo>
                <a:lnTo>
                  <a:pt x="1556134" y="76930"/>
                </a:lnTo>
                <a:lnTo>
                  <a:pt x="1513017" y="61207"/>
                </a:lnTo>
                <a:lnTo>
                  <a:pt x="1469110" y="47185"/>
                </a:lnTo>
                <a:lnTo>
                  <a:pt x="1424454" y="34904"/>
                </a:lnTo>
                <a:lnTo>
                  <a:pt x="1379088" y="24404"/>
                </a:lnTo>
                <a:lnTo>
                  <a:pt x="1333052" y="15724"/>
                </a:lnTo>
                <a:lnTo>
                  <a:pt x="1286386" y="8904"/>
                </a:lnTo>
                <a:lnTo>
                  <a:pt x="1239128" y="3984"/>
                </a:lnTo>
                <a:lnTo>
                  <a:pt x="1191320" y="1002"/>
                </a:lnTo>
                <a:lnTo>
                  <a:pt x="1143000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10627" y="3098736"/>
            <a:ext cx="1451610" cy="61150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212090" marR="5080" indent="-200025">
              <a:lnSpc>
                <a:spcPts val="2180"/>
              </a:lnSpc>
              <a:spcBef>
                <a:spcPts val="380"/>
              </a:spcBef>
            </a:pPr>
            <a:r>
              <a:rPr sz="2000" spc="45" dirty="0">
                <a:solidFill>
                  <a:srgbClr val="FFFFFF"/>
                </a:solidFill>
                <a:latin typeface="Calibri Light"/>
                <a:cs typeface="Calibri Light"/>
              </a:rPr>
              <a:t>C</a:t>
            </a:r>
            <a:r>
              <a:rPr sz="2000" spc="75" dirty="0">
                <a:solidFill>
                  <a:srgbClr val="FFFFFF"/>
                </a:solidFill>
                <a:latin typeface="Calibri Light"/>
                <a:cs typeface="Calibri Light"/>
              </a:rPr>
              <a:t>o</a:t>
            </a:r>
            <a:r>
              <a:rPr sz="2000" spc="-10" dirty="0">
                <a:solidFill>
                  <a:srgbClr val="FFFFFF"/>
                </a:solidFill>
                <a:latin typeface="Calibri Light"/>
                <a:cs typeface="Calibri Light"/>
              </a:rPr>
              <a:t>m</a:t>
            </a:r>
            <a:r>
              <a:rPr sz="2000" spc="10" dirty="0">
                <a:solidFill>
                  <a:srgbClr val="FFFFFF"/>
                </a:solidFill>
                <a:latin typeface="Calibri Light"/>
                <a:cs typeface="Calibri Light"/>
              </a:rPr>
              <a:t>o</a:t>
            </a:r>
            <a:r>
              <a:rPr sz="2000" spc="-16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2000" spc="55" dirty="0">
                <a:solidFill>
                  <a:srgbClr val="FFFFFF"/>
                </a:solidFill>
                <a:latin typeface="Calibri Light"/>
                <a:cs typeface="Calibri Light"/>
              </a:rPr>
              <a:t>e</a:t>
            </a:r>
            <a:r>
              <a:rPr sz="2000" spc="5" dirty="0">
                <a:solidFill>
                  <a:srgbClr val="FFFFFF"/>
                </a:solidFill>
                <a:latin typeface="Calibri Light"/>
                <a:cs typeface="Calibri Light"/>
              </a:rPr>
              <a:t>dit</a:t>
            </a:r>
            <a:r>
              <a:rPr sz="2000" spc="-40" dirty="0">
                <a:solidFill>
                  <a:srgbClr val="FFFFFF"/>
                </a:solidFill>
                <a:latin typeface="Calibri Light"/>
                <a:cs typeface="Calibri Light"/>
              </a:rPr>
              <a:t>a</a:t>
            </a:r>
            <a:r>
              <a:rPr sz="2000" spc="5" dirty="0">
                <a:solidFill>
                  <a:srgbClr val="FFFFFF"/>
                </a:solidFill>
                <a:latin typeface="Calibri Light"/>
                <a:cs typeface="Calibri Light"/>
              </a:rPr>
              <a:t>r</a:t>
            </a:r>
            <a:r>
              <a:rPr sz="2000" spc="-18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Calibri Light"/>
                <a:cs typeface="Calibri Light"/>
              </a:rPr>
              <a:t>a  </a:t>
            </a:r>
            <a:r>
              <a:rPr sz="2000" spc="10" dirty="0">
                <a:solidFill>
                  <a:srgbClr val="FFFFFF"/>
                </a:solidFill>
                <a:latin typeface="Calibri Light"/>
                <a:cs typeface="Calibri Light"/>
              </a:rPr>
              <a:t>inscrição?</a:t>
            </a:r>
            <a:endParaRPr sz="2000">
              <a:latin typeface="Calibri Light"/>
              <a:cs typeface="Calibri Ligh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33412" y="2128901"/>
            <a:ext cx="2620010" cy="2609850"/>
          </a:xfrm>
          <a:custGeom>
            <a:avLst/>
            <a:gdLst/>
            <a:ahLst/>
            <a:cxnLst/>
            <a:rect l="l" t="t" r="r" b="b"/>
            <a:pathLst>
              <a:path w="2620010" h="2609850">
                <a:moveTo>
                  <a:pt x="0" y="1304925"/>
                </a:moveTo>
                <a:lnTo>
                  <a:pt x="863" y="1257083"/>
                </a:lnTo>
                <a:lnTo>
                  <a:pt x="3435" y="1209676"/>
                </a:lnTo>
                <a:lnTo>
                  <a:pt x="7685" y="1162732"/>
                </a:lnTo>
                <a:lnTo>
                  <a:pt x="13583" y="1116282"/>
                </a:lnTo>
                <a:lnTo>
                  <a:pt x="21100" y="1070353"/>
                </a:lnTo>
                <a:lnTo>
                  <a:pt x="30207" y="1024977"/>
                </a:lnTo>
                <a:lnTo>
                  <a:pt x="40874" y="980182"/>
                </a:lnTo>
                <a:lnTo>
                  <a:pt x="53071" y="935998"/>
                </a:lnTo>
                <a:lnTo>
                  <a:pt x="66769" y="892454"/>
                </a:lnTo>
                <a:lnTo>
                  <a:pt x="81937" y="849580"/>
                </a:lnTo>
                <a:lnTo>
                  <a:pt x="98548" y="807405"/>
                </a:lnTo>
                <a:lnTo>
                  <a:pt x="116570" y="765959"/>
                </a:lnTo>
                <a:lnTo>
                  <a:pt x="135974" y="725271"/>
                </a:lnTo>
                <a:lnTo>
                  <a:pt x="156731" y="685371"/>
                </a:lnTo>
                <a:lnTo>
                  <a:pt x="178811" y="646288"/>
                </a:lnTo>
                <a:lnTo>
                  <a:pt x="202185" y="608052"/>
                </a:lnTo>
                <a:lnTo>
                  <a:pt x="226823" y="570692"/>
                </a:lnTo>
                <a:lnTo>
                  <a:pt x="252695" y="534238"/>
                </a:lnTo>
                <a:lnTo>
                  <a:pt x="279771" y="498718"/>
                </a:lnTo>
                <a:lnTo>
                  <a:pt x="308023" y="464164"/>
                </a:lnTo>
                <a:lnTo>
                  <a:pt x="337421" y="430603"/>
                </a:lnTo>
                <a:lnTo>
                  <a:pt x="367934" y="398066"/>
                </a:lnTo>
                <a:lnTo>
                  <a:pt x="399534" y="366581"/>
                </a:lnTo>
                <a:lnTo>
                  <a:pt x="432190" y="336180"/>
                </a:lnTo>
                <a:lnTo>
                  <a:pt x="465874" y="306890"/>
                </a:lnTo>
                <a:lnTo>
                  <a:pt x="500555" y="278742"/>
                </a:lnTo>
                <a:lnTo>
                  <a:pt x="536205" y="251764"/>
                </a:lnTo>
                <a:lnTo>
                  <a:pt x="572792" y="225987"/>
                </a:lnTo>
                <a:lnTo>
                  <a:pt x="610289" y="201440"/>
                </a:lnTo>
                <a:lnTo>
                  <a:pt x="648665" y="178152"/>
                </a:lnTo>
                <a:lnTo>
                  <a:pt x="687890" y="156153"/>
                </a:lnTo>
                <a:lnTo>
                  <a:pt x="727936" y="135473"/>
                </a:lnTo>
                <a:lnTo>
                  <a:pt x="768772" y="116140"/>
                </a:lnTo>
                <a:lnTo>
                  <a:pt x="810368" y="98184"/>
                </a:lnTo>
                <a:lnTo>
                  <a:pt x="852696" y="81635"/>
                </a:lnTo>
                <a:lnTo>
                  <a:pt x="895726" y="66522"/>
                </a:lnTo>
                <a:lnTo>
                  <a:pt x="939428" y="52875"/>
                </a:lnTo>
                <a:lnTo>
                  <a:pt x="983772" y="40723"/>
                </a:lnTo>
                <a:lnTo>
                  <a:pt x="1028730" y="30096"/>
                </a:lnTo>
                <a:lnTo>
                  <a:pt x="1074270" y="21022"/>
                </a:lnTo>
                <a:lnTo>
                  <a:pt x="1120365" y="13533"/>
                </a:lnTo>
                <a:lnTo>
                  <a:pt x="1166983" y="7656"/>
                </a:lnTo>
                <a:lnTo>
                  <a:pt x="1214096" y="3422"/>
                </a:lnTo>
                <a:lnTo>
                  <a:pt x="1261674" y="860"/>
                </a:lnTo>
                <a:lnTo>
                  <a:pt x="1309687" y="0"/>
                </a:lnTo>
                <a:lnTo>
                  <a:pt x="1357697" y="860"/>
                </a:lnTo>
                <a:lnTo>
                  <a:pt x="1405272" y="3422"/>
                </a:lnTo>
                <a:lnTo>
                  <a:pt x="1452383" y="7656"/>
                </a:lnTo>
                <a:lnTo>
                  <a:pt x="1499000" y="13533"/>
                </a:lnTo>
                <a:lnTo>
                  <a:pt x="1545093" y="21022"/>
                </a:lnTo>
                <a:lnTo>
                  <a:pt x="1590632" y="30096"/>
                </a:lnTo>
                <a:lnTo>
                  <a:pt x="1635589" y="40723"/>
                </a:lnTo>
                <a:lnTo>
                  <a:pt x="1679933" y="52875"/>
                </a:lnTo>
                <a:lnTo>
                  <a:pt x="1723635" y="66522"/>
                </a:lnTo>
                <a:lnTo>
                  <a:pt x="1766665" y="81635"/>
                </a:lnTo>
                <a:lnTo>
                  <a:pt x="1808994" y="98184"/>
                </a:lnTo>
                <a:lnTo>
                  <a:pt x="1850592" y="116140"/>
                </a:lnTo>
                <a:lnTo>
                  <a:pt x="1891429" y="135473"/>
                </a:lnTo>
                <a:lnTo>
                  <a:pt x="1931476" y="156153"/>
                </a:lnTo>
                <a:lnTo>
                  <a:pt x="1970703" y="178152"/>
                </a:lnTo>
                <a:lnTo>
                  <a:pt x="2009081" y="201440"/>
                </a:lnTo>
                <a:lnTo>
                  <a:pt x="2046580" y="225987"/>
                </a:lnTo>
                <a:lnTo>
                  <a:pt x="2083170" y="251764"/>
                </a:lnTo>
                <a:lnTo>
                  <a:pt x="2118822" y="278742"/>
                </a:lnTo>
                <a:lnTo>
                  <a:pt x="2153506" y="306890"/>
                </a:lnTo>
                <a:lnTo>
                  <a:pt x="2187192" y="336180"/>
                </a:lnTo>
                <a:lnTo>
                  <a:pt x="2219852" y="366581"/>
                </a:lnTo>
                <a:lnTo>
                  <a:pt x="2251454" y="398066"/>
                </a:lnTo>
                <a:lnTo>
                  <a:pt x="2281971" y="430603"/>
                </a:lnTo>
                <a:lnTo>
                  <a:pt x="2311371" y="464164"/>
                </a:lnTo>
                <a:lnTo>
                  <a:pt x="2339626" y="498718"/>
                </a:lnTo>
                <a:lnTo>
                  <a:pt x="2366706" y="534238"/>
                </a:lnTo>
                <a:lnTo>
                  <a:pt x="2392581" y="570692"/>
                </a:lnTo>
                <a:lnTo>
                  <a:pt x="2417222" y="608052"/>
                </a:lnTo>
                <a:lnTo>
                  <a:pt x="2440598" y="646288"/>
                </a:lnTo>
                <a:lnTo>
                  <a:pt x="2462682" y="685371"/>
                </a:lnTo>
                <a:lnTo>
                  <a:pt x="2483442" y="725271"/>
                </a:lnTo>
                <a:lnTo>
                  <a:pt x="2502849" y="765959"/>
                </a:lnTo>
                <a:lnTo>
                  <a:pt x="2520874" y="807405"/>
                </a:lnTo>
                <a:lnTo>
                  <a:pt x="2537486" y="849580"/>
                </a:lnTo>
                <a:lnTo>
                  <a:pt x="2552657" y="892454"/>
                </a:lnTo>
                <a:lnTo>
                  <a:pt x="2566357" y="935998"/>
                </a:lnTo>
                <a:lnTo>
                  <a:pt x="2578556" y="980182"/>
                </a:lnTo>
                <a:lnTo>
                  <a:pt x="2589225" y="1024977"/>
                </a:lnTo>
                <a:lnTo>
                  <a:pt x="2598333" y="1070353"/>
                </a:lnTo>
                <a:lnTo>
                  <a:pt x="2605852" y="1116282"/>
                </a:lnTo>
                <a:lnTo>
                  <a:pt x="2611751" y="1162732"/>
                </a:lnTo>
                <a:lnTo>
                  <a:pt x="2616002" y="1209676"/>
                </a:lnTo>
                <a:lnTo>
                  <a:pt x="2618574" y="1257083"/>
                </a:lnTo>
                <a:lnTo>
                  <a:pt x="2619438" y="1304925"/>
                </a:lnTo>
                <a:lnTo>
                  <a:pt x="2618574" y="1352757"/>
                </a:lnTo>
                <a:lnTo>
                  <a:pt x="2616002" y="1400157"/>
                </a:lnTo>
                <a:lnTo>
                  <a:pt x="2611751" y="1447093"/>
                </a:lnTo>
                <a:lnTo>
                  <a:pt x="2605852" y="1493536"/>
                </a:lnTo>
                <a:lnTo>
                  <a:pt x="2598333" y="1539458"/>
                </a:lnTo>
                <a:lnTo>
                  <a:pt x="2589225" y="1584828"/>
                </a:lnTo>
                <a:lnTo>
                  <a:pt x="2578556" y="1629617"/>
                </a:lnTo>
                <a:lnTo>
                  <a:pt x="2566357" y="1673795"/>
                </a:lnTo>
                <a:lnTo>
                  <a:pt x="2552657" y="1717333"/>
                </a:lnTo>
                <a:lnTo>
                  <a:pt x="2537486" y="1760202"/>
                </a:lnTo>
                <a:lnTo>
                  <a:pt x="2520874" y="1802372"/>
                </a:lnTo>
                <a:lnTo>
                  <a:pt x="2502849" y="1843813"/>
                </a:lnTo>
                <a:lnTo>
                  <a:pt x="2483442" y="1884496"/>
                </a:lnTo>
                <a:lnTo>
                  <a:pt x="2462682" y="1924392"/>
                </a:lnTo>
                <a:lnTo>
                  <a:pt x="2440598" y="1963471"/>
                </a:lnTo>
                <a:lnTo>
                  <a:pt x="2417222" y="2001704"/>
                </a:lnTo>
                <a:lnTo>
                  <a:pt x="2392581" y="2039060"/>
                </a:lnTo>
                <a:lnTo>
                  <a:pt x="2366706" y="2075512"/>
                </a:lnTo>
                <a:lnTo>
                  <a:pt x="2339626" y="2111028"/>
                </a:lnTo>
                <a:lnTo>
                  <a:pt x="2311371" y="2145580"/>
                </a:lnTo>
                <a:lnTo>
                  <a:pt x="2281971" y="2179138"/>
                </a:lnTo>
                <a:lnTo>
                  <a:pt x="2251454" y="2211673"/>
                </a:lnTo>
                <a:lnTo>
                  <a:pt x="2219852" y="2243155"/>
                </a:lnTo>
                <a:lnTo>
                  <a:pt x="2187192" y="2273555"/>
                </a:lnTo>
                <a:lnTo>
                  <a:pt x="2153506" y="2302843"/>
                </a:lnTo>
                <a:lnTo>
                  <a:pt x="2118822" y="2330990"/>
                </a:lnTo>
                <a:lnTo>
                  <a:pt x="2083170" y="2357966"/>
                </a:lnTo>
                <a:lnTo>
                  <a:pt x="2046580" y="2383742"/>
                </a:lnTo>
                <a:lnTo>
                  <a:pt x="2009081" y="2408288"/>
                </a:lnTo>
                <a:lnTo>
                  <a:pt x="1970703" y="2431574"/>
                </a:lnTo>
                <a:lnTo>
                  <a:pt x="1931476" y="2453573"/>
                </a:lnTo>
                <a:lnTo>
                  <a:pt x="1891429" y="2474253"/>
                </a:lnTo>
                <a:lnTo>
                  <a:pt x="1850592" y="2493585"/>
                </a:lnTo>
                <a:lnTo>
                  <a:pt x="1808994" y="2511540"/>
                </a:lnTo>
                <a:lnTo>
                  <a:pt x="1766665" y="2528089"/>
                </a:lnTo>
                <a:lnTo>
                  <a:pt x="1723635" y="2543201"/>
                </a:lnTo>
                <a:lnTo>
                  <a:pt x="1679933" y="2556848"/>
                </a:lnTo>
                <a:lnTo>
                  <a:pt x="1635589" y="2568999"/>
                </a:lnTo>
                <a:lnTo>
                  <a:pt x="1590632" y="2579627"/>
                </a:lnTo>
                <a:lnTo>
                  <a:pt x="1545093" y="2588700"/>
                </a:lnTo>
                <a:lnTo>
                  <a:pt x="1499000" y="2596189"/>
                </a:lnTo>
                <a:lnTo>
                  <a:pt x="1452383" y="2602066"/>
                </a:lnTo>
                <a:lnTo>
                  <a:pt x="1405272" y="2606300"/>
                </a:lnTo>
                <a:lnTo>
                  <a:pt x="1357697" y="2608862"/>
                </a:lnTo>
                <a:lnTo>
                  <a:pt x="1309687" y="2609723"/>
                </a:lnTo>
                <a:lnTo>
                  <a:pt x="1261674" y="2608862"/>
                </a:lnTo>
                <a:lnTo>
                  <a:pt x="1214096" y="2606300"/>
                </a:lnTo>
                <a:lnTo>
                  <a:pt x="1166983" y="2602066"/>
                </a:lnTo>
                <a:lnTo>
                  <a:pt x="1120365" y="2596189"/>
                </a:lnTo>
                <a:lnTo>
                  <a:pt x="1074270" y="2588700"/>
                </a:lnTo>
                <a:lnTo>
                  <a:pt x="1028730" y="2579627"/>
                </a:lnTo>
                <a:lnTo>
                  <a:pt x="983772" y="2568999"/>
                </a:lnTo>
                <a:lnTo>
                  <a:pt x="939428" y="2556848"/>
                </a:lnTo>
                <a:lnTo>
                  <a:pt x="895726" y="2543201"/>
                </a:lnTo>
                <a:lnTo>
                  <a:pt x="852696" y="2528089"/>
                </a:lnTo>
                <a:lnTo>
                  <a:pt x="810368" y="2511540"/>
                </a:lnTo>
                <a:lnTo>
                  <a:pt x="768772" y="2493585"/>
                </a:lnTo>
                <a:lnTo>
                  <a:pt x="727936" y="2474253"/>
                </a:lnTo>
                <a:lnTo>
                  <a:pt x="687890" y="2453573"/>
                </a:lnTo>
                <a:lnTo>
                  <a:pt x="648665" y="2431574"/>
                </a:lnTo>
                <a:lnTo>
                  <a:pt x="610289" y="2408288"/>
                </a:lnTo>
                <a:lnTo>
                  <a:pt x="572792" y="2383742"/>
                </a:lnTo>
                <a:lnTo>
                  <a:pt x="536205" y="2357966"/>
                </a:lnTo>
                <a:lnTo>
                  <a:pt x="500555" y="2330990"/>
                </a:lnTo>
                <a:lnTo>
                  <a:pt x="465874" y="2302843"/>
                </a:lnTo>
                <a:lnTo>
                  <a:pt x="432190" y="2273555"/>
                </a:lnTo>
                <a:lnTo>
                  <a:pt x="399534" y="2243155"/>
                </a:lnTo>
                <a:lnTo>
                  <a:pt x="367934" y="2211673"/>
                </a:lnTo>
                <a:lnTo>
                  <a:pt x="337421" y="2179138"/>
                </a:lnTo>
                <a:lnTo>
                  <a:pt x="308023" y="2145580"/>
                </a:lnTo>
                <a:lnTo>
                  <a:pt x="279771" y="2111028"/>
                </a:lnTo>
                <a:lnTo>
                  <a:pt x="252695" y="2075512"/>
                </a:lnTo>
                <a:lnTo>
                  <a:pt x="226823" y="2039060"/>
                </a:lnTo>
                <a:lnTo>
                  <a:pt x="202185" y="2001704"/>
                </a:lnTo>
                <a:lnTo>
                  <a:pt x="178811" y="1963471"/>
                </a:lnTo>
                <a:lnTo>
                  <a:pt x="156731" y="1924392"/>
                </a:lnTo>
                <a:lnTo>
                  <a:pt x="135974" y="1884496"/>
                </a:lnTo>
                <a:lnTo>
                  <a:pt x="116570" y="1843813"/>
                </a:lnTo>
                <a:lnTo>
                  <a:pt x="98548" y="1802372"/>
                </a:lnTo>
                <a:lnTo>
                  <a:pt x="81937" y="1760202"/>
                </a:lnTo>
                <a:lnTo>
                  <a:pt x="66769" y="1717333"/>
                </a:lnTo>
                <a:lnTo>
                  <a:pt x="53071" y="1673795"/>
                </a:lnTo>
                <a:lnTo>
                  <a:pt x="40874" y="1629617"/>
                </a:lnTo>
                <a:lnTo>
                  <a:pt x="30207" y="1584828"/>
                </a:lnTo>
                <a:lnTo>
                  <a:pt x="21100" y="1539458"/>
                </a:lnTo>
                <a:lnTo>
                  <a:pt x="13583" y="1493536"/>
                </a:lnTo>
                <a:lnTo>
                  <a:pt x="7685" y="1447093"/>
                </a:lnTo>
                <a:lnTo>
                  <a:pt x="3435" y="1400157"/>
                </a:lnTo>
                <a:lnTo>
                  <a:pt x="863" y="1352757"/>
                </a:lnTo>
                <a:lnTo>
                  <a:pt x="0" y="1304925"/>
                </a:lnTo>
                <a:close/>
              </a:path>
            </a:pathLst>
          </a:custGeom>
          <a:ln w="31750">
            <a:solidFill>
              <a:srgbClr val="4040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052951" y="804862"/>
            <a:ext cx="7324725" cy="4943475"/>
          </a:xfrm>
          <a:prstGeom prst="rect">
            <a:avLst/>
          </a:prstGeom>
          <a:ln w="12700">
            <a:solidFill>
              <a:srgbClr val="252525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2400">
              <a:latin typeface="Times New Roman"/>
              <a:cs typeface="Times New Roman"/>
            </a:endParaRPr>
          </a:p>
          <a:p>
            <a:pPr marL="402590" marR="396875">
              <a:lnSpc>
                <a:spcPts val="2180"/>
              </a:lnSpc>
            </a:pPr>
            <a:r>
              <a:rPr sz="2000" spc="25" dirty="0">
                <a:solidFill>
                  <a:srgbClr val="3A3838"/>
                </a:solidFill>
                <a:latin typeface="Calibri"/>
                <a:cs typeface="Calibri"/>
              </a:rPr>
              <a:t>Ao</a:t>
            </a:r>
            <a:r>
              <a:rPr sz="2000" spc="5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838"/>
                </a:solidFill>
                <a:latin typeface="Calibri"/>
                <a:cs typeface="Calibri"/>
              </a:rPr>
              <a:t>realizar</a:t>
            </a:r>
            <a:r>
              <a:rPr sz="2000" spc="4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3A3838"/>
                </a:solidFill>
                <a:latin typeface="Calibri"/>
                <a:cs typeface="Calibri"/>
              </a:rPr>
              <a:t>a</a:t>
            </a:r>
            <a:r>
              <a:rPr sz="2000" spc="7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838"/>
                </a:solidFill>
                <a:latin typeface="Calibri"/>
                <a:cs typeface="Calibri"/>
              </a:rPr>
              <a:t>inscrição</a:t>
            </a:r>
            <a:r>
              <a:rPr sz="2000" spc="6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2000" spc="-2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838"/>
                </a:solidFill>
                <a:latin typeface="Calibri"/>
                <a:cs typeface="Calibri"/>
              </a:rPr>
              <a:t>Sistema</a:t>
            </a:r>
            <a:r>
              <a:rPr sz="2000" spc="8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3A3838"/>
                </a:solidFill>
                <a:latin typeface="Calibri"/>
                <a:cs typeface="Calibri"/>
              </a:rPr>
              <a:t>fornece</a:t>
            </a:r>
            <a:r>
              <a:rPr sz="2000" spc="4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2000" spc="5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u="heavy" dirty="0">
                <a:solidFill>
                  <a:srgbClr val="3A3838"/>
                </a:solidFill>
                <a:uFill>
                  <a:solidFill>
                    <a:srgbClr val="3A3838"/>
                  </a:solidFill>
                </a:uFill>
                <a:latin typeface="Calibri"/>
                <a:cs typeface="Calibri"/>
              </a:rPr>
              <a:t>Código</a:t>
            </a:r>
            <a:r>
              <a:rPr sz="2000" u="heavy" spc="50" dirty="0">
                <a:solidFill>
                  <a:srgbClr val="3A3838"/>
                </a:solidFill>
                <a:uFill>
                  <a:solidFill>
                    <a:srgbClr val="3A3838"/>
                  </a:solidFill>
                </a:uFill>
                <a:latin typeface="Calibri"/>
                <a:cs typeface="Calibri"/>
              </a:rPr>
              <a:t> </a:t>
            </a:r>
            <a:r>
              <a:rPr sz="2000" u="heavy" spc="5" dirty="0">
                <a:solidFill>
                  <a:srgbClr val="3A3838"/>
                </a:solidFill>
                <a:uFill>
                  <a:solidFill>
                    <a:srgbClr val="3A3838"/>
                  </a:solidFill>
                </a:uFill>
                <a:latin typeface="Calibri"/>
                <a:cs typeface="Calibri"/>
              </a:rPr>
              <a:t>de</a:t>
            </a:r>
            <a:r>
              <a:rPr sz="2000" u="heavy" spc="35" dirty="0">
                <a:solidFill>
                  <a:srgbClr val="3A3838"/>
                </a:solidFill>
                <a:uFill>
                  <a:solidFill>
                    <a:srgbClr val="3A3838"/>
                  </a:solidFill>
                </a:uFill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3A3838"/>
                </a:solidFill>
                <a:uFill>
                  <a:solidFill>
                    <a:srgbClr val="3A3838"/>
                  </a:solidFill>
                </a:uFill>
                <a:latin typeface="Calibri"/>
                <a:cs typeface="Calibri"/>
              </a:rPr>
              <a:t>Inscrição</a:t>
            </a:r>
            <a:r>
              <a:rPr sz="2000" spc="-10" dirty="0">
                <a:solidFill>
                  <a:srgbClr val="3A3838"/>
                </a:solidFill>
                <a:latin typeface="Calibri"/>
                <a:cs typeface="Calibri"/>
              </a:rPr>
              <a:t>, </a:t>
            </a:r>
            <a:r>
              <a:rPr sz="2000" spc="-434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2000" spc="-2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3A3838"/>
                </a:solidFill>
                <a:latin typeface="Calibri"/>
                <a:cs typeface="Calibri"/>
              </a:rPr>
              <a:t>qual</a:t>
            </a:r>
            <a:r>
              <a:rPr sz="2000" spc="434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3A3838"/>
                </a:solidFill>
                <a:latin typeface="Calibri"/>
                <a:cs typeface="Calibri"/>
              </a:rPr>
              <a:t>deverá</a:t>
            </a:r>
            <a:r>
              <a:rPr sz="2000" spc="7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5" dirty="0">
                <a:solidFill>
                  <a:srgbClr val="3A3838"/>
                </a:solidFill>
                <a:latin typeface="Calibri"/>
                <a:cs typeface="Calibri"/>
              </a:rPr>
              <a:t>ser</a:t>
            </a:r>
            <a:r>
              <a:rPr sz="2000" spc="-3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3A3838"/>
                </a:solidFill>
                <a:latin typeface="Calibri"/>
                <a:cs typeface="Calibri"/>
              </a:rPr>
              <a:t>salvo</a:t>
            </a:r>
            <a:r>
              <a:rPr sz="2000" spc="-9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3A3838"/>
                </a:solidFill>
                <a:latin typeface="Calibri"/>
                <a:cs typeface="Calibri"/>
              </a:rPr>
              <a:t>para</a:t>
            </a:r>
            <a:r>
              <a:rPr sz="2000" spc="8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838"/>
                </a:solidFill>
                <a:latin typeface="Calibri"/>
                <a:cs typeface="Calibri"/>
              </a:rPr>
              <a:t>posterior</a:t>
            </a:r>
            <a:r>
              <a:rPr sz="2000" spc="-3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3A3838"/>
                </a:solidFill>
                <a:latin typeface="Calibri"/>
                <a:cs typeface="Calibri"/>
              </a:rPr>
              <a:t>acesso</a:t>
            </a:r>
            <a:r>
              <a:rPr sz="2000" spc="-10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15" dirty="0">
                <a:solidFill>
                  <a:srgbClr val="3A3838"/>
                </a:solidFill>
                <a:latin typeface="Calibri"/>
                <a:cs typeface="Calibri"/>
              </a:rPr>
              <a:t>ao</a:t>
            </a:r>
            <a:r>
              <a:rPr sz="2000" spc="-2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5" dirty="0">
                <a:solidFill>
                  <a:srgbClr val="3A3838"/>
                </a:solidFill>
                <a:latin typeface="Calibri"/>
                <a:cs typeface="Calibri"/>
              </a:rPr>
              <a:t>Sistema.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Calibri"/>
              <a:cs typeface="Calibri"/>
            </a:endParaRPr>
          </a:p>
          <a:p>
            <a:pPr marL="402590">
              <a:lnSpc>
                <a:spcPts val="2290"/>
              </a:lnSpc>
              <a:spcBef>
                <a:spcPts val="5"/>
              </a:spcBef>
            </a:pPr>
            <a:r>
              <a:rPr sz="2000" spc="10" dirty="0">
                <a:solidFill>
                  <a:srgbClr val="3A3838"/>
                </a:solidFill>
                <a:latin typeface="Calibri"/>
                <a:cs typeface="Calibri"/>
              </a:rPr>
              <a:t>Caso</a:t>
            </a:r>
            <a:r>
              <a:rPr sz="2000" spc="5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3A3838"/>
                </a:solidFill>
                <a:latin typeface="Calibri"/>
                <a:cs typeface="Calibri"/>
              </a:rPr>
              <a:t>a</a:t>
            </a:r>
            <a:r>
              <a:rPr sz="2000" spc="7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838"/>
                </a:solidFill>
                <a:latin typeface="Calibri"/>
                <a:cs typeface="Calibri"/>
              </a:rPr>
              <a:t>escola</a:t>
            </a:r>
            <a:r>
              <a:rPr sz="2000" spc="8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3A3838"/>
                </a:solidFill>
                <a:latin typeface="Calibri"/>
                <a:cs typeface="Calibri"/>
              </a:rPr>
              <a:t>perca</a:t>
            </a:r>
            <a:r>
              <a:rPr sz="2000" spc="7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2000" spc="5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u="heavy" dirty="0">
                <a:solidFill>
                  <a:srgbClr val="3A3838"/>
                </a:solidFill>
                <a:uFill>
                  <a:solidFill>
                    <a:srgbClr val="3A3838"/>
                  </a:solidFill>
                </a:uFill>
                <a:latin typeface="Calibri"/>
                <a:cs typeface="Calibri"/>
              </a:rPr>
              <a:t>Código</a:t>
            </a:r>
            <a:r>
              <a:rPr sz="2000" u="heavy" spc="-25" dirty="0">
                <a:solidFill>
                  <a:srgbClr val="3A3838"/>
                </a:solidFill>
                <a:uFill>
                  <a:solidFill>
                    <a:srgbClr val="3A3838"/>
                  </a:solidFill>
                </a:uFill>
                <a:latin typeface="Calibri"/>
                <a:cs typeface="Calibri"/>
              </a:rPr>
              <a:t> </a:t>
            </a:r>
            <a:r>
              <a:rPr sz="2000" u="heavy" spc="5" dirty="0">
                <a:solidFill>
                  <a:srgbClr val="3A3838"/>
                </a:solidFill>
                <a:uFill>
                  <a:solidFill>
                    <a:srgbClr val="3A3838"/>
                  </a:solidFill>
                </a:uFill>
                <a:latin typeface="Calibri"/>
                <a:cs typeface="Calibri"/>
              </a:rPr>
              <a:t>da</a:t>
            </a:r>
            <a:r>
              <a:rPr sz="2000" u="heavy" spc="75" dirty="0">
                <a:solidFill>
                  <a:srgbClr val="3A3838"/>
                </a:solidFill>
                <a:uFill>
                  <a:solidFill>
                    <a:srgbClr val="3A3838"/>
                  </a:solidFill>
                </a:uFill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3A3838"/>
                </a:solidFill>
                <a:uFill>
                  <a:solidFill>
                    <a:srgbClr val="3A3838"/>
                  </a:solidFill>
                </a:uFill>
                <a:latin typeface="Calibri"/>
                <a:cs typeface="Calibri"/>
              </a:rPr>
              <a:t>Inscrição</a:t>
            </a:r>
            <a:r>
              <a:rPr sz="2000" spc="-10" dirty="0">
                <a:solidFill>
                  <a:srgbClr val="3A3838"/>
                </a:solidFill>
                <a:latin typeface="Calibri"/>
                <a:cs typeface="Calibri"/>
              </a:rPr>
              <a:t>,</a:t>
            </a:r>
            <a:r>
              <a:rPr sz="2000" spc="9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3A3838"/>
                </a:solidFill>
                <a:latin typeface="Calibri"/>
                <a:cs typeface="Calibri"/>
              </a:rPr>
              <a:t>é</a:t>
            </a:r>
            <a:r>
              <a:rPr sz="2000" spc="4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838"/>
                </a:solidFill>
                <a:latin typeface="Calibri"/>
                <a:cs typeface="Calibri"/>
              </a:rPr>
              <a:t>possível</a:t>
            </a:r>
            <a:r>
              <a:rPr sz="2000" spc="6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3A3838"/>
                </a:solidFill>
                <a:latin typeface="Calibri"/>
                <a:cs typeface="Calibri"/>
              </a:rPr>
              <a:t>recuperá-</a:t>
            </a:r>
            <a:endParaRPr sz="2000">
              <a:latin typeface="Calibri"/>
              <a:cs typeface="Calibri"/>
            </a:endParaRPr>
          </a:p>
          <a:p>
            <a:pPr marL="402590">
              <a:lnSpc>
                <a:spcPts val="2290"/>
              </a:lnSpc>
            </a:pPr>
            <a:r>
              <a:rPr sz="2000" dirty="0">
                <a:solidFill>
                  <a:srgbClr val="3A3838"/>
                </a:solidFill>
                <a:latin typeface="Calibri"/>
                <a:cs typeface="Calibri"/>
              </a:rPr>
              <a:t>lo</a:t>
            </a:r>
            <a:r>
              <a:rPr sz="2000" spc="-2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5" dirty="0">
                <a:solidFill>
                  <a:srgbClr val="3A3838"/>
                </a:solidFill>
                <a:latin typeface="Calibri"/>
                <a:cs typeface="Calibri"/>
              </a:rPr>
              <a:t>utilizando</a:t>
            </a:r>
            <a:r>
              <a:rPr sz="2000" spc="-3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15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2000" spc="-2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3A3838"/>
                </a:solidFill>
                <a:latin typeface="Calibri"/>
                <a:cs typeface="Calibri"/>
              </a:rPr>
              <a:t>e-mail</a:t>
            </a:r>
            <a:r>
              <a:rPr sz="2000" spc="-1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5" dirty="0">
                <a:solidFill>
                  <a:srgbClr val="3A3838"/>
                </a:solidFill>
                <a:latin typeface="Calibri"/>
                <a:cs typeface="Calibri"/>
              </a:rPr>
              <a:t>da</a:t>
            </a:r>
            <a:r>
              <a:rPr sz="2000" spc="-7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838"/>
                </a:solidFill>
                <a:latin typeface="Calibri"/>
                <a:cs typeface="Calibri"/>
              </a:rPr>
              <a:t>escola</a:t>
            </a:r>
            <a:r>
              <a:rPr sz="2000" spc="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838"/>
                </a:solidFill>
                <a:latin typeface="Calibri"/>
                <a:cs typeface="Calibri"/>
              </a:rPr>
              <a:t>cadastrado</a:t>
            </a:r>
            <a:r>
              <a:rPr sz="2000" spc="-2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5" dirty="0">
                <a:solidFill>
                  <a:srgbClr val="3A3838"/>
                </a:solidFill>
                <a:latin typeface="Calibri"/>
                <a:cs typeface="Calibri"/>
              </a:rPr>
              <a:t>no</a:t>
            </a:r>
            <a:r>
              <a:rPr sz="2000" spc="-2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5" dirty="0">
                <a:solidFill>
                  <a:srgbClr val="3A3838"/>
                </a:solidFill>
                <a:latin typeface="Calibri"/>
                <a:cs typeface="Calibri"/>
              </a:rPr>
              <a:t>Sistema.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50">
              <a:latin typeface="Calibri"/>
              <a:cs typeface="Calibri"/>
            </a:endParaRPr>
          </a:p>
          <a:p>
            <a:pPr marL="402590" marR="407670">
              <a:lnSpc>
                <a:spcPts val="2100"/>
              </a:lnSpc>
            </a:pPr>
            <a:r>
              <a:rPr sz="2000" spc="15" dirty="0">
                <a:solidFill>
                  <a:srgbClr val="3A3838"/>
                </a:solidFill>
                <a:latin typeface="Calibri"/>
                <a:cs typeface="Calibri"/>
              </a:rPr>
              <a:t>O</a:t>
            </a:r>
            <a:r>
              <a:rPr sz="2000" spc="30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5" dirty="0">
                <a:solidFill>
                  <a:srgbClr val="3A3838"/>
                </a:solidFill>
                <a:latin typeface="Calibri"/>
                <a:cs typeface="Calibri"/>
              </a:rPr>
              <a:t>Sistema</a:t>
            </a:r>
            <a:r>
              <a:rPr sz="2000" spc="30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3A3838"/>
                </a:solidFill>
                <a:latin typeface="Calibri"/>
                <a:cs typeface="Calibri"/>
              </a:rPr>
              <a:t>ficará</a:t>
            </a:r>
            <a:r>
              <a:rPr sz="2000" spc="30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838"/>
                </a:solidFill>
                <a:latin typeface="Calibri"/>
                <a:cs typeface="Calibri"/>
              </a:rPr>
              <a:t>aberto</a:t>
            </a:r>
            <a:r>
              <a:rPr sz="2000" spc="27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3A3838"/>
                </a:solidFill>
                <a:latin typeface="Calibri"/>
                <a:cs typeface="Calibri"/>
              </a:rPr>
              <a:t>para</a:t>
            </a:r>
            <a:r>
              <a:rPr sz="2000" spc="30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5" dirty="0">
                <a:solidFill>
                  <a:srgbClr val="3A3838"/>
                </a:solidFill>
                <a:latin typeface="Calibri"/>
                <a:cs typeface="Calibri"/>
              </a:rPr>
              <a:t>inscrição</a:t>
            </a:r>
            <a:r>
              <a:rPr sz="2000" spc="27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3A3838"/>
                </a:solidFill>
                <a:latin typeface="Calibri"/>
                <a:cs typeface="Calibri"/>
              </a:rPr>
              <a:t>e</a:t>
            </a:r>
            <a:r>
              <a:rPr sz="2000" spc="34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A3838"/>
                </a:solidFill>
                <a:latin typeface="Calibri"/>
                <a:cs typeface="Calibri"/>
              </a:rPr>
              <a:t>envio</a:t>
            </a:r>
            <a:r>
              <a:rPr sz="2000" spc="27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3A3838"/>
                </a:solidFill>
                <a:latin typeface="Calibri"/>
                <a:cs typeface="Calibri"/>
              </a:rPr>
              <a:t>dos</a:t>
            </a:r>
            <a:r>
              <a:rPr sz="2000" spc="33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A3838"/>
                </a:solidFill>
                <a:latin typeface="Calibri"/>
                <a:cs typeface="Calibri"/>
              </a:rPr>
              <a:t>trabalhos </a:t>
            </a:r>
            <a:r>
              <a:rPr sz="2000" spc="-44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3A3838"/>
                </a:solidFill>
                <a:latin typeface="Calibri"/>
                <a:cs typeface="Calibri"/>
              </a:rPr>
              <a:t>até:</a:t>
            </a:r>
            <a:r>
              <a:rPr sz="2000" spc="-2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1800" b="1" spc="10" dirty="0">
                <a:solidFill>
                  <a:srgbClr val="00AF50"/>
                </a:solidFill>
                <a:latin typeface="Comic Sans MS"/>
                <a:cs typeface="Comic Sans MS"/>
              </a:rPr>
              <a:t>28/08/2022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362450" y="4972050"/>
            <a:ext cx="6696075" cy="447675"/>
          </a:xfrm>
          <a:prstGeom prst="rect">
            <a:avLst/>
          </a:prstGeom>
          <a:solidFill>
            <a:srgbClr val="F96A12"/>
          </a:solidFill>
        </p:spPr>
        <p:txBody>
          <a:bodyPr vert="horz" wrap="square" lIns="0" tIns="0" rIns="0" bIns="0" rtlCol="0">
            <a:spAutoFit/>
          </a:bodyPr>
          <a:lstStyle/>
          <a:p>
            <a:pPr marL="16510" algn="ctr">
              <a:lnSpc>
                <a:spcPts val="2870"/>
              </a:lnSpc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4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Calibri"/>
                <a:cs typeface="Calibri"/>
              </a:rPr>
              <a:t>INEP</a:t>
            </a:r>
            <a:r>
              <a:rPr sz="24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Calibri"/>
                <a:cs typeface="Calibri"/>
              </a:rPr>
              <a:t>da</a:t>
            </a:r>
            <a:r>
              <a:rPr sz="24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Calibri"/>
                <a:cs typeface="Calibri"/>
              </a:rPr>
              <a:t>escola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Calibri"/>
                <a:cs typeface="Calibri"/>
              </a:rPr>
              <a:t>precisa</a:t>
            </a:r>
            <a:r>
              <a:rPr sz="2400" spc="-1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Calibri"/>
                <a:cs typeface="Calibri"/>
              </a:rPr>
              <a:t>estar</a:t>
            </a:r>
            <a:r>
              <a:rPr sz="2400" spc="-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correto!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847850"/>
            <a:ext cx="12192000" cy="5010150"/>
          </a:xfrm>
          <a:custGeom>
            <a:avLst/>
            <a:gdLst/>
            <a:ahLst/>
            <a:cxnLst/>
            <a:rect l="l" t="t" r="r" b="b"/>
            <a:pathLst>
              <a:path w="12192000" h="5010150">
                <a:moveTo>
                  <a:pt x="0" y="5010149"/>
                </a:moveTo>
                <a:lnTo>
                  <a:pt x="12192000" y="5010149"/>
                </a:lnTo>
                <a:lnTo>
                  <a:pt x="12192000" y="0"/>
                </a:lnTo>
                <a:lnTo>
                  <a:pt x="0" y="0"/>
                </a:lnTo>
                <a:lnTo>
                  <a:pt x="0" y="5010149"/>
                </a:lnTo>
                <a:close/>
              </a:path>
            </a:pathLst>
          </a:custGeom>
          <a:solidFill>
            <a:srgbClr val="3E3E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1847850"/>
          </a:xfrm>
          <a:custGeom>
            <a:avLst/>
            <a:gdLst/>
            <a:ahLst/>
            <a:cxnLst/>
            <a:rect l="l" t="t" r="r" b="b"/>
            <a:pathLst>
              <a:path w="12192000" h="1847850">
                <a:moveTo>
                  <a:pt x="12192000" y="0"/>
                </a:moveTo>
                <a:lnTo>
                  <a:pt x="0" y="0"/>
                </a:lnTo>
                <a:lnTo>
                  <a:pt x="0" y="1847850"/>
                </a:lnTo>
                <a:lnTo>
                  <a:pt x="12192000" y="184785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17575" y="609282"/>
            <a:ext cx="682434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400" spc="60" dirty="0">
                <a:solidFill>
                  <a:srgbClr val="000000"/>
                </a:solidFill>
              </a:rPr>
              <a:t>Q</a:t>
            </a:r>
            <a:r>
              <a:rPr sz="4400" spc="30" dirty="0">
                <a:solidFill>
                  <a:srgbClr val="000000"/>
                </a:solidFill>
              </a:rPr>
              <a:t>u</a:t>
            </a:r>
            <a:r>
              <a:rPr sz="4400" spc="-50" dirty="0">
                <a:solidFill>
                  <a:srgbClr val="000000"/>
                </a:solidFill>
              </a:rPr>
              <a:t>a</a:t>
            </a:r>
            <a:r>
              <a:rPr sz="4400" spc="5" dirty="0">
                <a:solidFill>
                  <a:srgbClr val="000000"/>
                </a:solidFill>
              </a:rPr>
              <a:t>l</a:t>
            </a:r>
            <a:r>
              <a:rPr sz="4400" spc="-245" dirty="0">
                <a:solidFill>
                  <a:srgbClr val="000000"/>
                </a:solidFill>
              </a:rPr>
              <a:t> </a:t>
            </a:r>
            <a:r>
              <a:rPr sz="4400" spc="15" dirty="0">
                <a:solidFill>
                  <a:srgbClr val="000000"/>
                </a:solidFill>
              </a:rPr>
              <a:t>a</a:t>
            </a:r>
            <a:r>
              <a:rPr sz="4400" spc="-85" dirty="0">
                <a:solidFill>
                  <a:srgbClr val="000000"/>
                </a:solidFill>
              </a:rPr>
              <a:t> </a:t>
            </a:r>
            <a:r>
              <a:rPr sz="4400" spc="30" dirty="0">
                <a:solidFill>
                  <a:srgbClr val="000000"/>
                </a:solidFill>
              </a:rPr>
              <a:t>p</a:t>
            </a:r>
            <a:r>
              <a:rPr sz="4400" spc="-20" dirty="0">
                <a:solidFill>
                  <a:srgbClr val="000000"/>
                </a:solidFill>
              </a:rPr>
              <a:t>r</a:t>
            </a:r>
            <a:r>
              <a:rPr sz="4400" spc="10" dirty="0">
                <a:solidFill>
                  <a:srgbClr val="000000"/>
                </a:solidFill>
              </a:rPr>
              <a:t>e</a:t>
            </a:r>
            <a:r>
              <a:rPr sz="4400" spc="-45" dirty="0">
                <a:solidFill>
                  <a:srgbClr val="000000"/>
                </a:solidFill>
              </a:rPr>
              <a:t>m</a:t>
            </a:r>
            <a:r>
              <a:rPr sz="4400" spc="5" dirty="0">
                <a:solidFill>
                  <a:srgbClr val="000000"/>
                </a:solidFill>
              </a:rPr>
              <a:t>i</a:t>
            </a:r>
            <a:r>
              <a:rPr sz="4400" spc="-50" dirty="0">
                <a:solidFill>
                  <a:srgbClr val="000000"/>
                </a:solidFill>
              </a:rPr>
              <a:t>a</a:t>
            </a:r>
            <a:r>
              <a:rPr sz="4400" spc="-75" dirty="0">
                <a:solidFill>
                  <a:srgbClr val="000000"/>
                </a:solidFill>
              </a:rPr>
              <a:t>ç</a:t>
            </a:r>
            <a:r>
              <a:rPr sz="4400" spc="-50" dirty="0">
                <a:solidFill>
                  <a:srgbClr val="000000"/>
                </a:solidFill>
              </a:rPr>
              <a:t>ã</a:t>
            </a:r>
            <a:r>
              <a:rPr sz="4400" spc="15" dirty="0">
                <a:solidFill>
                  <a:srgbClr val="000000"/>
                </a:solidFill>
              </a:rPr>
              <a:t>o</a:t>
            </a:r>
            <a:r>
              <a:rPr sz="4400" spc="-305" dirty="0">
                <a:solidFill>
                  <a:srgbClr val="000000"/>
                </a:solidFill>
              </a:rPr>
              <a:t> </a:t>
            </a:r>
            <a:r>
              <a:rPr sz="4400" spc="30" dirty="0">
                <a:solidFill>
                  <a:srgbClr val="000000"/>
                </a:solidFill>
              </a:rPr>
              <a:t>d</a:t>
            </a:r>
            <a:r>
              <a:rPr sz="4400" spc="15" dirty="0">
                <a:solidFill>
                  <a:srgbClr val="000000"/>
                </a:solidFill>
              </a:rPr>
              <a:t>o</a:t>
            </a:r>
            <a:r>
              <a:rPr sz="4400" spc="-155" dirty="0">
                <a:solidFill>
                  <a:srgbClr val="000000"/>
                </a:solidFill>
              </a:rPr>
              <a:t> </a:t>
            </a:r>
            <a:r>
              <a:rPr sz="4400" spc="15" dirty="0">
                <a:solidFill>
                  <a:srgbClr val="000000"/>
                </a:solidFill>
              </a:rPr>
              <a:t>12º</a:t>
            </a:r>
            <a:r>
              <a:rPr sz="4400" spc="-130" dirty="0">
                <a:solidFill>
                  <a:srgbClr val="000000"/>
                </a:solidFill>
              </a:rPr>
              <a:t> </a:t>
            </a:r>
            <a:r>
              <a:rPr sz="4400" spc="40" dirty="0">
                <a:solidFill>
                  <a:srgbClr val="000000"/>
                </a:solidFill>
              </a:rPr>
              <a:t>C</a:t>
            </a:r>
            <a:r>
              <a:rPr sz="4400" spc="15" dirty="0">
                <a:solidFill>
                  <a:srgbClr val="000000"/>
                </a:solidFill>
              </a:rPr>
              <a:t>D</a:t>
            </a:r>
            <a:r>
              <a:rPr sz="4400" spc="-5" dirty="0">
                <a:solidFill>
                  <a:srgbClr val="000000"/>
                </a:solidFill>
              </a:rPr>
              <a:t>R</a:t>
            </a:r>
            <a:r>
              <a:rPr sz="4400" spc="15" dirty="0">
                <a:solidFill>
                  <a:srgbClr val="000000"/>
                </a:solidFill>
              </a:rPr>
              <a:t>?</a:t>
            </a:r>
            <a:endParaRPr sz="4400"/>
          </a:p>
        </p:txBody>
      </p:sp>
      <p:sp>
        <p:nvSpPr>
          <p:cNvPr id="5" name="object 5"/>
          <p:cNvSpPr txBox="1"/>
          <p:nvPr/>
        </p:nvSpPr>
        <p:spPr>
          <a:xfrm>
            <a:off x="917575" y="2487612"/>
            <a:ext cx="10362565" cy="283337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180"/>
              </a:lnSpc>
              <a:spcBef>
                <a:spcPts val="380"/>
              </a:spcBef>
              <a:tabLst>
                <a:tab pos="422275" algn="l"/>
                <a:tab pos="1718310" algn="l"/>
                <a:tab pos="2643505" algn="l"/>
                <a:tab pos="3043555" algn="l"/>
                <a:tab pos="3920490" algn="l"/>
                <a:tab pos="4930775" algn="l"/>
                <a:tab pos="5398135" algn="l"/>
                <a:tab pos="6017895" algn="l"/>
                <a:tab pos="7113905" algn="l"/>
                <a:tab pos="8162290" algn="l"/>
                <a:tab pos="8639175" algn="l"/>
                <a:tab pos="9754235" algn="l"/>
                <a:tab pos="10011410" algn="l"/>
              </a:tabLst>
            </a:pPr>
            <a:r>
              <a:rPr sz="2000" spc="25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2000" b="1" spc="-35" dirty="0">
                <a:solidFill>
                  <a:srgbClr val="ED6B1A"/>
                </a:solidFill>
                <a:latin typeface="Calibri"/>
                <a:cs typeface="Calibri"/>
              </a:rPr>
              <a:t>e</a:t>
            </a:r>
            <a:r>
              <a:rPr sz="2000" b="1" spc="25" dirty="0">
                <a:solidFill>
                  <a:srgbClr val="ED6B1A"/>
                </a:solidFill>
                <a:latin typeface="Calibri"/>
                <a:cs typeface="Calibri"/>
              </a:rPr>
              <a:t>s</a:t>
            </a:r>
            <a:r>
              <a:rPr sz="2000" b="1" spc="-25" dirty="0">
                <a:solidFill>
                  <a:srgbClr val="ED6B1A"/>
                </a:solidFill>
                <a:latin typeface="Calibri"/>
                <a:cs typeface="Calibri"/>
              </a:rPr>
              <a:t>t</a:t>
            </a:r>
            <a:r>
              <a:rPr sz="2000" b="1" spc="-30" dirty="0">
                <a:solidFill>
                  <a:srgbClr val="ED6B1A"/>
                </a:solidFill>
                <a:latin typeface="Calibri"/>
                <a:cs typeface="Calibri"/>
              </a:rPr>
              <a:t>ud</a:t>
            </a:r>
            <a:r>
              <a:rPr sz="2000" b="1" spc="-15" dirty="0">
                <a:solidFill>
                  <a:srgbClr val="ED6B1A"/>
                </a:solidFill>
                <a:latin typeface="Calibri"/>
                <a:cs typeface="Calibri"/>
              </a:rPr>
              <a:t>a</a:t>
            </a:r>
            <a:r>
              <a:rPr sz="2000" b="1" spc="-30" dirty="0">
                <a:solidFill>
                  <a:srgbClr val="ED6B1A"/>
                </a:solidFill>
                <a:latin typeface="Calibri"/>
                <a:cs typeface="Calibri"/>
              </a:rPr>
              <a:t>n</a:t>
            </a:r>
            <a:r>
              <a:rPr sz="2000" b="1" spc="-25" dirty="0">
                <a:solidFill>
                  <a:srgbClr val="ED6B1A"/>
                </a:solidFill>
                <a:latin typeface="Calibri"/>
                <a:cs typeface="Calibri"/>
              </a:rPr>
              <a:t>t</a:t>
            </a:r>
            <a:r>
              <a:rPr sz="2000" b="1" spc="35" dirty="0">
                <a:solidFill>
                  <a:srgbClr val="ED6B1A"/>
                </a:solidFill>
                <a:latin typeface="Calibri"/>
                <a:cs typeface="Calibri"/>
              </a:rPr>
              <a:t>e</a:t>
            </a:r>
            <a:r>
              <a:rPr sz="2000" b="1" spc="10" dirty="0">
                <a:solidFill>
                  <a:srgbClr val="ED6B1A"/>
                </a:solidFill>
                <a:latin typeface="Calibri"/>
                <a:cs typeface="Calibri"/>
              </a:rPr>
              <a:t>s</a:t>
            </a:r>
            <a:r>
              <a:rPr sz="2000" b="1" dirty="0">
                <a:solidFill>
                  <a:srgbClr val="ED6B1A"/>
                </a:solidFill>
                <a:latin typeface="Calibri"/>
                <a:cs typeface="Calibri"/>
              </a:rPr>
              <a:t>	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re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2000" spc="45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h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000" spc="-11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lh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000" spc="20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at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000" spc="25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rece</a:t>
            </a:r>
            <a:r>
              <a:rPr sz="2000" spc="70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2000" spc="5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000" spc="-10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á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000" spc="20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2000" i="1" spc="15" dirty="0">
                <a:solidFill>
                  <a:srgbClr val="FFFFFF"/>
                </a:solidFill>
                <a:latin typeface="Calibri"/>
                <a:cs typeface="Calibri"/>
              </a:rPr>
              <a:t>no</a:t>
            </a:r>
            <a:r>
              <a:rPr sz="2000" i="1" spc="10" dirty="0">
                <a:solidFill>
                  <a:srgbClr val="FFFFFF"/>
                </a:solidFill>
                <a:latin typeface="Calibri"/>
                <a:cs typeface="Calibri"/>
              </a:rPr>
              <a:t>te</a:t>
            </a:r>
            <a:r>
              <a:rPr sz="2000" i="1" spc="-55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2000" i="1" spc="15" dirty="0">
                <a:solidFill>
                  <a:srgbClr val="FFFFFF"/>
                </a:solidFill>
                <a:latin typeface="Calibri"/>
                <a:cs typeface="Calibri"/>
              </a:rPr>
              <a:t>oo</a:t>
            </a:r>
            <a:r>
              <a:rPr sz="2000" i="1" spc="10" dirty="0">
                <a:solidFill>
                  <a:srgbClr val="FFFFFF"/>
                </a:solidFill>
                <a:latin typeface="Calibri"/>
                <a:cs typeface="Calibri"/>
              </a:rPr>
              <a:t>k</a:t>
            </a:r>
            <a:r>
              <a:rPr sz="2000" i="1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um 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certificado</a:t>
            </a:r>
            <a:r>
              <a:rPr sz="2000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20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premiação</a:t>
            </a:r>
            <a:r>
              <a:rPr sz="20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0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reconhecimento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emitido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pela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 CGU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(01</a:t>
            </a:r>
            <a:r>
              <a:rPr sz="20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vencedor</a:t>
            </a:r>
            <a:r>
              <a:rPr sz="20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por</a:t>
            </a:r>
            <a:r>
              <a:rPr sz="20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categoria).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450">
              <a:latin typeface="Calibri"/>
              <a:cs typeface="Calibri"/>
            </a:endParaRPr>
          </a:p>
          <a:p>
            <a:pPr marL="12700">
              <a:lnSpc>
                <a:spcPts val="2290"/>
              </a:lnSpc>
            </a:pPr>
            <a:r>
              <a:rPr sz="2000" spc="15" dirty="0">
                <a:solidFill>
                  <a:srgbClr val="FFFFFF"/>
                </a:solidFill>
                <a:latin typeface="Calibri"/>
                <a:cs typeface="Calibri"/>
              </a:rPr>
              <a:t>Os</a:t>
            </a:r>
            <a:r>
              <a:rPr sz="2000" spc="2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AF50"/>
                </a:solidFill>
                <a:latin typeface="Calibri"/>
                <a:cs typeface="Calibri"/>
              </a:rPr>
              <a:t>professores</a:t>
            </a:r>
            <a:r>
              <a:rPr sz="2000" b="1" spc="18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00AF50"/>
                </a:solidFill>
                <a:latin typeface="Calibri"/>
                <a:cs typeface="Calibri"/>
              </a:rPr>
              <a:t>orientadores</a:t>
            </a:r>
            <a:r>
              <a:rPr sz="2000" b="1" spc="24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2000" spc="2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cada</a:t>
            </a:r>
            <a:r>
              <a:rPr sz="2000" spc="2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estudante</a:t>
            </a:r>
            <a:r>
              <a:rPr sz="2000" spc="2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vencedor</a:t>
            </a:r>
            <a:r>
              <a:rPr sz="2000" spc="2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também</a:t>
            </a:r>
            <a:r>
              <a:rPr sz="2000" spc="2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receberão</a:t>
            </a:r>
            <a:r>
              <a:rPr sz="2000" spc="2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um</a:t>
            </a:r>
            <a:r>
              <a:rPr sz="2000" spc="2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i="1" spc="5" dirty="0">
                <a:solidFill>
                  <a:srgbClr val="FFFFFF"/>
                </a:solidFill>
                <a:latin typeface="Calibri"/>
                <a:cs typeface="Calibri"/>
              </a:rPr>
              <a:t>notebook</a:t>
            </a:r>
            <a:r>
              <a:rPr sz="2000" i="1" spc="2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000" spc="1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um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290"/>
              </a:lnSpc>
            </a:pP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certificado</a:t>
            </a:r>
            <a:r>
              <a:rPr sz="20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20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premiação</a:t>
            </a:r>
            <a:r>
              <a:rPr sz="20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0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reconhecimento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emitido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pela CGU.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00">
              <a:latin typeface="Calibri"/>
              <a:cs typeface="Calibri"/>
            </a:endParaRPr>
          </a:p>
          <a:p>
            <a:pPr marL="12700" marR="8890" algn="just">
              <a:lnSpc>
                <a:spcPct val="89200"/>
              </a:lnSpc>
            </a:pPr>
            <a:r>
              <a:rPr sz="2000" spc="25" dirty="0">
                <a:solidFill>
                  <a:srgbClr val="FFFFFF"/>
                </a:solidFill>
                <a:latin typeface="Calibri"/>
                <a:cs typeface="Calibri"/>
              </a:rPr>
              <a:t>As </a:t>
            </a:r>
            <a:r>
              <a:rPr sz="2000" b="1" spc="-5" dirty="0">
                <a:solidFill>
                  <a:srgbClr val="2D75B6"/>
                </a:solidFill>
                <a:latin typeface="Calibri"/>
                <a:cs typeface="Calibri"/>
              </a:rPr>
              <a:t>escolas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autoras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dos seis </a:t>
            </a:r>
            <a:r>
              <a:rPr sz="2000" spc="15" dirty="0">
                <a:solidFill>
                  <a:srgbClr val="FFFFFF"/>
                </a:solidFill>
                <a:latin typeface="Calibri"/>
                <a:cs typeface="Calibri"/>
              </a:rPr>
              <a:t>(06)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melhores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trabalhos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do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tipo “Plano </a:t>
            </a:r>
            <a:r>
              <a:rPr sz="2000" spc="4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20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Mobilização” 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prática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pedagógica 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receberão 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um </a:t>
            </a:r>
            <a:r>
              <a:rPr sz="2000" i="1" spc="5" dirty="0">
                <a:solidFill>
                  <a:srgbClr val="FFFFFF"/>
                </a:solidFill>
                <a:latin typeface="Calibri"/>
                <a:cs typeface="Calibri"/>
              </a:rPr>
              <a:t>notebook 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um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certificado </a:t>
            </a:r>
            <a:r>
              <a:rPr sz="2000" spc="40" dirty="0">
                <a:solidFill>
                  <a:srgbClr val="FFFFFF"/>
                </a:solidFill>
                <a:latin typeface="Calibri"/>
                <a:cs typeface="Calibri"/>
              </a:rPr>
              <a:t>de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premiação 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reconhecimento emitido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pela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CGU</a:t>
            </a:r>
            <a:r>
              <a:rPr sz="20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(06</a:t>
            </a:r>
            <a:r>
              <a:rPr sz="20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escolas</a:t>
            </a:r>
            <a:r>
              <a:rPr sz="20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vencedoras</a:t>
            </a:r>
            <a:r>
              <a:rPr sz="20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na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categoria).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3900" y="5810250"/>
            <a:ext cx="10515600" cy="542925"/>
          </a:xfrm>
          <a:prstGeom prst="rect">
            <a:avLst/>
          </a:prstGeom>
          <a:solidFill>
            <a:srgbClr val="F96A12"/>
          </a:solidFill>
        </p:spPr>
        <p:txBody>
          <a:bodyPr vert="horz" wrap="square" lIns="0" tIns="12700" rIns="0" bIns="0" rtlCol="0">
            <a:spAutoFit/>
          </a:bodyPr>
          <a:lstStyle/>
          <a:p>
            <a:pPr marL="535940">
              <a:lnSpc>
                <a:spcPct val="100000"/>
              </a:lnSpc>
              <a:spcBef>
                <a:spcPts val="100"/>
              </a:spcBef>
            </a:pP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Todas</a:t>
            </a:r>
            <a:r>
              <a:rPr sz="20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as</a:t>
            </a:r>
            <a:r>
              <a:rPr sz="20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escolas</a:t>
            </a:r>
            <a:r>
              <a:rPr sz="20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0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professores</a:t>
            </a:r>
            <a:r>
              <a:rPr sz="20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participantes</a:t>
            </a:r>
            <a:r>
              <a:rPr sz="20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também</a:t>
            </a:r>
            <a:r>
              <a:rPr sz="2000" spc="-1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receberão</a:t>
            </a:r>
            <a:r>
              <a:rPr sz="2000" spc="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certificado</a:t>
            </a:r>
            <a:r>
              <a:rPr sz="2000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20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participação!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Widescreen</PresentationFormat>
  <Slides>11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Office Theme</vt:lpstr>
      <vt:lpstr> Edição 2022</vt:lpstr>
      <vt:lpstr>Apresentação do PowerPoint</vt:lpstr>
      <vt:lpstr>Qual o  tema?</vt:lpstr>
      <vt:lpstr>Quem pode participar?</vt:lpstr>
      <vt:lpstr>Categorias</vt:lpstr>
      <vt:lpstr>Acesse o Portal Educação Cidadã da CGU:  educacaocidada.cgu.gov.br</vt:lpstr>
      <vt:lpstr>Apresentação do PowerPoint</vt:lpstr>
      <vt:lpstr>Apresentação do PowerPoint</vt:lpstr>
      <vt:lpstr>Qual a premiação do 12º CDR?</vt:lpstr>
      <vt:lpstr>Qual o prazo  para inscrição  e envio dos  trabalhos?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Edição 2022</dc:title>
  <cp:revision>35</cp:revision>
  <dcterms:created xsi:type="dcterms:W3CDTF">2022-03-10T17:15:01Z</dcterms:created>
  <dcterms:modified xsi:type="dcterms:W3CDTF">2022-04-29T20:20:36Z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2022-03-10T00:00:00Z</vt:filetime>
  </property>
  <property fmtid="{D5CDD505-2E9C-101B-9397-08002B2CF9AE}" pid="3" name="LastSaved">
    <vt:filetime>2022-03-10T00:00:00Z</vt:filetime>
  </property>
</Properties>
</file>