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4"/>
    <p:sldMasterId id="2147483673" r:id="rId5"/>
  </p:sldMasterIdLst>
  <p:notesMasterIdLst>
    <p:notesMasterId r:id="rId20"/>
  </p:notesMasterIdLst>
  <p:sldIdLst>
    <p:sldId id="284" r:id="rId6"/>
    <p:sldId id="436" r:id="rId7"/>
    <p:sldId id="433" r:id="rId8"/>
    <p:sldId id="422" r:id="rId9"/>
    <p:sldId id="420" r:id="rId10"/>
    <p:sldId id="452" r:id="rId11"/>
    <p:sldId id="434" r:id="rId12"/>
    <p:sldId id="424" r:id="rId13"/>
    <p:sldId id="425" r:id="rId14"/>
    <p:sldId id="426" r:id="rId15"/>
    <p:sldId id="429" r:id="rId16"/>
    <p:sldId id="431" r:id="rId17"/>
    <p:sldId id="427" r:id="rId18"/>
    <p:sldId id="451" r:id="rId19"/>
  </p:sldIdLst>
  <p:sldSz cx="12192000" cy="6858000"/>
  <p:notesSz cx="6797675" cy="9926638"/>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DF8A44-E29E-2075-B5C9-66416FD7A396}" name="Tamara Figueiroa Bakuzis" initials="TB" userId="S::tamara.bakuzis@cgu.gov.br::21fe8646-7e51-48dd-aaa4-ac5c6237976f" providerId="AD"/>
  <p188:author id="{397BC544-2551-CFB5-AB9E-5F3B9D4AC218}" name="Tatiana Petry" initials="TP" userId="S::tatiana.petry@cgu.gov.br::8f29a694-3ca8-4de5-b44d-38d9a0ad45e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D4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924F33-F9AC-452F-9587-D828ACBDE6A5}" v="203" dt="2022-09-12T14:24:07.271"/>
    <p1510:client id="{B93F01B9-511F-5948-B026-E41BA3B9F079}" v="515" vWet="517" dt="2022-09-09T18:36:30.670"/>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édio 2 - Ênfas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édio 2 - Ênfas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EC20E35-A176-4012-BC5E-935CFFF8708E}" styleName="Estilo Médio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35217" autoAdjust="0"/>
  </p:normalViewPr>
  <p:slideViewPr>
    <p:cSldViewPr snapToGrid="0">
      <p:cViewPr varScale="1">
        <p:scale>
          <a:sx n="25" d="100"/>
          <a:sy n="25" d="100"/>
        </p:scale>
        <p:origin x="2418"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mara Figueiroa Bakuzis" userId="S::tamara.bakuzis@cgu.gov.br::21fe8646-7e51-48dd-aaa4-ac5c6237976f" providerId="AD" clId="Web-{CA7270CD-0B96-B3D2-0CBA-ADE219388B59}"/>
    <pc:docChg chg="modSld">
      <pc:chgData name="Tamara Figueiroa Bakuzis" userId="S::tamara.bakuzis@cgu.gov.br::21fe8646-7e51-48dd-aaa4-ac5c6237976f" providerId="AD" clId="Web-{CA7270CD-0B96-B3D2-0CBA-ADE219388B59}" dt="2022-09-09T11:37:23.803" v="16"/>
      <pc:docMkLst>
        <pc:docMk/>
      </pc:docMkLst>
      <pc:sldChg chg="modNotes">
        <pc:chgData name="Tamara Figueiroa Bakuzis" userId="S::tamara.bakuzis@cgu.gov.br::21fe8646-7e51-48dd-aaa4-ac5c6237976f" providerId="AD" clId="Web-{CA7270CD-0B96-B3D2-0CBA-ADE219388B59}" dt="2022-09-09T11:37:22.350" v="15"/>
        <pc:sldMkLst>
          <pc:docMk/>
          <pc:sldMk cId="139614913" sldId="429"/>
        </pc:sldMkLst>
      </pc:sldChg>
      <pc:sldChg chg="modNotes">
        <pc:chgData name="Tamara Figueiroa Bakuzis" userId="S::tamara.bakuzis@cgu.gov.br::21fe8646-7e51-48dd-aaa4-ac5c6237976f" providerId="AD" clId="Web-{CA7270CD-0B96-B3D2-0CBA-ADE219388B59}" dt="2022-09-09T11:37:23.803" v="16"/>
        <pc:sldMkLst>
          <pc:docMk/>
          <pc:sldMk cId="1993353057" sldId="431"/>
        </pc:sldMkLst>
      </pc:sldChg>
    </pc:docChg>
  </pc:docChgLst>
  <pc:docChgLst>
    <pc:chgData name="Tatiana Petry" userId="8f29a694-3ca8-4de5-b44d-38d9a0ad45e3" providerId="ADAL" clId="{FFB2CBF8-1CB0-43CF-B3F6-D7D430AD4FE6}"/>
    <pc:docChg chg="custSel modSld">
      <pc:chgData name="Tatiana Petry" userId="8f29a694-3ca8-4de5-b44d-38d9a0ad45e3" providerId="ADAL" clId="{FFB2CBF8-1CB0-43CF-B3F6-D7D430AD4FE6}" dt="2022-09-09T19:42:03.466" v="7139" actId="20577"/>
      <pc:docMkLst>
        <pc:docMk/>
      </pc:docMkLst>
      <pc:sldChg chg="addSp modSp modNotesTx">
        <pc:chgData name="Tatiana Petry" userId="8f29a694-3ca8-4de5-b44d-38d9a0ad45e3" providerId="ADAL" clId="{FFB2CBF8-1CB0-43CF-B3F6-D7D430AD4FE6}" dt="2022-09-09T19:02:04.432" v="2104" actId="20577"/>
        <pc:sldMkLst>
          <pc:docMk/>
          <pc:sldMk cId="52176340" sldId="420"/>
        </pc:sldMkLst>
        <pc:spChg chg="mod">
          <ac:chgData name="Tatiana Petry" userId="8f29a694-3ca8-4de5-b44d-38d9a0ad45e3" providerId="ADAL" clId="{FFB2CBF8-1CB0-43CF-B3F6-D7D430AD4FE6}" dt="2022-09-09T18:37:28.165" v="61" actId="1076"/>
          <ac:spMkLst>
            <pc:docMk/>
            <pc:sldMk cId="52176340" sldId="420"/>
            <ac:spMk id="8" creationId="{E5CABA52-8FB2-41C3-AAE2-A37DAE4B3BBC}"/>
          </ac:spMkLst>
        </pc:spChg>
        <pc:spChg chg="add mod">
          <ac:chgData name="Tatiana Petry" userId="8f29a694-3ca8-4de5-b44d-38d9a0ad45e3" providerId="ADAL" clId="{FFB2CBF8-1CB0-43CF-B3F6-D7D430AD4FE6}" dt="2022-09-09T18:37:31.406" v="62" actId="1076"/>
          <ac:spMkLst>
            <pc:docMk/>
            <pc:sldMk cId="52176340" sldId="420"/>
            <ac:spMk id="10" creationId="{07F4CA4F-D27A-438C-B91D-5854112A3F4B}"/>
          </ac:spMkLst>
        </pc:spChg>
        <pc:spChg chg="mod">
          <ac:chgData name="Tatiana Petry" userId="8f29a694-3ca8-4de5-b44d-38d9a0ad45e3" providerId="ADAL" clId="{FFB2CBF8-1CB0-43CF-B3F6-D7D430AD4FE6}" dt="2022-09-09T18:37:23.141" v="60" actId="1076"/>
          <ac:spMkLst>
            <pc:docMk/>
            <pc:sldMk cId="52176340" sldId="420"/>
            <ac:spMk id="11" creationId="{7F699125-3048-4E33-9FA9-66639F59147E}"/>
          </ac:spMkLst>
        </pc:spChg>
      </pc:sldChg>
      <pc:sldChg chg="modNotesTx">
        <pc:chgData name="Tatiana Petry" userId="8f29a694-3ca8-4de5-b44d-38d9a0ad45e3" providerId="ADAL" clId="{FFB2CBF8-1CB0-43CF-B3F6-D7D430AD4FE6}" dt="2022-09-09T19:03:23.990" v="2140" actId="20577"/>
        <pc:sldMkLst>
          <pc:docMk/>
          <pc:sldMk cId="257912026" sldId="424"/>
        </pc:sldMkLst>
      </pc:sldChg>
      <pc:sldChg chg="modNotesTx">
        <pc:chgData name="Tatiana Petry" userId="8f29a694-3ca8-4de5-b44d-38d9a0ad45e3" providerId="ADAL" clId="{FFB2CBF8-1CB0-43CF-B3F6-D7D430AD4FE6}" dt="2022-09-09T19:04:13.819" v="2186" actId="12"/>
        <pc:sldMkLst>
          <pc:docMk/>
          <pc:sldMk cId="1850515893" sldId="425"/>
        </pc:sldMkLst>
      </pc:sldChg>
      <pc:sldChg chg="modSp modNotesTx">
        <pc:chgData name="Tatiana Petry" userId="8f29a694-3ca8-4de5-b44d-38d9a0ad45e3" providerId="ADAL" clId="{FFB2CBF8-1CB0-43CF-B3F6-D7D430AD4FE6}" dt="2022-09-09T19:42:03.466" v="7139" actId="20577"/>
        <pc:sldMkLst>
          <pc:docMk/>
          <pc:sldMk cId="1774811231" sldId="427"/>
        </pc:sldMkLst>
        <pc:picChg chg="mod">
          <ac:chgData name="Tatiana Petry" userId="8f29a694-3ca8-4de5-b44d-38d9a0ad45e3" providerId="ADAL" clId="{FFB2CBF8-1CB0-43CF-B3F6-D7D430AD4FE6}" dt="2022-09-09T19:31:04.825" v="5011" actId="1076"/>
          <ac:picMkLst>
            <pc:docMk/>
            <pc:sldMk cId="1774811231" sldId="427"/>
            <ac:picMk id="7" creationId="{5C76D65C-9A36-4739-BBD0-31FA5249EEED}"/>
          </ac:picMkLst>
        </pc:picChg>
      </pc:sldChg>
      <pc:sldChg chg="modNotesTx">
        <pc:chgData name="Tatiana Petry" userId="8f29a694-3ca8-4de5-b44d-38d9a0ad45e3" providerId="ADAL" clId="{FFB2CBF8-1CB0-43CF-B3F6-D7D430AD4FE6}" dt="2022-09-09T19:11:43.681" v="3025" actId="20577"/>
        <pc:sldMkLst>
          <pc:docMk/>
          <pc:sldMk cId="139614913" sldId="429"/>
        </pc:sldMkLst>
      </pc:sldChg>
      <pc:sldChg chg="modNotesTx">
        <pc:chgData name="Tatiana Petry" userId="8f29a694-3ca8-4de5-b44d-38d9a0ad45e3" providerId="ADAL" clId="{FFB2CBF8-1CB0-43CF-B3F6-D7D430AD4FE6}" dt="2022-09-09T19:26:27.004" v="5010" actId="20577"/>
        <pc:sldMkLst>
          <pc:docMk/>
          <pc:sldMk cId="1993353057" sldId="431"/>
        </pc:sldMkLst>
      </pc:sldChg>
    </pc:docChg>
  </pc:docChgLst>
  <pc:docChgLst>
    <pc:chgData name="Marcio Denys Pessanha Goncalves" userId="S::marcio.goncalves@cgu.gov.br::80643d0a-bd2f-429d-b4fe-619e56912eb8" providerId="AD" clId="Web-{376CE569-EA68-7018-0C12-319C7EB5EB12}"/>
    <pc:docChg chg="modSld">
      <pc:chgData name="Marcio Denys Pessanha Goncalves" userId="S::marcio.goncalves@cgu.gov.br::80643d0a-bd2f-429d-b4fe-619e56912eb8" providerId="AD" clId="Web-{376CE569-EA68-7018-0C12-319C7EB5EB12}" dt="2022-09-10T21:10:05.853" v="113" actId="14100"/>
      <pc:docMkLst>
        <pc:docMk/>
      </pc:docMkLst>
      <pc:sldChg chg="modSp">
        <pc:chgData name="Marcio Denys Pessanha Goncalves" userId="S::marcio.goncalves@cgu.gov.br::80643d0a-bd2f-429d-b4fe-619e56912eb8" providerId="AD" clId="Web-{376CE569-EA68-7018-0C12-319C7EB5EB12}" dt="2022-09-10T21:09:46.540" v="109" actId="20577"/>
        <pc:sldMkLst>
          <pc:docMk/>
          <pc:sldMk cId="52176340" sldId="420"/>
        </pc:sldMkLst>
        <pc:spChg chg="mod">
          <ac:chgData name="Marcio Denys Pessanha Goncalves" userId="S::marcio.goncalves@cgu.gov.br::80643d0a-bd2f-429d-b4fe-619e56912eb8" providerId="AD" clId="Web-{376CE569-EA68-7018-0C12-319C7EB5EB12}" dt="2022-09-10T21:09:46.540" v="109" actId="20577"/>
          <ac:spMkLst>
            <pc:docMk/>
            <pc:sldMk cId="52176340" sldId="420"/>
            <ac:spMk id="5" creationId="{4160329D-2D36-485A-8DE5-EF39C5E30CA2}"/>
          </ac:spMkLst>
        </pc:spChg>
        <pc:spChg chg="mod">
          <ac:chgData name="Marcio Denys Pessanha Goncalves" userId="S::marcio.goncalves@cgu.gov.br::80643d0a-bd2f-429d-b4fe-619e56912eb8" providerId="AD" clId="Web-{376CE569-EA68-7018-0C12-319C7EB5EB12}" dt="2022-09-10T21:05:52.717" v="92" actId="20577"/>
          <ac:spMkLst>
            <pc:docMk/>
            <pc:sldMk cId="52176340" sldId="420"/>
            <ac:spMk id="7" creationId="{4085EB6F-139B-4059-B809-BFEA5A6721A3}"/>
          </ac:spMkLst>
        </pc:spChg>
        <pc:spChg chg="mod">
          <ac:chgData name="Marcio Denys Pessanha Goncalves" userId="S::marcio.goncalves@cgu.gov.br::80643d0a-bd2f-429d-b4fe-619e56912eb8" providerId="AD" clId="Web-{376CE569-EA68-7018-0C12-319C7EB5EB12}" dt="2022-09-10T21:05:09.513" v="74" actId="20577"/>
          <ac:spMkLst>
            <pc:docMk/>
            <pc:sldMk cId="52176340" sldId="420"/>
            <ac:spMk id="8" creationId="{E5CABA52-8FB2-41C3-AAE2-A37DAE4B3BBC}"/>
          </ac:spMkLst>
        </pc:spChg>
      </pc:sldChg>
      <pc:sldChg chg="modSp">
        <pc:chgData name="Marcio Denys Pessanha Goncalves" userId="S::marcio.goncalves@cgu.gov.br::80643d0a-bd2f-429d-b4fe-619e56912eb8" providerId="AD" clId="Web-{376CE569-EA68-7018-0C12-319C7EB5EB12}" dt="2022-09-10T21:04:12.261" v="70" actId="20577"/>
        <pc:sldMkLst>
          <pc:docMk/>
          <pc:sldMk cId="8192080" sldId="422"/>
        </pc:sldMkLst>
        <pc:spChg chg="mod">
          <ac:chgData name="Marcio Denys Pessanha Goncalves" userId="S::marcio.goncalves@cgu.gov.br::80643d0a-bd2f-429d-b4fe-619e56912eb8" providerId="AD" clId="Web-{376CE569-EA68-7018-0C12-319C7EB5EB12}" dt="2022-09-10T21:03:23.009" v="55" actId="20577"/>
          <ac:spMkLst>
            <pc:docMk/>
            <pc:sldMk cId="8192080" sldId="422"/>
            <ac:spMk id="5" creationId="{4160329D-2D36-485A-8DE5-EF39C5E30CA2}"/>
          </ac:spMkLst>
        </pc:spChg>
        <pc:spChg chg="mod">
          <ac:chgData name="Marcio Denys Pessanha Goncalves" userId="S::marcio.goncalves@cgu.gov.br::80643d0a-bd2f-429d-b4fe-619e56912eb8" providerId="AD" clId="Web-{376CE569-EA68-7018-0C12-319C7EB5EB12}" dt="2022-09-10T21:03:01.430" v="33" actId="20577"/>
          <ac:spMkLst>
            <pc:docMk/>
            <pc:sldMk cId="8192080" sldId="422"/>
            <ac:spMk id="6" creationId="{32EC7BD6-2274-44AE-8751-6F41762CCF8A}"/>
          </ac:spMkLst>
        </pc:spChg>
        <pc:spChg chg="mod">
          <ac:chgData name="Marcio Denys Pessanha Goncalves" userId="S::marcio.goncalves@cgu.gov.br::80643d0a-bd2f-429d-b4fe-619e56912eb8" providerId="AD" clId="Web-{376CE569-EA68-7018-0C12-319C7EB5EB12}" dt="2022-09-10T21:03:59.010" v="66" actId="20577"/>
          <ac:spMkLst>
            <pc:docMk/>
            <pc:sldMk cId="8192080" sldId="422"/>
            <ac:spMk id="7" creationId="{4085EB6F-139B-4059-B809-BFEA5A6721A3}"/>
          </ac:spMkLst>
        </pc:spChg>
        <pc:spChg chg="mod">
          <ac:chgData name="Marcio Denys Pessanha Goncalves" userId="S::marcio.goncalves@cgu.gov.br::80643d0a-bd2f-429d-b4fe-619e56912eb8" providerId="AD" clId="Web-{376CE569-EA68-7018-0C12-319C7EB5EB12}" dt="2022-09-10T21:04:12.261" v="70" actId="20577"/>
          <ac:spMkLst>
            <pc:docMk/>
            <pc:sldMk cId="8192080" sldId="422"/>
            <ac:spMk id="11" creationId="{55AF5D94-A765-49BF-AA93-7CFC4F22ED29}"/>
          </ac:spMkLst>
        </pc:spChg>
      </pc:sldChg>
      <pc:sldChg chg="modSp">
        <pc:chgData name="Marcio Denys Pessanha Goncalves" userId="S::marcio.goncalves@cgu.gov.br::80643d0a-bd2f-429d-b4fe-619e56912eb8" providerId="AD" clId="Web-{376CE569-EA68-7018-0C12-319C7EB5EB12}" dt="2022-09-10T21:10:05.853" v="113" actId="14100"/>
        <pc:sldMkLst>
          <pc:docMk/>
          <pc:sldMk cId="1774811231" sldId="427"/>
        </pc:sldMkLst>
        <pc:spChg chg="mod">
          <ac:chgData name="Marcio Denys Pessanha Goncalves" userId="S::marcio.goncalves@cgu.gov.br::80643d0a-bd2f-429d-b4fe-619e56912eb8" providerId="AD" clId="Web-{376CE569-EA68-7018-0C12-319C7EB5EB12}" dt="2022-09-10T21:10:05.853" v="113" actId="14100"/>
          <ac:spMkLst>
            <pc:docMk/>
            <pc:sldMk cId="1774811231" sldId="427"/>
            <ac:spMk id="2" creationId="{E58120EC-4D59-4397-9BEB-4B37419C6D65}"/>
          </ac:spMkLst>
        </pc:spChg>
      </pc:sldChg>
      <pc:sldChg chg="modSp">
        <pc:chgData name="Marcio Denys Pessanha Goncalves" userId="S::marcio.goncalves@cgu.gov.br::80643d0a-bd2f-429d-b4fe-619e56912eb8" providerId="AD" clId="Web-{376CE569-EA68-7018-0C12-319C7EB5EB12}" dt="2022-09-10T21:07:30.192" v="107" actId="20577"/>
        <pc:sldMkLst>
          <pc:docMk/>
          <pc:sldMk cId="2198751746" sldId="452"/>
        </pc:sldMkLst>
        <pc:spChg chg="mod">
          <ac:chgData name="Marcio Denys Pessanha Goncalves" userId="S::marcio.goncalves@cgu.gov.br::80643d0a-bd2f-429d-b4fe-619e56912eb8" providerId="AD" clId="Web-{376CE569-EA68-7018-0C12-319C7EB5EB12}" dt="2022-09-10T21:07:30.192" v="107" actId="20577"/>
          <ac:spMkLst>
            <pc:docMk/>
            <pc:sldMk cId="2198751746" sldId="452"/>
            <ac:spMk id="5" creationId="{4160329D-2D36-485A-8DE5-EF39C5E30CA2}"/>
          </ac:spMkLst>
        </pc:spChg>
      </pc:sldChg>
    </pc:docChg>
  </pc:docChgLst>
  <pc:docChgLst>
    <pc:chgData name="Tatiana Petry" userId="8f29a694-3ca8-4de5-b44d-38d9a0ad45e3" providerId="ADAL" clId="{B93F01B9-511F-5948-B026-E41BA3B9F079}"/>
    <pc:docChg chg="undo custSel addSld delSld modSld sldOrd delMainMaster">
      <pc:chgData name="Tatiana Petry" userId="8f29a694-3ca8-4de5-b44d-38d9a0ad45e3" providerId="ADAL" clId="{B93F01B9-511F-5948-B026-E41BA3B9F079}" dt="2022-09-09T11:37:00.662" v="2444" actId="20578"/>
      <pc:docMkLst>
        <pc:docMk/>
      </pc:docMkLst>
      <pc:sldChg chg="del">
        <pc:chgData name="Tatiana Petry" userId="8f29a694-3ca8-4de5-b44d-38d9a0ad45e3" providerId="ADAL" clId="{B93F01B9-511F-5948-B026-E41BA3B9F079}" dt="2022-09-09T10:05:12.005" v="167" actId="2696"/>
        <pc:sldMkLst>
          <pc:docMk/>
          <pc:sldMk cId="2172187842" sldId="399"/>
        </pc:sldMkLst>
      </pc:sldChg>
      <pc:sldChg chg="del">
        <pc:chgData name="Tatiana Petry" userId="8f29a694-3ca8-4de5-b44d-38d9a0ad45e3" providerId="ADAL" clId="{B93F01B9-511F-5948-B026-E41BA3B9F079}" dt="2022-09-09T10:06:02.184" v="170" actId="2696"/>
        <pc:sldMkLst>
          <pc:docMk/>
          <pc:sldMk cId="3888161179" sldId="412"/>
        </pc:sldMkLst>
      </pc:sldChg>
      <pc:sldChg chg="addSp delSp modSp mod ord modNotesTx">
        <pc:chgData name="Tatiana Petry" userId="8f29a694-3ca8-4de5-b44d-38d9a0ad45e3" providerId="ADAL" clId="{B93F01B9-511F-5948-B026-E41BA3B9F079}" dt="2022-09-09T11:12:16.055" v="1486" actId="20577"/>
        <pc:sldMkLst>
          <pc:docMk/>
          <pc:sldMk cId="52176340" sldId="420"/>
        </pc:sldMkLst>
        <pc:spChg chg="del">
          <ac:chgData name="Tatiana Petry" userId="8f29a694-3ca8-4de5-b44d-38d9a0ad45e3" providerId="ADAL" clId="{B93F01B9-511F-5948-B026-E41BA3B9F079}" dt="2022-09-09T10:12:32.984" v="175" actId="478"/>
          <ac:spMkLst>
            <pc:docMk/>
            <pc:sldMk cId="52176340" sldId="420"/>
            <ac:spMk id="3" creationId="{0ADEC642-FF68-48FB-A6C5-0CE3C1BC8935}"/>
          </ac:spMkLst>
        </pc:spChg>
        <pc:spChg chg="del">
          <ac:chgData name="Tatiana Petry" userId="8f29a694-3ca8-4de5-b44d-38d9a0ad45e3" providerId="ADAL" clId="{B93F01B9-511F-5948-B026-E41BA3B9F079}" dt="2022-09-09T10:21:58.490" v="282" actId="478"/>
          <ac:spMkLst>
            <pc:docMk/>
            <pc:sldMk cId="52176340" sldId="420"/>
            <ac:spMk id="4" creationId="{26B52276-BEE0-4BA3-8047-ABCFAC5357D1}"/>
          </ac:spMkLst>
        </pc:spChg>
        <pc:spChg chg="mod">
          <ac:chgData name="Tatiana Petry" userId="8f29a694-3ca8-4de5-b44d-38d9a0ad45e3" providerId="ADAL" clId="{B93F01B9-511F-5948-B026-E41BA3B9F079}" dt="2022-09-09T11:09:38.166" v="1447" actId="1076"/>
          <ac:spMkLst>
            <pc:docMk/>
            <pc:sldMk cId="52176340" sldId="420"/>
            <ac:spMk id="5" creationId="{4160329D-2D36-485A-8DE5-EF39C5E30CA2}"/>
          </ac:spMkLst>
        </pc:spChg>
        <pc:spChg chg="del mod">
          <ac:chgData name="Tatiana Petry" userId="8f29a694-3ca8-4de5-b44d-38d9a0ad45e3" providerId="ADAL" clId="{B93F01B9-511F-5948-B026-E41BA3B9F079}" dt="2022-09-09T10:12:45.741" v="180" actId="478"/>
          <ac:spMkLst>
            <pc:docMk/>
            <pc:sldMk cId="52176340" sldId="420"/>
            <ac:spMk id="6" creationId="{32EC7BD6-2274-44AE-8751-6F41762CCF8A}"/>
          </ac:spMkLst>
        </pc:spChg>
        <pc:spChg chg="mod">
          <ac:chgData name="Tatiana Petry" userId="8f29a694-3ca8-4de5-b44d-38d9a0ad45e3" providerId="ADAL" clId="{B93F01B9-511F-5948-B026-E41BA3B9F079}" dt="2022-09-09T11:09:36.422" v="1446" actId="1076"/>
          <ac:spMkLst>
            <pc:docMk/>
            <pc:sldMk cId="52176340" sldId="420"/>
            <ac:spMk id="7" creationId="{4085EB6F-139B-4059-B809-BFEA5A6721A3}"/>
          </ac:spMkLst>
        </pc:spChg>
        <pc:spChg chg="mod">
          <ac:chgData name="Tatiana Petry" userId="8f29a694-3ca8-4de5-b44d-38d9a0ad45e3" providerId="ADAL" clId="{B93F01B9-511F-5948-B026-E41BA3B9F079}" dt="2022-09-09T11:09:41.212" v="1448" actId="1076"/>
          <ac:spMkLst>
            <pc:docMk/>
            <pc:sldMk cId="52176340" sldId="420"/>
            <ac:spMk id="8" creationId="{E5CABA52-8FB2-41C3-AAE2-A37DAE4B3BBC}"/>
          </ac:spMkLst>
        </pc:spChg>
        <pc:spChg chg="mod">
          <ac:chgData name="Tatiana Petry" userId="8f29a694-3ca8-4de5-b44d-38d9a0ad45e3" providerId="ADAL" clId="{B93F01B9-511F-5948-B026-E41BA3B9F079}" dt="2022-09-09T10:20:14.589" v="241" actId="1076"/>
          <ac:spMkLst>
            <pc:docMk/>
            <pc:sldMk cId="52176340" sldId="420"/>
            <ac:spMk id="9" creationId="{A423BACF-D5A9-4BB8-8CE2-21E6C6985970}"/>
          </ac:spMkLst>
        </pc:spChg>
        <pc:spChg chg="mod">
          <ac:chgData name="Tatiana Petry" userId="8f29a694-3ca8-4de5-b44d-38d9a0ad45e3" providerId="ADAL" clId="{B93F01B9-511F-5948-B026-E41BA3B9F079}" dt="2022-09-09T11:09:44.099" v="1449" actId="1076"/>
          <ac:spMkLst>
            <pc:docMk/>
            <pc:sldMk cId="52176340" sldId="420"/>
            <ac:spMk id="11" creationId="{7F699125-3048-4E33-9FA9-66639F59147E}"/>
          </ac:spMkLst>
        </pc:spChg>
        <pc:spChg chg="del mod">
          <ac:chgData name="Tatiana Petry" userId="8f29a694-3ca8-4de5-b44d-38d9a0ad45e3" providerId="ADAL" clId="{B93F01B9-511F-5948-B026-E41BA3B9F079}" dt="2022-09-09T11:09:29.694" v="1445" actId="478"/>
          <ac:spMkLst>
            <pc:docMk/>
            <pc:sldMk cId="52176340" sldId="420"/>
            <ac:spMk id="12" creationId="{558898E5-9634-4F2D-AF27-26CD0D37730F}"/>
          </ac:spMkLst>
        </pc:spChg>
        <pc:spChg chg="del">
          <ac:chgData name="Tatiana Petry" userId="8f29a694-3ca8-4de5-b44d-38d9a0ad45e3" providerId="ADAL" clId="{B93F01B9-511F-5948-B026-E41BA3B9F079}" dt="2022-09-09T10:12:34.320" v="176" actId="478"/>
          <ac:spMkLst>
            <pc:docMk/>
            <pc:sldMk cId="52176340" sldId="420"/>
            <ac:spMk id="29" creationId="{9D584672-F39C-4F03-A589-2907028BF487}"/>
          </ac:spMkLst>
        </pc:spChg>
        <pc:spChg chg="del">
          <ac:chgData name="Tatiana Petry" userId="8f29a694-3ca8-4de5-b44d-38d9a0ad45e3" providerId="ADAL" clId="{B93F01B9-511F-5948-B026-E41BA3B9F079}" dt="2022-09-09T10:12:36.482" v="177" actId="478"/>
          <ac:spMkLst>
            <pc:docMk/>
            <pc:sldMk cId="52176340" sldId="420"/>
            <ac:spMk id="31" creationId="{F16B56BF-B6DA-4F54-AC9C-4CA95373E82B}"/>
          </ac:spMkLst>
        </pc:spChg>
        <pc:picChg chg="del mod">
          <ac:chgData name="Tatiana Petry" userId="8f29a694-3ca8-4de5-b44d-38d9a0ad45e3" providerId="ADAL" clId="{B93F01B9-511F-5948-B026-E41BA3B9F079}" dt="2022-09-09T10:19:06.638" v="224" actId="478"/>
          <ac:picMkLst>
            <pc:docMk/>
            <pc:sldMk cId="52176340" sldId="420"/>
            <ac:picMk id="2" creationId="{348EB109-7162-4D53-8761-0B42DBB15F85}"/>
          </ac:picMkLst>
        </pc:picChg>
        <pc:picChg chg="add del mod">
          <ac:chgData name="Tatiana Petry" userId="8f29a694-3ca8-4de5-b44d-38d9a0ad45e3" providerId="ADAL" clId="{B93F01B9-511F-5948-B026-E41BA3B9F079}" dt="2022-09-09T10:16:11.632" v="217"/>
          <ac:picMkLst>
            <pc:docMk/>
            <pc:sldMk cId="52176340" sldId="420"/>
            <ac:picMk id="10" creationId="{F9D31D89-4C17-B91D-4866-F34611DDA5B4}"/>
          </ac:picMkLst>
        </pc:picChg>
        <pc:picChg chg="add">
          <ac:chgData name="Tatiana Petry" userId="8f29a694-3ca8-4de5-b44d-38d9a0ad45e3" providerId="ADAL" clId="{B93F01B9-511F-5948-B026-E41BA3B9F079}" dt="2022-09-09T10:18:52.610" v="218"/>
          <ac:picMkLst>
            <pc:docMk/>
            <pc:sldMk cId="52176340" sldId="420"/>
            <ac:picMk id="14" creationId="{FB4A2EA8-95D3-53E0-4302-A4DC32BA6700}"/>
          </ac:picMkLst>
        </pc:picChg>
        <pc:picChg chg="add mod">
          <ac:chgData name="Tatiana Petry" userId="8f29a694-3ca8-4de5-b44d-38d9a0ad45e3" providerId="ADAL" clId="{B93F01B9-511F-5948-B026-E41BA3B9F079}" dt="2022-09-09T10:20:16.333" v="242" actId="1076"/>
          <ac:picMkLst>
            <pc:docMk/>
            <pc:sldMk cId="52176340" sldId="420"/>
            <ac:picMk id="16" creationId="{1DAE6536-BFEA-16A9-53C9-9C07F6E883CF}"/>
          </ac:picMkLst>
        </pc:picChg>
        <pc:cxnChg chg="del">
          <ac:chgData name="Tatiana Petry" userId="8f29a694-3ca8-4de5-b44d-38d9a0ad45e3" providerId="ADAL" clId="{B93F01B9-511F-5948-B026-E41BA3B9F079}" dt="2022-09-09T10:12:47.969" v="181" actId="478"/>
          <ac:cxnSpMkLst>
            <pc:docMk/>
            <pc:sldMk cId="52176340" sldId="420"/>
            <ac:cxnSpMk id="13" creationId="{7267701D-F56D-4CEB-BF10-C44130EFF3CB}"/>
          </ac:cxnSpMkLst>
        </pc:cxnChg>
        <pc:cxnChg chg="del mod">
          <ac:chgData name="Tatiana Petry" userId="8f29a694-3ca8-4de5-b44d-38d9a0ad45e3" providerId="ADAL" clId="{B93F01B9-511F-5948-B026-E41BA3B9F079}" dt="2022-09-09T11:09:28.270" v="1444" actId="478"/>
          <ac:cxnSpMkLst>
            <pc:docMk/>
            <pc:sldMk cId="52176340" sldId="420"/>
            <ac:cxnSpMk id="18" creationId="{4810BDCB-CC7A-4D6E-9F18-8CB8EB4B8BD4}"/>
          </ac:cxnSpMkLst>
        </pc:cxnChg>
        <pc:cxnChg chg="del mod">
          <ac:chgData name="Tatiana Petry" userId="8f29a694-3ca8-4de5-b44d-38d9a0ad45e3" providerId="ADAL" clId="{B93F01B9-511F-5948-B026-E41BA3B9F079}" dt="2022-09-09T11:09:27.010" v="1443" actId="478"/>
          <ac:cxnSpMkLst>
            <pc:docMk/>
            <pc:sldMk cId="52176340" sldId="420"/>
            <ac:cxnSpMk id="25" creationId="{965929D7-E29B-4686-8987-7AE784BEFB8B}"/>
          </ac:cxnSpMkLst>
        </pc:cxnChg>
      </pc:sldChg>
      <pc:sldChg chg="modSp mod modNotesTx">
        <pc:chgData name="Tatiana Petry" userId="8f29a694-3ca8-4de5-b44d-38d9a0ad45e3" providerId="ADAL" clId="{B93F01B9-511F-5948-B026-E41BA3B9F079}" dt="2022-09-09T10:36:55.614" v="546" actId="20577"/>
        <pc:sldMkLst>
          <pc:docMk/>
          <pc:sldMk cId="8192080" sldId="422"/>
        </pc:sldMkLst>
        <pc:spChg chg="mod">
          <ac:chgData name="Tatiana Petry" userId="8f29a694-3ca8-4de5-b44d-38d9a0ad45e3" providerId="ADAL" clId="{B93F01B9-511F-5948-B026-E41BA3B9F079}" dt="2022-09-09T10:32:52.853" v="544" actId="113"/>
          <ac:spMkLst>
            <pc:docMk/>
            <pc:sldMk cId="8192080" sldId="422"/>
            <ac:spMk id="6" creationId="{32EC7BD6-2274-44AE-8751-6F41762CCF8A}"/>
          </ac:spMkLst>
        </pc:spChg>
      </pc:sldChg>
      <pc:sldChg chg="delSp modSp mod addCm modNotesTx">
        <pc:chgData name="Tatiana Petry" userId="8f29a694-3ca8-4de5-b44d-38d9a0ad45e3" providerId="ADAL" clId="{B93F01B9-511F-5948-B026-E41BA3B9F079}" dt="2022-09-09T11:31:01.953" v="2443" actId="20577"/>
        <pc:sldMkLst>
          <pc:docMk/>
          <pc:sldMk cId="257912026" sldId="424"/>
        </pc:sldMkLst>
        <pc:spChg chg="mod">
          <ac:chgData name="Tatiana Petry" userId="8f29a694-3ca8-4de5-b44d-38d9a0ad45e3" providerId="ADAL" clId="{B93F01B9-511F-5948-B026-E41BA3B9F079}" dt="2022-09-09T11:26:28.050" v="2003" actId="14100"/>
          <ac:spMkLst>
            <pc:docMk/>
            <pc:sldMk cId="257912026" sldId="424"/>
            <ac:spMk id="1946" creationId="{65E84B3F-75A1-4CCE-91FD-A5DC1ABB95F1}"/>
          </ac:spMkLst>
        </pc:spChg>
        <pc:spChg chg="mod">
          <ac:chgData name="Tatiana Petry" userId="8f29a694-3ca8-4de5-b44d-38d9a0ad45e3" providerId="ADAL" clId="{B93F01B9-511F-5948-B026-E41BA3B9F079}" dt="2022-09-09T11:26:24.202" v="2002" actId="20577"/>
          <ac:spMkLst>
            <pc:docMk/>
            <pc:sldMk cId="257912026" sldId="424"/>
            <ac:spMk id="1947" creationId="{2652DB1F-9AF3-465B-8CC3-0CD578EEE689}"/>
          </ac:spMkLst>
        </pc:spChg>
        <pc:cxnChg chg="del">
          <ac:chgData name="Tatiana Petry" userId="8f29a694-3ca8-4de5-b44d-38d9a0ad45e3" providerId="ADAL" clId="{B93F01B9-511F-5948-B026-E41BA3B9F079}" dt="2022-09-09T11:14:06.158" v="1602" actId="478"/>
          <ac:cxnSpMkLst>
            <pc:docMk/>
            <pc:sldMk cId="257912026" sldId="424"/>
            <ac:cxnSpMk id="1952" creationId="{6BB75623-FA2F-4E3E-B648-E7EEE82C5DDC}"/>
          </ac:cxnSpMkLst>
        </pc:cxnChg>
      </pc:sldChg>
      <pc:sldChg chg="del">
        <pc:chgData name="Tatiana Petry" userId="8f29a694-3ca8-4de5-b44d-38d9a0ad45e3" providerId="ADAL" clId="{B93F01B9-511F-5948-B026-E41BA3B9F079}" dt="2022-09-09T10:02:57.415" v="7" actId="2696"/>
        <pc:sldMkLst>
          <pc:docMk/>
          <pc:sldMk cId="916919130" sldId="428"/>
        </pc:sldMkLst>
      </pc:sldChg>
      <pc:sldChg chg="ord addCm">
        <pc:chgData name="Tatiana Petry" userId="8f29a694-3ca8-4de5-b44d-38d9a0ad45e3" providerId="ADAL" clId="{B93F01B9-511F-5948-B026-E41BA3B9F079}" dt="2022-09-09T10:50:56.626" v="763" actId="20578"/>
        <pc:sldMkLst>
          <pc:docMk/>
          <pc:sldMk cId="139614913" sldId="429"/>
        </pc:sldMkLst>
      </pc:sldChg>
      <pc:sldChg chg="ord">
        <pc:chgData name="Tatiana Petry" userId="8f29a694-3ca8-4de5-b44d-38d9a0ad45e3" providerId="ADAL" clId="{B93F01B9-511F-5948-B026-E41BA3B9F079}" dt="2022-09-09T11:37:00.662" v="2444" actId="20578"/>
        <pc:sldMkLst>
          <pc:docMk/>
          <pc:sldMk cId="1993353057" sldId="431"/>
        </pc:sldMkLst>
      </pc:sldChg>
      <pc:sldChg chg="modSp mod">
        <pc:chgData name="Tatiana Petry" userId="8f29a694-3ca8-4de5-b44d-38d9a0ad45e3" providerId="ADAL" clId="{B93F01B9-511F-5948-B026-E41BA3B9F079}" dt="2022-09-09T10:28:36.034" v="418" actId="20577"/>
        <pc:sldMkLst>
          <pc:docMk/>
          <pc:sldMk cId="857276343" sldId="436"/>
        </pc:sldMkLst>
        <pc:spChg chg="mod">
          <ac:chgData name="Tatiana Petry" userId="8f29a694-3ca8-4de5-b44d-38d9a0ad45e3" providerId="ADAL" clId="{B93F01B9-511F-5948-B026-E41BA3B9F079}" dt="2022-09-09T10:28:36.034" v="418" actId="20577"/>
          <ac:spMkLst>
            <pc:docMk/>
            <pc:sldMk cId="857276343" sldId="436"/>
            <ac:spMk id="6" creationId="{02B27F04-FCAF-4747-AF46-1608D17A2BD7}"/>
          </ac:spMkLst>
        </pc:spChg>
      </pc:sldChg>
      <pc:sldChg chg="mod modShow">
        <pc:chgData name="Tatiana Petry" userId="8f29a694-3ca8-4de5-b44d-38d9a0ad45e3" providerId="ADAL" clId="{B93F01B9-511F-5948-B026-E41BA3B9F079}" dt="2022-09-09T10:10:53.807" v="171" actId="729"/>
        <pc:sldMkLst>
          <pc:docMk/>
          <pc:sldMk cId="2511423539" sldId="438"/>
        </pc:sldMkLst>
      </pc:sldChg>
      <pc:sldChg chg="mod modShow">
        <pc:chgData name="Tatiana Petry" userId="8f29a694-3ca8-4de5-b44d-38d9a0ad45e3" providerId="ADAL" clId="{B93F01B9-511F-5948-B026-E41BA3B9F079}" dt="2022-09-09T10:10:56.476" v="172" actId="729"/>
        <pc:sldMkLst>
          <pc:docMk/>
          <pc:sldMk cId="3240801242" sldId="439"/>
        </pc:sldMkLst>
      </pc:sldChg>
      <pc:sldChg chg="mod modShow">
        <pc:chgData name="Tatiana Petry" userId="8f29a694-3ca8-4de5-b44d-38d9a0ad45e3" providerId="ADAL" clId="{B93F01B9-511F-5948-B026-E41BA3B9F079}" dt="2022-09-09T10:12:00.972" v="173" actId="729"/>
        <pc:sldMkLst>
          <pc:docMk/>
          <pc:sldMk cId="1339435866" sldId="440"/>
        </pc:sldMkLst>
      </pc:sldChg>
      <pc:sldChg chg="del">
        <pc:chgData name="Tatiana Petry" userId="8f29a694-3ca8-4de5-b44d-38d9a0ad45e3" providerId="ADAL" clId="{B93F01B9-511F-5948-B026-E41BA3B9F079}" dt="2022-09-09T10:02:32.720" v="0" actId="2696"/>
        <pc:sldMkLst>
          <pc:docMk/>
          <pc:sldMk cId="718855989" sldId="446"/>
        </pc:sldMkLst>
      </pc:sldChg>
      <pc:sldChg chg="del">
        <pc:chgData name="Tatiana Petry" userId="8f29a694-3ca8-4de5-b44d-38d9a0ad45e3" providerId="ADAL" clId="{B93F01B9-511F-5948-B026-E41BA3B9F079}" dt="2022-09-09T10:02:34.756" v="1" actId="2696"/>
        <pc:sldMkLst>
          <pc:docMk/>
          <pc:sldMk cId="3662958238" sldId="447"/>
        </pc:sldMkLst>
      </pc:sldChg>
      <pc:sldChg chg="del">
        <pc:chgData name="Tatiana Petry" userId="8f29a694-3ca8-4de5-b44d-38d9a0ad45e3" providerId="ADAL" clId="{B93F01B9-511F-5948-B026-E41BA3B9F079}" dt="2022-09-09T10:02:36.598" v="2" actId="2696"/>
        <pc:sldMkLst>
          <pc:docMk/>
          <pc:sldMk cId="1827510379" sldId="448"/>
        </pc:sldMkLst>
      </pc:sldChg>
      <pc:sldChg chg="del">
        <pc:chgData name="Tatiana Petry" userId="8f29a694-3ca8-4de5-b44d-38d9a0ad45e3" providerId="ADAL" clId="{B93F01B9-511F-5948-B026-E41BA3B9F079}" dt="2022-09-09T10:02:37.241" v="3" actId="2696"/>
        <pc:sldMkLst>
          <pc:docMk/>
          <pc:sldMk cId="4261702844" sldId="449"/>
        </pc:sldMkLst>
      </pc:sldChg>
      <pc:sldChg chg="del">
        <pc:chgData name="Tatiana Petry" userId="8f29a694-3ca8-4de5-b44d-38d9a0ad45e3" providerId="ADAL" clId="{B93F01B9-511F-5948-B026-E41BA3B9F079}" dt="2022-09-09T10:02:37.891" v="4" actId="2696"/>
        <pc:sldMkLst>
          <pc:docMk/>
          <pc:sldMk cId="2413155361" sldId="450"/>
        </pc:sldMkLst>
      </pc:sldChg>
      <pc:sldChg chg="addSp delSp modSp mod ord">
        <pc:chgData name="Tatiana Petry" userId="8f29a694-3ca8-4de5-b44d-38d9a0ad45e3" providerId="ADAL" clId="{B93F01B9-511F-5948-B026-E41BA3B9F079}" dt="2022-09-09T10:04:58.131" v="166" actId="1076"/>
        <pc:sldMkLst>
          <pc:docMk/>
          <pc:sldMk cId="3186540766" sldId="451"/>
        </pc:sldMkLst>
        <pc:spChg chg="del mod">
          <ac:chgData name="Tatiana Petry" userId="8f29a694-3ca8-4de5-b44d-38d9a0ad45e3" providerId="ADAL" clId="{B93F01B9-511F-5948-B026-E41BA3B9F079}" dt="2022-09-09T10:03:06.860" v="9" actId="478"/>
          <ac:spMkLst>
            <pc:docMk/>
            <pc:sldMk cId="3186540766" sldId="451"/>
            <ac:spMk id="2" creationId="{C4CD35A6-D475-4724-9315-3F7EBD567E68}"/>
          </ac:spMkLst>
        </pc:spChg>
        <pc:spChg chg="add mod">
          <ac:chgData name="Tatiana Petry" userId="8f29a694-3ca8-4de5-b44d-38d9a0ad45e3" providerId="ADAL" clId="{B93F01B9-511F-5948-B026-E41BA3B9F079}" dt="2022-09-09T10:04:58.131" v="166" actId="1076"/>
          <ac:spMkLst>
            <pc:docMk/>
            <pc:sldMk cId="3186540766" sldId="451"/>
            <ac:spMk id="3" creationId="{DF42EF88-71B8-5D13-2998-28124BA2E78E}"/>
          </ac:spMkLst>
        </pc:spChg>
        <pc:spChg chg="mod">
          <ac:chgData name="Tatiana Petry" userId="8f29a694-3ca8-4de5-b44d-38d9a0ad45e3" providerId="ADAL" clId="{B93F01B9-511F-5948-B026-E41BA3B9F079}" dt="2022-09-09T10:04:27.054" v="162" actId="14100"/>
          <ac:spMkLst>
            <pc:docMk/>
            <pc:sldMk cId="3186540766" sldId="451"/>
            <ac:spMk id="6" creationId="{6E2A8FD4-108A-4B40-86F4-36894CF0247D}"/>
          </ac:spMkLst>
        </pc:spChg>
      </pc:sldChg>
      <pc:sldChg chg="new del">
        <pc:chgData name="Tatiana Petry" userId="8f29a694-3ca8-4de5-b44d-38d9a0ad45e3" providerId="ADAL" clId="{B93F01B9-511F-5948-B026-E41BA3B9F079}" dt="2022-09-09T10:05:59.954" v="169" actId="680"/>
        <pc:sldMkLst>
          <pc:docMk/>
          <pc:sldMk cId="519951783" sldId="452"/>
        </pc:sldMkLst>
      </pc:sldChg>
      <pc:sldChg chg="delSp modSp add mod modNotesTx">
        <pc:chgData name="Tatiana Petry" userId="8f29a694-3ca8-4de5-b44d-38d9a0ad45e3" providerId="ADAL" clId="{B93F01B9-511F-5948-B026-E41BA3B9F079}" dt="2022-09-09T11:23:10.856" v="1976" actId="20577"/>
        <pc:sldMkLst>
          <pc:docMk/>
          <pc:sldMk cId="2198751746" sldId="452"/>
        </pc:sldMkLst>
        <pc:spChg chg="mod">
          <ac:chgData name="Tatiana Petry" userId="8f29a694-3ca8-4de5-b44d-38d9a0ad45e3" providerId="ADAL" clId="{B93F01B9-511F-5948-B026-E41BA3B9F079}" dt="2022-09-09T10:59:44.477" v="1050" actId="20577"/>
          <ac:spMkLst>
            <pc:docMk/>
            <pc:sldMk cId="2198751746" sldId="452"/>
            <ac:spMk id="5" creationId="{4160329D-2D36-485A-8DE5-EF39C5E30CA2}"/>
          </ac:spMkLst>
        </pc:spChg>
        <pc:spChg chg="del">
          <ac:chgData name="Tatiana Petry" userId="8f29a694-3ca8-4de5-b44d-38d9a0ad45e3" providerId="ADAL" clId="{B93F01B9-511F-5948-B026-E41BA3B9F079}" dt="2022-09-09T10:51:34.026" v="768" actId="478"/>
          <ac:spMkLst>
            <pc:docMk/>
            <pc:sldMk cId="2198751746" sldId="452"/>
            <ac:spMk id="7" creationId="{4085EB6F-139B-4059-B809-BFEA5A6721A3}"/>
          </ac:spMkLst>
        </pc:spChg>
        <pc:spChg chg="mod">
          <ac:chgData name="Tatiana Petry" userId="8f29a694-3ca8-4de5-b44d-38d9a0ad45e3" providerId="ADAL" clId="{B93F01B9-511F-5948-B026-E41BA3B9F079}" dt="2022-09-09T11:23:10.856" v="1976" actId="20577"/>
          <ac:spMkLst>
            <pc:docMk/>
            <pc:sldMk cId="2198751746" sldId="452"/>
            <ac:spMk id="8" creationId="{E5CABA52-8FB2-41C3-AAE2-A37DAE4B3BBC}"/>
          </ac:spMkLst>
        </pc:spChg>
        <pc:spChg chg="del">
          <ac:chgData name="Tatiana Petry" userId="8f29a694-3ca8-4de5-b44d-38d9a0ad45e3" providerId="ADAL" clId="{B93F01B9-511F-5948-B026-E41BA3B9F079}" dt="2022-09-09T10:51:26.995" v="766" actId="478"/>
          <ac:spMkLst>
            <pc:docMk/>
            <pc:sldMk cId="2198751746" sldId="452"/>
            <ac:spMk id="11" creationId="{7F699125-3048-4E33-9FA9-66639F59147E}"/>
          </ac:spMkLst>
        </pc:spChg>
        <pc:spChg chg="del">
          <ac:chgData name="Tatiana Petry" userId="8f29a694-3ca8-4de5-b44d-38d9a0ad45e3" providerId="ADAL" clId="{B93F01B9-511F-5948-B026-E41BA3B9F079}" dt="2022-09-09T10:51:39.370" v="771" actId="478"/>
          <ac:spMkLst>
            <pc:docMk/>
            <pc:sldMk cId="2198751746" sldId="452"/>
            <ac:spMk id="12" creationId="{558898E5-9634-4F2D-AF27-26CD0D37730F}"/>
          </ac:spMkLst>
        </pc:spChg>
        <pc:picChg chg="mod">
          <ac:chgData name="Tatiana Petry" userId="8f29a694-3ca8-4de5-b44d-38d9a0ad45e3" providerId="ADAL" clId="{B93F01B9-511F-5948-B026-E41BA3B9F079}" dt="2022-09-09T10:52:32.794" v="814" actId="1076"/>
          <ac:picMkLst>
            <pc:docMk/>
            <pc:sldMk cId="2198751746" sldId="452"/>
            <ac:picMk id="16" creationId="{1DAE6536-BFEA-16A9-53C9-9C07F6E883CF}"/>
          </ac:picMkLst>
        </pc:picChg>
        <pc:cxnChg chg="del">
          <ac:chgData name="Tatiana Petry" userId="8f29a694-3ca8-4de5-b44d-38d9a0ad45e3" providerId="ADAL" clId="{B93F01B9-511F-5948-B026-E41BA3B9F079}" dt="2022-09-09T10:51:36.433" v="770" actId="478"/>
          <ac:cxnSpMkLst>
            <pc:docMk/>
            <pc:sldMk cId="2198751746" sldId="452"/>
            <ac:cxnSpMk id="18" creationId="{4810BDCB-CC7A-4D6E-9F18-8CB8EB4B8BD4}"/>
          </ac:cxnSpMkLst>
        </pc:cxnChg>
        <pc:cxnChg chg="del">
          <ac:chgData name="Tatiana Petry" userId="8f29a694-3ca8-4de5-b44d-38d9a0ad45e3" providerId="ADAL" clId="{B93F01B9-511F-5948-B026-E41BA3B9F079}" dt="2022-09-09T10:51:35.342" v="769" actId="478"/>
          <ac:cxnSpMkLst>
            <pc:docMk/>
            <pc:sldMk cId="2198751746" sldId="452"/>
            <ac:cxnSpMk id="25" creationId="{965929D7-E29B-4686-8987-7AE784BEFB8B}"/>
          </ac:cxnSpMkLst>
        </pc:cxnChg>
      </pc:sldChg>
      <pc:sldChg chg="add del ord">
        <pc:chgData name="Tatiana Petry" userId="8f29a694-3ca8-4de5-b44d-38d9a0ad45e3" providerId="ADAL" clId="{B93F01B9-511F-5948-B026-E41BA3B9F079}" dt="2022-09-09T10:28:00.192" v="406" actId="2696"/>
        <pc:sldMkLst>
          <pc:docMk/>
          <pc:sldMk cId="2400514594" sldId="452"/>
        </pc:sldMkLst>
      </pc:sldChg>
      <pc:sldMasterChg chg="del delSldLayout">
        <pc:chgData name="Tatiana Petry" userId="8f29a694-3ca8-4de5-b44d-38d9a0ad45e3" providerId="ADAL" clId="{B93F01B9-511F-5948-B026-E41BA3B9F079}" dt="2022-09-09T10:05:12.005" v="167" actId="2696"/>
        <pc:sldMasterMkLst>
          <pc:docMk/>
          <pc:sldMasterMk cId="0" sldId="2147483660"/>
        </pc:sldMasterMkLst>
        <pc:sldLayoutChg chg="del">
          <pc:chgData name="Tatiana Petry" userId="8f29a694-3ca8-4de5-b44d-38d9a0ad45e3" providerId="ADAL" clId="{B93F01B9-511F-5948-B026-E41BA3B9F079}" dt="2022-09-09T10:05:12.005" v="167" actId="2696"/>
          <pc:sldLayoutMkLst>
            <pc:docMk/>
            <pc:sldMasterMk cId="0" sldId="2147483660"/>
            <pc:sldLayoutMk cId="230001698" sldId="2147483712"/>
          </pc:sldLayoutMkLst>
        </pc:sldLayoutChg>
      </pc:sldMasterChg>
    </pc:docChg>
  </pc:docChgLst>
  <pc:docChgLst>
    <pc:chgData name="Tamara Figueiroa Bakuzis" userId="S::tamara.bakuzis@cgu.gov.br::21fe8646-7e51-48dd-aaa4-ac5c6237976f" providerId="AD" clId="Web-{4875A39B-C3E6-1261-D2F5-D5826A15207D}"/>
    <pc:docChg chg="mod modSld">
      <pc:chgData name="Tamara Figueiroa Bakuzis" userId="S::tamara.bakuzis@cgu.gov.br::21fe8646-7e51-48dd-aaa4-ac5c6237976f" providerId="AD" clId="Web-{4875A39B-C3E6-1261-D2F5-D5826A15207D}" dt="2022-09-09T14:36:04.698" v="257" actId="14100"/>
      <pc:docMkLst>
        <pc:docMk/>
      </pc:docMkLst>
      <pc:sldChg chg="modSp">
        <pc:chgData name="Tamara Figueiroa Bakuzis" userId="S::tamara.bakuzis@cgu.gov.br::21fe8646-7e51-48dd-aaa4-ac5c6237976f" providerId="AD" clId="Web-{4875A39B-C3E6-1261-D2F5-D5826A15207D}" dt="2022-09-09T14:08:51.569" v="50" actId="20577"/>
        <pc:sldMkLst>
          <pc:docMk/>
          <pc:sldMk cId="8192080" sldId="422"/>
        </pc:sldMkLst>
        <pc:spChg chg="mod">
          <ac:chgData name="Tamara Figueiroa Bakuzis" userId="S::tamara.bakuzis@cgu.gov.br::21fe8646-7e51-48dd-aaa4-ac5c6237976f" providerId="AD" clId="Web-{4875A39B-C3E6-1261-D2F5-D5826A15207D}" dt="2022-09-09T14:08:51.569" v="50" actId="20577"/>
          <ac:spMkLst>
            <pc:docMk/>
            <pc:sldMk cId="8192080" sldId="422"/>
            <ac:spMk id="6" creationId="{32EC7BD6-2274-44AE-8751-6F41762CCF8A}"/>
          </ac:spMkLst>
        </pc:spChg>
        <pc:spChg chg="mod">
          <ac:chgData name="Tamara Figueiroa Bakuzis" userId="S::tamara.bakuzis@cgu.gov.br::21fe8646-7e51-48dd-aaa4-ac5c6237976f" providerId="AD" clId="Web-{4875A39B-C3E6-1261-D2F5-D5826A15207D}" dt="2022-09-09T14:08:44.584" v="39" actId="20577"/>
          <ac:spMkLst>
            <pc:docMk/>
            <pc:sldMk cId="8192080" sldId="422"/>
            <ac:spMk id="7" creationId="{4085EB6F-139B-4059-B809-BFEA5A6721A3}"/>
          </ac:spMkLst>
        </pc:spChg>
      </pc:sldChg>
      <pc:sldChg chg="modSp delCm modCm modNotes">
        <pc:chgData name="Tamara Figueiroa Bakuzis" userId="S::tamara.bakuzis@cgu.gov.br::21fe8646-7e51-48dd-aaa4-ac5c6237976f" providerId="AD" clId="Web-{4875A39B-C3E6-1261-D2F5-D5826A15207D}" dt="2022-09-09T14:25:51.247" v="82"/>
        <pc:sldMkLst>
          <pc:docMk/>
          <pc:sldMk cId="257912026" sldId="424"/>
        </pc:sldMkLst>
        <pc:spChg chg="mod">
          <ac:chgData name="Tamara Figueiroa Bakuzis" userId="S::tamara.bakuzis@cgu.gov.br::21fe8646-7e51-48dd-aaa4-ac5c6237976f" providerId="AD" clId="Web-{4875A39B-C3E6-1261-D2F5-D5826A15207D}" dt="2022-09-09T14:09:44.242" v="51" actId="1076"/>
          <ac:spMkLst>
            <pc:docMk/>
            <pc:sldMk cId="257912026" sldId="424"/>
            <ac:spMk id="1946" creationId="{65E84B3F-75A1-4CCE-91FD-A5DC1ABB95F1}"/>
          </ac:spMkLst>
        </pc:spChg>
        <pc:spChg chg="mod">
          <ac:chgData name="Tamara Figueiroa Bakuzis" userId="S::tamara.bakuzis@cgu.gov.br::21fe8646-7e51-48dd-aaa4-ac5c6237976f" providerId="AD" clId="Web-{4875A39B-C3E6-1261-D2F5-D5826A15207D}" dt="2022-09-09T14:21:55.164" v="65" actId="20577"/>
          <ac:spMkLst>
            <pc:docMk/>
            <pc:sldMk cId="257912026" sldId="424"/>
            <ac:spMk id="1947" creationId="{2652DB1F-9AF3-465B-8CC3-0CD578EEE689}"/>
          </ac:spMkLst>
        </pc:spChg>
      </pc:sldChg>
      <pc:sldChg chg="modSp modNotes">
        <pc:chgData name="Tamara Figueiroa Bakuzis" userId="S::tamara.bakuzis@cgu.gov.br::21fe8646-7e51-48dd-aaa4-ac5c6237976f" providerId="AD" clId="Web-{4875A39B-C3E6-1261-D2F5-D5826A15207D}" dt="2022-09-09T14:30:18.409" v="242" actId="20577"/>
        <pc:sldMkLst>
          <pc:docMk/>
          <pc:sldMk cId="1850515893" sldId="425"/>
        </pc:sldMkLst>
        <pc:graphicFrameChg chg="modGraphic">
          <ac:chgData name="Tamara Figueiroa Bakuzis" userId="S::tamara.bakuzis@cgu.gov.br::21fe8646-7e51-48dd-aaa4-ac5c6237976f" providerId="AD" clId="Web-{4875A39B-C3E6-1261-D2F5-D5826A15207D}" dt="2022-09-09T14:30:18.409" v="242" actId="20577"/>
          <ac:graphicFrameMkLst>
            <pc:docMk/>
            <pc:sldMk cId="1850515893" sldId="425"/>
            <ac:graphicFrameMk id="28" creationId="{B92FB340-E2EA-4A3E-851B-7E4CDFB31B62}"/>
          </ac:graphicFrameMkLst>
        </pc:graphicFrameChg>
        <pc:graphicFrameChg chg="mod modGraphic">
          <ac:chgData name="Tamara Figueiroa Bakuzis" userId="S::tamara.bakuzis@cgu.gov.br::21fe8646-7e51-48dd-aaa4-ac5c6237976f" providerId="AD" clId="Web-{4875A39B-C3E6-1261-D2F5-D5826A15207D}" dt="2022-09-09T14:29:45.471" v="203" actId="1076"/>
          <ac:graphicFrameMkLst>
            <pc:docMk/>
            <pc:sldMk cId="1850515893" sldId="425"/>
            <ac:graphicFrameMk id="35" creationId="{4CF0E85A-2CE1-4E5D-A38B-C54FBAACD58D}"/>
          </ac:graphicFrameMkLst>
        </pc:graphicFrameChg>
        <pc:graphicFrameChg chg="modGraphic">
          <ac:chgData name="Tamara Figueiroa Bakuzis" userId="S::tamara.bakuzis@cgu.gov.br::21fe8646-7e51-48dd-aaa4-ac5c6237976f" providerId="AD" clId="Web-{4875A39B-C3E6-1261-D2F5-D5826A15207D}" dt="2022-09-09T14:29:04.955" v="186" actId="20577"/>
          <ac:graphicFrameMkLst>
            <pc:docMk/>
            <pc:sldMk cId="1850515893" sldId="425"/>
            <ac:graphicFrameMk id="306" creationId="{5EE4B254-92D5-4C72-81B8-2E6E07D25D4F}"/>
          </ac:graphicFrameMkLst>
        </pc:graphicFrameChg>
      </pc:sldChg>
      <pc:sldChg chg="addSp delSp modSp delCm">
        <pc:chgData name="Tamara Figueiroa Bakuzis" userId="S::tamara.bakuzis@cgu.gov.br::21fe8646-7e51-48dd-aaa4-ac5c6237976f" providerId="AD" clId="Web-{4875A39B-C3E6-1261-D2F5-D5826A15207D}" dt="2022-09-09T14:36:04.698" v="257" actId="14100"/>
        <pc:sldMkLst>
          <pc:docMk/>
          <pc:sldMk cId="139614913" sldId="429"/>
        </pc:sldMkLst>
        <pc:picChg chg="add mod">
          <ac:chgData name="Tamara Figueiroa Bakuzis" userId="S::tamara.bakuzis@cgu.gov.br::21fe8646-7e51-48dd-aaa4-ac5c6237976f" providerId="AD" clId="Web-{4875A39B-C3E6-1261-D2F5-D5826A15207D}" dt="2022-09-09T14:36:04.698" v="257" actId="14100"/>
          <ac:picMkLst>
            <pc:docMk/>
            <pc:sldMk cId="139614913" sldId="429"/>
            <ac:picMk id="2" creationId="{9F9EBE89-1FF5-C4DF-4FBB-59823505236D}"/>
          </ac:picMkLst>
        </pc:picChg>
        <pc:picChg chg="add del mod">
          <ac:chgData name="Tamara Figueiroa Bakuzis" userId="S::tamara.bakuzis@cgu.gov.br::21fe8646-7e51-48dd-aaa4-ac5c6237976f" providerId="AD" clId="Web-{4875A39B-C3E6-1261-D2F5-D5826A15207D}" dt="2022-09-09T14:32:41.053" v="249"/>
          <ac:picMkLst>
            <pc:docMk/>
            <pc:sldMk cId="139614913" sldId="429"/>
            <ac:picMk id="7" creationId="{832D54D8-953E-4C33-9F4F-41C403A1AAF9}"/>
          </ac:picMkLst>
        </pc:picChg>
      </pc:sldChg>
      <pc:sldChg chg="modSp">
        <pc:chgData name="Tamara Figueiroa Bakuzis" userId="S::tamara.bakuzis@cgu.gov.br::21fe8646-7e51-48dd-aaa4-ac5c6237976f" providerId="AD" clId="Web-{4875A39B-C3E6-1261-D2F5-D5826A15207D}" dt="2022-09-09T14:07:36.786" v="13" actId="20577"/>
        <pc:sldMkLst>
          <pc:docMk/>
          <pc:sldMk cId="857276343" sldId="436"/>
        </pc:sldMkLst>
        <pc:spChg chg="mod">
          <ac:chgData name="Tamara Figueiroa Bakuzis" userId="S::tamara.bakuzis@cgu.gov.br::21fe8646-7e51-48dd-aaa4-ac5c6237976f" providerId="AD" clId="Web-{4875A39B-C3E6-1261-D2F5-D5826A15207D}" dt="2022-09-09T14:07:36.786" v="13" actId="20577"/>
          <ac:spMkLst>
            <pc:docMk/>
            <pc:sldMk cId="857276343" sldId="436"/>
            <ac:spMk id="6" creationId="{02B27F04-FCAF-4747-AF46-1608D17A2BD7}"/>
          </ac:spMkLst>
        </pc:spChg>
      </pc:sldChg>
    </pc:docChg>
  </pc:docChgLst>
  <pc:docChgLst>
    <pc:chgData name="Tamara Figueiroa Bakuzis" userId="21fe8646-7e51-48dd-aaa4-ac5c6237976f" providerId="ADAL" clId="{6A924F33-F9AC-452F-9587-D828ACBDE6A5}"/>
    <pc:docChg chg="undo custSel delSld modSld">
      <pc:chgData name="Tamara Figueiroa Bakuzis" userId="21fe8646-7e51-48dd-aaa4-ac5c6237976f" providerId="ADAL" clId="{6A924F33-F9AC-452F-9587-D828ACBDE6A5}" dt="2022-09-12T14:24:07.271" v="199" actId="790"/>
      <pc:docMkLst>
        <pc:docMk/>
      </pc:docMkLst>
      <pc:sldChg chg="modNotesTx">
        <pc:chgData name="Tamara Figueiroa Bakuzis" userId="21fe8646-7e51-48dd-aaa4-ac5c6237976f" providerId="ADAL" clId="{6A924F33-F9AC-452F-9587-D828ACBDE6A5}" dt="2022-09-12T14:23:42.152" v="196" actId="790"/>
        <pc:sldMkLst>
          <pc:docMk/>
          <pc:sldMk cId="52176340" sldId="420"/>
        </pc:sldMkLst>
      </pc:sldChg>
      <pc:sldChg chg="modNotesTx">
        <pc:chgData name="Tamara Figueiroa Bakuzis" userId="21fe8646-7e51-48dd-aaa4-ac5c6237976f" providerId="ADAL" clId="{6A924F33-F9AC-452F-9587-D828ACBDE6A5}" dt="2022-09-09T15:07:32.545" v="195" actId="6549"/>
        <pc:sldMkLst>
          <pc:docMk/>
          <pc:sldMk cId="257912026" sldId="424"/>
        </pc:sldMkLst>
      </pc:sldChg>
      <pc:sldChg chg="modSp">
        <pc:chgData name="Tamara Figueiroa Bakuzis" userId="21fe8646-7e51-48dd-aaa4-ac5c6237976f" providerId="ADAL" clId="{6A924F33-F9AC-452F-9587-D828ACBDE6A5}" dt="2022-09-09T14:37:35.620" v="6" actId="20577"/>
        <pc:sldMkLst>
          <pc:docMk/>
          <pc:sldMk cId="996452925" sldId="426"/>
        </pc:sldMkLst>
        <pc:spChg chg="mod">
          <ac:chgData name="Tamara Figueiroa Bakuzis" userId="21fe8646-7e51-48dd-aaa4-ac5c6237976f" providerId="ADAL" clId="{6A924F33-F9AC-452F-9587-D828ACBDE6A5}" dt="2022-09-09T14:37:35.620" v="6" actId="20577"/>
          <ac:spMkLst>
            <pc:docMk/>
            <pc:sldMk cId="996452925" sldId="426"/>
            <ac:spMk id="2" creationId="{1E585101-3B0F-4CAB-9E65-06578DD33244}"/>
          </ac:spMkLst>
        </pc:spChg>
      </pc:sldChg>
      <pc:sldChg chg="addSp delSp modSp mod modNotesTx">
        <pc:chgData name="Tamara Figueiroa Bakuzis" userId="21fe8646-7e51-48dd-aaa4-ac5c6237976f" providerId="ADAL" clId="{6A924F33-F9AC-452F-9587-D828ACBDE6A5}" dt="2022-09-12T14:24:01.035" v="198" actId="790"/>
        <pc:sldMkLst>
          <pc:docMk/>
          <pc:sldMk cId="139614913" sldId="429"/>
        </pc:sldMkLst>
        <pc:spChg chg="add del">
          <ac:chgData name="Tamara Figueiroa Bakuzis" userId="21fe8646-7e51-48dd-aaa4-ac5c6237976f" providerId="ADAL" clId="{6A924F33-F9AC-452F-9587-D828ACBDE6A5}" dt="2022-09-09T14:39:35.823" v="24" actId="478"/>
          <ac:spMkLst>
            <pc:docMk/>
            <pc:sldMk cId="139614913" sldId="429"/>
            <ac:spMk id="6" creationId="{7FE4C5D8-7A2A-4E1C-83B4-62CA929050C1}"/>
          </ac:spMkLst>
        </pc:spChg>
        <pc:spChg chg="add del mod ord">
          <ac:chgData name="Tamara Figueiroa Bakuzis" userId="21fe8646-7e51-48dd-aaa4-ac5c6237976f" providerId="ADAL" clId="{6A924F33-F9AC-452F-9587-D828ACBDE6A5}" dt="2022-09-09T14:52:34.236" v="97" actId="478"/>
          <ac:spMkLst>
            <pc:docMk/>
            <pc:sldMk cId="139614913" sldId="429"/>
            <ac:spMk id="7" creationId="{7D9759AF-D5F8-4F37-947B-202CD8405396}"/>
          </ac:spMkLst>
        </pc:spChg>
        <pc:spChg chg="add mod">
          <ac:chgData name="Tamara Figueiroa Bakuzis" userId="21fe8646-7e51-48dd-aaa4-ac5c6237976f" providerId="ADAL" clId="{6A924F33-F9AC-452F-9587-D828ACBDE6A5}" dt="2022-09-09T14:40:24.591" v="31" actId="164"/>
          <ac:spMkLst>
            <pc:docMk/>
            <pc:sldMk cId="139614913" sldId="429"/>
            <ac:spMk id="8" creationId="{B6FFC65A-3BA4-4FBF-AD1F-DBDE169B7753}"/>
          </ac:spMkLst>
        </pc:spChg>
        <pc:spChg chg="add mod">
          <ac:chgData name="Tamara Figueiroa Bakuzis" userId="21fe8646-7e51-48dd-aaa4-ac5c6237976f" providerId="ADAL" clId="{6A924F33-F9AC-452F-9587-D828ACBDE6A5}" dt="2022-09-09T14:44:32.808" v="53" actId="14100"/>
          <ac:spMkLst>
            <pc:docMk/>
            <pc:sldMk cId="139614913" sldId="429"/>
            <ac:spMk id="10" creationId="{48278203-1DEA-4E36-81DF-D334D9787A64}"/>
          </ac:spMkLst>
        </pc:spChg>
        <pc:grpChg chg="add mod">
          <ac:chgData name="Tamara Figueiroa Bakuzis" userId="21fe8646-7e51-48dd-aaa4-ac5c6237976f" providerId="ADAL" clId="{6A924F33-F9AC-452F-9587-D828ACBDE6A5}" dt="2022-09-09T14:40:40.059" v="37" actId="14100"/>
          <ac:grpSpMkLst>
            <pc:docMk/>
            <pc:sldMk cId="139614913" sldId="429"/>
            <ac:grpSpMk id="9" creationId="{92B738F9-C411-4976-8E39-14FD154FF2B5}"/>
          </ac:grpSpMkLst>
        </pc:grpChg>
        <pc:picChg chg="del">
          <ac:chgData name="Tamara Figueiroa Bakuzis" userId="21fe8646-7e51-48dd-aaa4-ac5c6237976f" providerId="ADAL" clId="{6A924F33-F9AC-452F-9587-D828ACBDE6A5}" dt="2022-09-09T14:37:41.629" v="7" actId="478"/>
          <ac:picMkLst>
            <pc:docMk/>
            <pc:sldMk cId="139614913" sldId="429"/>
            <ac:picMk id="2" creationId="{9F9EBE89-1FF5-C4DF-4FBB-59823505236D}"/>
          </ac:picMkLst>
        </pc:picChg>
        <pc:picChg chg="add mod">
          <ac:chgData name="Tamara Figueiroa Bakuzis" userId="21fe8646-7e51-48dd-aaa4-ac5c6237976f" providerId="ADAL" clId="{6A924F33-F9AC-452F-9587-D828ACBDE6A5}" dt="2022-09-09T14:40:24.591" v="31" actId="164"/>
          <ac:picMkLst>
            <pc:docMk/>
            <pc:sldMk cId="139614913" sldId="429"/>
            <ac:picMk id="5" creationId="{0465408F-D94B-4C93-A570-167EC8F03C6A}"/>
          </ac:picMkLst>
        </pc:picChg>
      </pc:sldChg>
      <pc:sldChg chg="addSp delSp modSp mod modNotesTx">
        <pc:chgData name="Tamara Figueiroa Bakuzis" userId="21fe8646-7e51-48dd-aaa4-ac5c6237976f" providerId="ADAL" clId="{6A924F33-F9AC-452F-9587-D828ACBDE6A5}" dt="2022-09-12T14:24:07.271" v="199" actId="790"/>
        <pc:sldMkLst>
          <pc:docMk/>
          <pc:sldMk cId="1993353057" sldId="431"/>
        </pc:sldMkLst>
        <pc:spChg chg="add del mod">
          <ac:chgData name="Tamara Figueiroa Bakuzis" userId="21fe8646-7e51-48dd-aaa4-ac5c6237976f" providerId="ADAL" clId="{6A924F33-F9AC-452F-9587-D828ACBDE6A5}" dt="2022-09-09T14:52:30.036" v="96" actId="478"/>
          <ac:spMkLst>
            <pc:docMk/>
            <pc:sldMk cId="1993353057" sldId="431"/>
            <ac:spMk id="6" creationId="{A05FD35B-175A-483F-B6FA-15C72ACCAB23}"/>
          </ac:spMkLst>
        </pc:spChg>
        <pc:spChg chg="add mod ord">
          <ac:chgData name="Tamara Figueiroa Bakuzis" userId="21fe8646-7e51-48dd-aaa4-ac5c6237976f" providerId="ADAL" clId="{6A924F33-F9AC-452F-9587-D828ACBDE6A5}" dt="2022-09-09T14:51:51.490" v="80" actId="14100"/>
          <ac:spMkLst>
            <pc:docMk/>
            <pc:sldMk cId="1993353057" sldId="431"/>
            <ac:spMk id="7" creationId="{33069342-CC8E-459A-ABB2-E84694AB6609}"/>
          </ac:spMkLst>
        </pc:spChg>
        <pc:spChg chg="add del mod">
          <ac:chgData name="Tamara Figueiroa Bakuzis" userId="21fe8646-7e51-48dd-aaa4-ac5c6237976f" providerId="ADAL" clId="{6A924F33-F9AC-452F-9587-D828ACBDE6A5}" dt="2022-09-09T14:52:06.980" v="86" actId="478"/>
          <ac:spMkLst>
            <pc:docMk/>
            <pc:sldMk cId="1993353057" sldId="431"/>
            <ac:spMk id="8" creationId="{EAB76954-0F75-418A-95B3-B45FACFCA3C0}"/>
          </ac:spMkLst>
        </pc:spChg>
        <pc:spChg chg="add mod">
          <ac:chgData name="Tamara Figueiroa Bakuzis" userId="21fe8646-7e51-48dd-aaa4-ac5c6237976f" providerId="ADAL" clId="{6A924F33-F9AC-452F-9587-D828ACBDE6A5}" dt="2022-09-09T14:51:59.833" v="84" actId="14100"/>
          <ac:spMkLst>
            <pc:docMk/>
            <pc:sldMk cId="1993353057" sldId="431"/>
            <ac:spMk id="11" creationId="{0D24D76F-1033-4BF8-B182-5E7C6FEF2C1D}"/>
          </ac:spMkLst>
        </pc:spChg>
        <pc:spChg chg="add mod">
          <ac:chgData name="Tamara Figueiroa Bakuzis" userId="21fe8646-7e51-48dd-aaa4-ac5c6237976f" providerId="ADAL" clId="{6A924F33-F9AC-452F-9587-D828ACBDE6A5}" dt="2022-09-09T14:52:27.562" v="95" actId="14100"/>
          <ac:spMkLst>
            <pc:docMk/>
            <pc:sldMk cId="1993353057" sldId="431"/>
            <ac:spMk id="12" creationId="{0FC43A23-4254-432B-A1B1-C4686ABC8578}"/>
          </ac:spMkLst>
        </pc:spChg>
        <pc:picChg chg="add del mod">
          <ac:chgData name="Tamara Figueiroa Bakuzis" userId="21fe8646-7e51-48dd-aaa4-ac5c6237976f" providerId="ADAL" clId="{6A924F33-F9AC-452F-9587-D828ACBDE6A5}" dt="2022-09-09T14:49:56.874" v="68" actId="478"/>
          <ac:picMkLst>
            <pc:docMk/>
            <pc:sldMk cId="1993353057" sldId="431"/>
            <ac:picMk id="3" creationId="{5E722968-0F44-403E-86C9-F28FA49100C3}"/>
          </ac:picMkLst>
        </pc:picChg>
        <pc:picChg chg="add mod">
          <ac:chgData name="Tamara Figueiroa Bakuzis" userId="21fe8646-7e51-48dd-aaa4-ac5c6237976f" providerId="ADAL" clId="{6A924F33-F9AC-452F-9587-D828ACBDE6A5}" dt="2022-09-09T14:52:17.017" v="91" actId="1076"/>
          <ac:picMkLst>
            <pc:docMk/>
            <pc:sldMk cId="1993353057" sldId="431"/>
            <ac:picMk id="9" creationId="{FB2AEE8F-E592-48B3-BC1C-5234B5749D3B}"/>
          </ac:picMkLst>
        </pc:picChg>
        <pc:picChg chg="add del">
          <ac:chgData name="Tamara Figueiroa Bakuzis" userId="21fe8646-7e51-48dd-aaa4-ac5c6237976f" providerId="ADAL" clId="{6A924F33-F9AC-452F-9587-D828ACBDE6A5}" dt="2022-09-09T14:38:29.399" v="16" actId="478"/>
          <ac:picMkLst>
            <pc:docMk/>
            <pc:sldMk cId="1993353057" sldId="431"/>
            <ac:picMk id="10" creationId="{45C1D3C7-29B4-47B8-AC4A-4E66D4E45E9F}"/>
          </ac:picMkLst>
        </pc:picChg>
      </pc:sldChg>
      <pc:sldChg chg="modSp">
        <pc:chgData name="Tamara Figueiroa Bakuzis" userId="21fe8646-7e51-48dd-aaa4-ac5c6237976f" providerId="ADAL" clId="{6A924F33-F9AC-452F-9587-D828ACBDE6A5}" dt="2022-09-09T14:37:31.172" v="4" actId="20577"/>
        <pc:sldMkLst>
          <pc:docMk/>
          <pc:sldMk cId="1817184805" sldId="434"/>
        </pc:sldMkLst>
        <pc:spChg chg="mod">
          <ac:chgData name="Tamara Figueiroa Bakuzis" userId="21fe8646-7e51-48dd-aaa4-ac5c6237976f" providerId="ADAL" clId="{6A924F33-F9AC-452F-9587-D828ACBDE6A5}" dt="2022-09-09T14:37:31.172" v="4" actId="20577"/>
          <ac:spMkLst>
            <pc:docMk/>
            <pc:sldMk cId="1817184805" sldId="434"/>
            <ac:spMk id="2" creationId="{1E585101-3B0F-4CAB-9E65-06578DD33244}"/>
          </ac:spMkLst>
        </pc:spChg>
      </pc:sldChg>
      <pc:sldChg chg="del">
        <pc:chgData name="Tamara Figueiroa Bakuzis" userId="21fe8646-7e51-48dd-aaa4-ac5c6237976f" providerId="ADAL" clId="{6A924F33-F9AC-452F-9587-D828ACBDE6A5}" dt="2022-09-09T14:36:55.256" v="1" actId="47"/>
        <pc:sldMkLst>
          <pc:docMk/>
          <pc:sldMk cId="2511423539" sldId="438"/>
        </pc:sldMkLst>
      </pc:sldChg>
      <pc:sldChg chg="del">
        <pc:chgData name="Tamara Figueiroa Bakuzis" userId="21fe8646-7e51-48dd-aaa4-ac5c6237976f" providerId="ADAL" clId="{6A924F33-F9AC-452F-9587-D828ACBDE6A5}" dt="2022-09-09T14:36:56.317" v="2" actId="47"/>
        <pc:sldMkLst>
          <pc:docMk/>
          <pc:sldMk cId="3240801242" sldId="439"/>
        </pc:sldMkLst>
      </pc:sldChg>
      <pc:sldChg chg="del">
        <pc:chgData name="Tamara Figueiroa Bakuzis" userId="21fe8646-7e51-48dd-aaa4-ac5c6237976f" providerId="ADAL" clId="{6A924F33-F9AC-452F-9587-D828ACBDE6A5}" dt="2022-09-09T14:36:54.212" v="0" actId="47"/>
        <pc:sldMkLst>
          <pc:docMk/>
          <pc:sldMk cId="1339435866" sldId="440"/>
        </pc:sldMkLst>
      </pc:sldChg>
      <pc:sldChg chg="modNotesTx">
        <pc:chgData name="Tamara Figueiroa Bakuzis" userId="21fe8646-7e51-48dd-aaa4-ac5c6237976f" providerId="ADAL" clId="{6A924F33-F9AC-452F-9587-D828ACBDE6A5}" dt="2022-09-12T14:23:48.009" v="197" actId="790"/>
        <pc:sldMkLst>
          <pc:docMk/>
          <pc:sldMk cId="2198751746" sldId="452"/>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CA73C5-743F-4E34-BD0E-1A87C5154012}" type="doc">
      <dgm:prSet loTypeId="urn:microsoft.com/office/officeart/2005/8/layout/process3" loCatId="process" qsTypeId="urn:microsoft.com/office/officeart/2005/8/quickstyle/simple1" qsCatId="simple" csTypeId="urn:microsoft.com/office/officeart/2005/8/colors/accent2_5" csCatId="accent2" phldr="1"/>
      <dgm:spPr/>
      <dgm:t>
        <a:bodyPr/>
        <a:lstStyle/>
        <a:p>
          <a:endParaRPr lang="pt-BR"/>
        </a:p>
      </dgm:t>
    </dgm:pt>
    <dgm:pt modelId="{721261ED-9DDF-44D2-99CE-A41A17961E37}">
      <dgm:prSet phldrT="[Texto]"/>
      <dgm:spPr/>
      <dgm:t>
        <a:bodyPr/>
        <a:lstStyle/>
        <a:p>
          <a:r>
            <a:rPr lang="pt-BR">
              <a:latin typeface="Franklin Gothic Medium"/>
            </a:rPr>
            <a:t>Compromisso</a:t>
          </a:r>
          <a:endParaRPr lang="pt-BR"/>
        </a:p>
      </dgm:t>
    </dgm:pt>
    <dgm:pt modelId="{7C39FC1B-B498-4A56-BFD3-68CF1241C1E0}" type="parTrans" cxnId="{EF882F82-A8B0-445F-B259-58EEBA9521A2}">
      <dgm:prSet/>
      <dgm:spPr/>
      <dgm:t>
        <a:bodyPr/>
        <a:lstStyle/>
        <a:p>
          <a:endParaRPr lang="pt-BR"/>
        </a:p>
      </dgm:t>
    </dgm:pt>
    <dgm:pt modelId="{D1EA239A-3E56-44FB-B6C6-9FF1505D8E95}" type="sibTrans" cxnId="{EF882F82-A8B0-445F-B259-58EEBA9521A2}">
      <dgm:prSet/>
      <dgm:spPr/>
      <dgm:t>
        <a:bodyPr/>
        <a:lstStyle/>
        <a:p>
          <a:endParaRPr lang="pt-BR"/>
        </a:p>
      </dgm:t>
    </dgm:pt>
    <dgm:pt modelId="{82539301-DDF6-4D91-BD2F-0093C700310F}">
      <dgm:prSet phldrT="[Texto]"/>
      <dgm:spPr/>
      <dgm:t>
        <a:bodyPr/>
        <a:lstStyle/>
        <a:p>
          <a:pPr rtl="0"/>
          <a:r>
            <a:rPr lang="pt-BR">
              <a:latin typeface="Franklin Gothic Medium"/>
            </a:rPr>
            <a:t>Salva rascunho</a:t>
          </a:r>
          <a:endParaRPr lang="pt-BR"/>
        </a:p>
      </dgm:t>
    </dgm:pt>
    <dgm:pt modelId="{8654157D-CE97-418A-90D9-5FF8EAD23579}" type="parTrans" cxnId="{D24BE29B-A5FC-4847-84CB-C36C8D5C4898}">
      <dgm:prSet/>
      <dgm:spPr/>
      <dgm:t>
        <a:bodyPr/>
        <a:lstStyle/>
        <a:p>
          <a:endParaRPr lang="pt-BR"/>
        </a:p>
      </dgm:t>
    </dgm:pt>
    <dgm:pt modelId="{DD88D5B2-8157-4999-930F-741FCB95E5EF}" type="sibTrans" cxnId="{D24BE29B-A5FC-4847-84CB-C36C8D5C4898}">
      <dgm:prSet/>
      <dgm:spPr/>
      <dgm:t>
        <a:bodyPr/>
        <a:lstStyle/>
        <a:p>
          <a:endParaRPr lang="pt-BR"/>
        </a:p>
      </dgm:t>
    </dgm:pt>
    <dgm:pt modelId="{F59F5E22-8BE0-4F7B-94D2-1D026BBDBB3C}">
      <dgm:prSet phldrT="[Texto]"/>
      <dgm:spPr/>
      <dgm:t>
        <a:bodyPr/>
        <a:lstStyle/>
        <a:p>
          <a:r>
            <a:rPr lang="pt-BR">
              <a:latin typeface="Franklin Gothic Medium"/>
            </a:rPr>
            <a:t>Viagem</a:t>
          </a:r>
          <a:endParaRPr lang="pt-BR"/>
        </a:p>
      </dgm:t>
    </dgm:pt>
    <dgm:pt modelId="{A5D00F23-2117-467B-87CA-F8AECF523E64}" type="parTrans" cxnId="{A5D645D8-D747-4E0B-87AB-F575CFA2596B}">
      <dgm:prSet/>
      <dgm:spPr/>
      <dgm:t>
        <a:bodyPr/>
        <a:lstStyle/>
        <a:p>
          <a:endParaRPr lang="pt-BR"/>
        </a:p>
      </dgm:t>
    </dgm:pt>
    <dgm:pt modelId="{508F020F-2A00-4F4A-9465-D886C59CBA26}" type="sibTrans" cxnId="{A5D645D8-D747-4E0B-87AB-F575CFA2596B}">
      <dgm:prSet/>
      <dgm:spPr/>
      <dgm:t>
        <a:bodyPr/>
        <a:lstStyle/>
        <a:p>
          <a:endParaRPr lang="pt-BR"/>
        </a:p>
      </dgm:t>
    </dgm:pt>
    <dgm:pt modelId="{ED60CD77-CFAB-4D90-956F-6C02AA63B706}">
      <dgm:prSet phldrT="[Texto]"/>
      <dgm:spPr/>
      <dgm:t>
        <a:bodyPr/>
        <a:lstStyle/>
        <a:p>
          <a:pPr rtl="0"/>
          <a:r>
            <a:rPr lang="pt-BR">
              <a:latin typeface="Franklin Gothic Medium"/>
            </a:rPr>
            <a:t>Salva </a:t>
          </a:r>
          <a:endParaRPr lang="pt-BR"/>
        </a:p>
      </dgm:t>
    </dgm:pt>
    <dgm:pt modelId="{BF2EBA13-E0F5-4ECA-A74C-C762FF9703BB}" type="parTrans" cxnId="{5796309D-34EE-4BAC-B9F8-B59C00A5B792}">
      <dgm:prSet/>
      <dgm:spPr/>
      <dgm:t>
        <a:bodyPr/>
        <a:lstStyle/>
        <a:p>
          <a:endParaRPr lang="pt-BR"/>
        </a:p>
      </dgm:t>
    </dgm:pt>
    <dgm:pt modelId="{5CBF7571-74C1-4561-B14C-4CFE5AF11334}" type="sibTrans" cxnId="{5796309D-34EE-4BAC-B9F8-B59C00A5B792}">
      <dgm:prSet/>
      <dgm:spPr/>
      <dgm:t>
        <a:bodyPr/>
        <a:lstStyle/>
        <a:p>
          <a:endParaRPr lang="pt-BR"/>
        </a:p>
      </dgm:t>
    </dgm:pt>
    <dgm:pt modelId="{F12C8EFA-3499-4942-82D3-E59CFA65DC7E}">
      <dgm:prSet phldrT="[Texto]"/>
      <dgm:spPr/>
      <dgm:t>
        <a:bodyPr/>
        <a:lstStyle/>
        <a:p>
          <a:r>
            <a:rPr lang="pt-BR">
              <a:latin typeface="Franklin Gothic Medium"/>
            </a:rPr>
            <a:t>Compromisso</a:t>
          </a:r>
          <a:endParaRPr lang="pt-BR"/>
        </a:p>
      </dgm:t>
    </dgm:pt>
    <dgm:pt modelId="{9B4E5C49-3FE0-4567-B647-B0291950FDD8}" type="parTrans" cxnId="{B82535EF-1782-46B2-80D7-3C7A726FC2A6}">
      <dgm:prSet/>
      <dgm:spPr/>
      <dgm:t>
        <a:bodyPr/>
        <a:lstStyle/>
        <a:p>
          <a:endParaRPr lang="pt-BR"/>
        </a:p>
      </dgm:t>
    </dgm:pt>
    <dgm:pt modelId="{0FC9A6E7-153E-48F4-9B61-9926669E5202}" type="sibTrans" cxnId="{B82535EF-1782-46B2-80D7-3C7A726FC2A6}">
      <dgm:prSet/>
      <dgm:spPr/>
      <dgm:t>
        <a:bodyPr/>
        <a:lstStyle/>
        <a:p>
          <a:endParaRPr lang="pt-BR"/>
        </a:p>
      </dgm:t>
    </dgm:pt>
    <dgm:pt modelId="{BCFAD6EB-F7F4-4916-BD08-C1E092309F2D}">
      <dgm:prSet phldrT="[Texto]"/>
      <dgm:spPr/>
      <dgm:t>
        <a:bodyPr/>
        <a:lstStyle/>
        <a:p>
          <a:pPr rtl="0"/>
          <a:r>
            <a:rPr lang="pt-BR">
              <a:latin typeface="Franklin Gothic Medium"/>
            </a:rPr>
            <a:t>Associa o compromisso à viagem</a:t>
          </a:r>
          <a:endParaRPr lang="pt-BR"/>
        </a:p>
      </dgm:t>
    </dgm:pt>
    <dgm:pt modelId="{FFEA6249-5244-4E73-B948-4AFF75EDF52C}" type="parTrans" cxnId="{7968EC21-C8AD-49EA-90AD-195A5CFD8CD1}">
      <dgm:prSet/>
      <dgm:spPr/>
      <dgm:t>
        <a:bodyPr/>
        <a:lstStyle/>
        <a:p>
          <a:endParaRPr lang="pt-BR"/>
        </a:p>
      </dgm:t>
    </dgm:pt>
    <dgm:pt modelId="{21D75A0B-2236-4355-AA58-D7925EC9908B}" type="sibTrans" cxnId="{7968EC21-C8AD-49EA-90AD-195A5CFD8CD1}">
      <dgm:prSet/>
      <dgm:spPr/>
      <dgm:t>
        <a:bodyPr/>
        <a:lstStyle/>
        <a:p>
          <a:endParaRPr lang="pt-BR"/>
        </a:p>
      </dgm:t>
    </dgm:pt>
    <dgm:pt modelId="{C47EF554-B223-494F-AE5B-FB5F8953DFEE}">
      <dgm:prSet phldr="0"/>
      <dgm:spPr/>
      <dgm:t>
        <a:bodyPr/>
        <a:lstStyle/>
        <a:p>
          <a:pPr rtl="0"/>
          <a:r>
            <a:rPr lang="pt-BR">
              <a:latin typeface="Franklin Gothic Medium"/>
            </a:rPr>
            <a:t>Salva o compromisso</a:t>
          </a:r>
        </a:p>
      </dgm:t>
    </dgm:pt>
    <dgm:pt modelId="{ACAD3228-8376-4BD4-933A-23F166602658}" type="parTrans" cxnId="{6F14C810-F2AE-4297-8E8E-7A7D3E3A9B85}">
      <dgm:prSet/>
      <dgm:spPr/>
      <dgm:t>
        <a:bodyPr/>
        <a:lstStyle/>
        <a:p>
          <a:endParaRPr lang="pt-BR"/>
        </a:p>
      </dgm:t>
    </dgm:pt>
    <dgm:pt modelId="{F013F1B2-603B-446A-BADF-72C1FA8DF171}" type="sibTrans" cxnId="{6F14C810-F2AE-4297-8E8E-7A7D3E3A9B85}">
      <dgm:prSet/>
      <dgm:spPr/>
      <dgm:t>
        <a:bodyPr/>
        <a:lstStyle/>
        <a:p>
          <a:endParaRPr lang="pt-BR"/>
        </a:p>
      </dgm:t>
    </dgm:pt>
    <dgm:pt modelId="{74E7181E-1CB9-4602-8169-190AE79CB016}">
      <dgm:prSet phldr="0"/>
      <dgm:spPr/>
      <dgm:t>
        <a:bodyPr/>
        <a:lstStyle/>
        <a:p>
          <a:pPr rtl="0"/>
          <a:r>
            <a:rPr lang="pt-BR">
              <a:latin typeface="Calibri Light" panose="020F0302020204030204"/>
            </a:rPr>
            <a:t>Salva </a:t>
          </a:r>
          <a:endParaRPr lang="en-US"/>
        </a:p>
      </dgm:t>
    </dgm:pt>
    <dgm:pt modelId="{3B62DC2E-08D7-470D-B474-472540E8E681}" type="parTrans" cxnId="{C6AAC255-BE04-4B54-8261-682EE7B6BF24}">
      <dgm:prSet/>
      <dgm:spPr/>
      <dgm:t>
        <a:bodyPr/>
        <a:lstStyle/>
        <a:p>
          <a:endParaRPr lang="pt-BR"/>
        </a:p>
      </dgm:t>
    </dgm:pt>
    <dgm:pt modelId="{1EC0DB7B-11CB-4B20-9B28-2C9D07854B8D}" type="sibTrans" cxnId="{C6AAC255-BE04-4B54-8261-682EE7B6BF24}">
      <dgm:prSet/>
      <dgm:spPr/>
      <dgm:t>
        <a:bodyPr/>
        <a:lstStyle/>
        <a:p>
          <a:endParaRPr lang="pt-BR"/>
        </a:p>
      </dgm:t>
    </dgm:pt>
    <dgm:pt modelId="{F09A48AE-0EDE-40D2-80CD-766DC64FBB32}">
      <dgm:prSet phldr="0"/>
      <dgm:spPr/>
      <dgm:t>
        <a:bodyPr/>
        <a:lstStyle/>
        <a:p>
          <a:pPr rtl="0"/>
          <a:r>
            <a:rPr lang="en-US" err="1">
              <a:latin typeface="Calibri Light" panose="020F0302020204030204"/>
            </a:rPr>
            <a:t>Presentes</a:t>
          </a:r>
          <a:r>
            <a:rPr lang="en-US">
              <a:latin typeface="Calibri Light" panose="020F0302020204030204"/>
            </a:rPr>
            <a:t> e </a:t>
          </a:r>
          <a:r>
            <a:rPr lang="en-US" err="1">
              <a:latin typeface="Calibri Light" panose="020F0302020204030204"/>
            </a:rPr>
            <a:t>Hospitalidades</a:t>
          </a:r>
          <a:r>
            <a:rPr lang="en-US">
              <a:latin typeface="Calibri Light" panose="020F0302020204030204"/>
            </a:rPr>
            <a:t> (Itens </a:t>
          </a:r>
          <a:r>
            <a:rPr lang="en-US" err="1">
              <a:latin typeface="Calibri Light" panose="020F0302020204030204"/>
            </a:rPr>
            <a:t>recebidos</a:t>
          </a:r>
          <a:r>
            <a:rPr lang="en-US">
              <a:latin typeface="Calibri Light" panose="020F0302020204030204"/>
            </a:rPr>
            <a:t>)</a:t>
          </a:r>
        </a:p>
      </dgm:t>
    </dgm:pt>
    <dgm:pt modelId="{ACBCC115-7485-4C8E-8ECB-412753682CB2}" type="parTrans" cxnId="{2517F5CA-6DB1-44D7-A5E4-4B5BD8D46C71}">
      <dgm:prSet/>
      <dgm:spPr/>
      <dgm:t>
        <a:bodyPr/>
        <a:lstStyle/>
        <a:p>
          <a:endParaRPr lang="pt-BR"/>
        </a:p>
      </dgm:t>
    </dgm:pt>
    <dgm:pt modelId="{6F61CBE1-494E-43A6-88F0-1EF04316BA39}" type="sibTrans" cxnId="{2517F5CA-6DB1-44D7-A5E4-4B5BD8D46C71}">
      <dgm:prSet/>
      <dgm:spPr/>
      <dgm:t>
        <a:bodyPr/>
        <a:lstStyle/>
        <a:p>
          <a:endParaRPr lang="pt-BR"/>
        </a:p>
      </dgm:t>
    </dgm:pt>
    <dgm:pt modelId="{F9166F66-7C11-471F-B6EC-966C47BEC18F}" type="pres">
      <dgm:prSet presAssocID="{D5CA73C5-743F-4E34-BD0E-1A87C5154012}" presName="linearFlow" presStyleCnt="0">
        <dgm:presLayoutVars>
          <dgm:dir/>
          <dgm:animLvl val="lvl"/>
          <dgm:resizeHandles val="exact"/>
        </dgm:presLayoutVars>
      </dgm:prSet>
      <dgm:spPr/>
    </dgm:pt>
    <dgm:pt modelId="{7E818B42-B359-4623-B2F4-F5B9987AF461}" type="pres">
      <dgm:prSet presAssocID="{721261ED-9DDF-44D2-99CE-A41A17961E37}" presName="composite" presStyleCnt="0"/>
      <dgm:spPr/>
    </dgm:pt>
    <dgm:pt modelId="{CC7133F1-FCE5-4396-9F4C-82BE1DFAFD50}" type="pres">
      <dgm:prSet presAssocID="{721261ED-9DDF-44D2-99CE-A41A17961E37}" presName="parTx" presStyleLbl="node1" presStyleIdx="0" presStyleCnt="4">
        <dgm:presLayoutVars>
          <dgm:chMax val="0"/>
          <dgm:chPref val="0"/>
          <dgm:bulletEnabled val="1"/>
        </dgm:presLayoutVars>
      </dgm:prSet>
      <dgm:spPr/>
    </dgm:pt>
    <dgm:pt modelId="{5FF34651-B93A-4E2C-9787-09CF13037E09}" type="pres">
      <dgm:prSet presAssocID="{721261ED-9DDF-44D2-99CE-A41A17961E37}" presName="parSh" presStyleLbl="node1" presStyleIdx="0" presStyleCnt="4"/>
      <dgm:spPr/>
    </dgm:pt>
    <dgm:pt modelId="{5C2351FE-74DC-40FD-B671-AEAB9D79745E}" type="pres">
      <dgm:prSet presAssocID="{721261ED-9DDF-44D2-99CE-A41A17961E37}" presName="desTx" presStyleLbl="fgAcc1" presStyleIdx="0" presStyleCnt="4" custLinFactNeighborX="-6495" custLinFactNeighborY="-3851">
        <dgm:presLayoutVars>
          <dgm:bulletEnabled val="1"/>
        </dgm:presLayoutVars>
      </dgm:prSet>
      <dgm:spPr/>
    </dgm:pt>
    <dgm:pt modelId="{C8F43FD2-50C4-47C4-B260-B7C1E51F4CB5}" type="pres">
      <dgm:prSet presAssocID="{D1EA239A-3E56-44FB-B6C6-9FF1505D8E95}" presName="sibTrans" presStyleLbl="sibTrans2D1" presStyleIdx="0" presStyleCnt="3"/>
      <dgm:spPr/>
    </dgm:pt>
    <dgm:pt modelId="{606E9316-7941-4DFF-B98E-9AC621041889}" type="pres">
      <dgm:prSet presAssocID="{D1EA239A-3E56-44FB-B6C6-9FF1505D8E95}" presName="connTx" presStyleLbl="sibTrans2D1" presStyleIdx="0" presStyleCnt="3"/>
      <dgm:spPr/>
    </dgm:pt>
    <dgm:pt modelId="{952C9610-7A36-432F-9954-F89C3D528ADC}" type="pres">
      <dgm:prSet presAssocID="{F59F5E22-8BE0-4F7B-94D2-1D026BBDBB3C}" presName="composite" presStyleCnt="0"/>
      <dgm:spPr/>
    </dgm:pt>
    <dgm:pt modelId="{E61DE8EA-EAEE-4539-97A2-3F2A8FA1619A}" type="pres">
      <dgm:prSet presAssocID="{F59F5E22-8BE0-4F7B-94D2-1D026BBDBB3C}" presName="parTx" presStyleLbl="node1" presStyleIdx="0" presStyleCnt="4">
        <dgm:presLayoutVars>
          <dgm:chMax val="0"/>
          <dgm:chPref val="0"/>
          <dgm:bulletEnabled val="1"/>
        </dgm:presLayoutVars>
      </dgm:prSet>
      <dgm:spPr/>
    </dgm:pt>
    <dgm:pt modelId="{56772FFE-EE54-4C0E-B6C4-3FF82C387FC1}" type="pres">
      <dgm:prSet presAssocID="{F59F5E22-8BE0-4F7B-94D2-1D026BBDBB3C}" presName="parSh" presStyleLbl="node1" presStyleIdx="1" presStyleCnt="4"/>
      <dgm:spPr/>
    </dgm:pt>
    <dgm:pt modelId="{14A214D9-C084-4BFC-B4E4-B8093268A48F}" type="pres">
      <dgm:prSet presAssocID="{F59F5E22-8BE0-4F7B-94D2-1D026BBDBB3C}" presName="desTx" presStyleLbl="fgAcc1" presStyleIdx="1" presStyleCnt="4">
        <dgm:presLayoutVars>
          <dgm:bulletEnabled val="1"/>
        </dgm:presLayoutVars>
      </dgm:prSet>
      <dgm:spPr/>
    </dgm:pt>
    <dgm:pt modelId="{95F45194-0CC0-42AD-AC41-01FCF20D4A59}" type="pres">
      <dgm:prSet presAssocID="{508F020F-2A00-4F4A-9465-D886C59CBA26}" presName="sibTrans" presStyleLbl="sibTrans2D1" presStyleIdx="1" presStyleCnt="3"/>
      <dgm:spPr/>
    </dgm:pt>
    <dgm:pt modelId="{5C78AFB1-D77A-4486-A35C-9578D4F473FA}" type="pres">
      <dgm:prSet presAssocID="{508F020F-2A00-4F4A-9465-D886C59CBA26}" presName="connTx" presStyleLbl="sibTrans2D1" presStyleIdx="1" presStyleCnt="3"/>
      <dgm:spPr/>
    </dgm:pt>
    <dgm:pt modelId="{FFE6B718-6649-49DD-83BA-429196DDDBC1}" type="pres">
      <dgm:prSet presAssocID="{F12C8EFA-3499-4942-82D3-E59CFA65DC7E}" presName="composite" presStyleCnt="0"/>
      <dgm:spPr/>
    </dgm:pt>
    <dgm:pt modelId="{DA1FACBB-53DA-4A9F-BBBD-7B63779DA973}" type="pres">
      <dgm:prSet presAssocID="{F12C8EFA-3499-4942-82D3-E59CFA65DC7E}" presName="parTx" presStyleLbl="node1" presStyleIdx="1" presStyleCnt="4">
        <dgm:presLayoutVars>
          <dgm:chMax val="0"/>
          <dgm:chPref val="0"/>
          <dgm:bulletEnabled val="1"/>
        </dgm:presLayoutVars>
      </dgm:prSet>
      <dgm:spPr/>
    </dgm:pt>
    <dgm:pt modelId="{E156DC26-24BA-4091-822A-732A1DB45698}" type="pres">
      <dgm:prSet presAssocID="{F12C8EFA-3499-4942-82D3-E59CFA65DC7E}" presName="parSh" presStyleLbl="node1" presStyleIdx="2" presStyleCnt="4"/>
      <dgm:spPr/>
    </dgm:pt>
    <dgm:pt modelId="{ACC9908C-FC4E-4755-9426-7DED8D2FFB0F}" type="pres">
      <dgm:prSet presAssocID="{F12C8EFA-3499-4942-82D3-E59CFA65DC7E}" presName="desTx" presStyleLbl="fgAcc1" presStyleIdx="2" presStyleCnt="4">
        <dgm:presLayoutVars>
          <dgm:bulletEnabled val="1"/>
        </dgm:presLayoutVars>
      </dgm:prSet>
      <dgm:spPr/>
    </dgm:pt>
    <dgm:pt modelId="{B39F0078-8C5C-4DD1-B68D-9142A0CC444C}" type="pres">
      <dgm:prSet presAssocID="{0FC9A6E7-153E-48F4-9B61-9926669E5202}" presName="sibTrans" presStyleLbl="sibTrans2D1" presStyleIdx="2" presStyleCnt="3"/>
      <dgm:spPr/>
    </dgm:pt>
    <dgm:pt modelId="{9403D6C3-0936-4FCF-9D78-A6D02847CE09}" type="pres">
      <dgm:prSet presAssocID="{0FC9A6E7-153E-48F4-9B61-9926669E5202}" presName="connTx" presStyleLbl="sibTrans2D1" presStyleIdx="2" presStyleCnt="3"/>
      <dgm:spPr/>
    </dgm:pt>
    <dgm:pt modelId="{0ADF1D8E-8A9D-46BD-838A-09844648B7A5}" type="pres">
      <dgm:prSet presAssocID="{F09A48AE-0EDE-40D2-80CD-766DC64FBB32}" presName="composite" presStyleCnt="0"/>
      <dgm:spPr/>
    </dgm:pt>
    <dgm:pt modelId="{6A6ED861-BF08-436E-B5AE-3F25B445AD05}" type="pres">
      <dgm:prSet presAssocID="{F09A48AE-0EDE-40D2-80CD-766DC64FBB32}" presName="parTx" presStyleLbl="node1" presStyleIdx="2" presStyleCnt="4">
        <dgm:presLayoutVars>
          <dgm:chMax val="0"/>
          <dgm:chPref val="0"/>
          <dgm:bulletEnabled val="1"/>
        </dgm:presLayoutVars>
      </dgm:prSet>
      <dgm:spPr/>
    </dgm:pt>
    <dgm:pt modelId="{82886CED-1628-46A1-9796-31F266657F0C}" type="pres">
      <dgm:prSet presAssocID="{F09A48AE-0EDE-40D2-80CD-766DC64FBB32}" presName="parSh" presStyleLbl="node1" presStyleIdx="3" presStyleCnt="4"/>
      <dgm:spPr/>
    </dgm:pt>
    <dgm:pt modelId="{855E5CC0-3471-4AF9-ABCC-0FA1DF33B63D}" type="pres">
      <dgm:prSet presAssocID="{F09A48AE-0EDE-40D2-80CD-766DC64FBB32}" presName="desTx" presStyleLbl="fgAcc1" presStyleIdx="3" presStyleCnt="4">
        <dgm:presLayoutVars>
          <dgm:bulletEnabled val="1"/>
        </dgm:presLayoutVars>
      </dgm:prSet>
      <dgm:spPr/>
    </dgm:pt>
  </dgm:ptLst>
  <dgm:cxnLst>
    <dgm:cxn modelId="{6F14C810-F2AE-4297-8E8E-7A7D3E3A9B85}" srcId="{F12C8EFA-3499-4942-82D3-E59CFA65DC7E}" destId="{C47EF554-B223-494F-AE5B-FB5F8953DFEE}" srcOrd="1" destOrd="0" parTransId="{ACAD3228-8376-4BD4-933A-23F166602658}" sibTransId="{F013F1B2-603B-446A-BADF-72C1FA8DF171}"/>
    <dgm:cxn modelId="{4DEB271F-08CC-470F-8E79-27E864EB02C1}" type="presOf" srcId="{F59F5E22-8BE0-4F7B-94D2-1D026BBDBB3C}" destId="{56772FFE-EE54-4C0E-B6C4-3FF82C387FC1}" srcOrd="1" destOrd="0" presId="urn:microsoft.com/office/officeart/2005/8/layout/process3"/>
    <dgm:cxn modelId="{7968EC21-C8AD-49EA-90AD-195A5CFD8CD1}" srcId="{F12C8EFA-3499-4942-82D3-E59CFA65DC7E}" destId="{BCFAD6EB-F7F4-4916-BD08-C1E092309F2D}" srcOrd="0" destOrd="0" parTransId="{FFEA6249-5244-4E73-B948-4AFF75EDF52C}" sibTransId="{21D75A0B-2236-4355-AA58-D7925EC9908B}"/>
    <dgm:cxn modelId="{236D3F5D-BC9C-4F35-A166-56B03E1E508C}" type="presOf" srcId="{F59F5E22-8BE0-4F7B-94D2-1D026BBDBB3C}" destId="{E61DE8EA-EAEE-4539-97A2-3F2A8FA1619A}" srcOrd="0" destOrd="0" presId="urn:microsoft.com/office/officeart/2005/8/layout/process3"/>
    <dgm:cxn modelId="{6ECC5A42-E066-429D-AAC6-C33903BAC879}" type="presOf" srcId="{D5CA73C5-743F-4E34-BD0E-1A87C5154012}" destId="{F9166F66-7C11-471F-B6EC-966C47BEC18F}" srcOrd="0" destOrd="0" presId="urn:microsoft.com/office/officeart/2005/8/layout/process3"/>
    <dgm:cxn modelId="{92DAAB63-5462-4B38-B272-34891145E844}" type="presOf" srcId="{F12C8EFA-3499-4942-82D3-E59CFA65DC7E}" destId="{E156DC26-24BA-4091-822A-732A1DB45698}" srcOrd="1" destOrd="0" presId="urn:microsoft.com/office/officeart/2005/8/layout/process3"/>
    <dgm:cxn modelId="{32BCC846-AE22-4CD2-B23F-43D707C274D2}" type="presOf" srcId="{C47EF554-B223-494F-AE5B-FB5F8953DFEE}" destId="{ACC9908C-FC4E-4755-9426-7DED8D2FFB0F}" srcOrd="0" destOrd="1" presId="urn:microsoft.com/office/officeart/2005/8/layout/process3"/>
    <dgm:cxn modelId="{629E1F68-E2C9-4279-8AEE-37F783DC914E}" type="presOf" srcId="{D1EA239A-3E56-44FB-B6C6-9FF1505D8E95}" destId="{C8F43FD2-50C4-47C4-B260-B7C1E51F4CB5}" srcOrd="0" destOrd="0" presId="urn:microsoft.com/office/officeart/2005/8/layout/process3"/>
    <dgm:cxn modelId="{6F7BEF69-059A-41B9-9A76-42DC55C058AC}" type="presOf" srcId="{BCFAD6EB-F7F4-4916-BD08-C1E092309F2D}" destId="{ACC9908C-FC4E-4755-9426-7DED8D2FFB0F}" srcOrd="0" destOrd="0" presId="urn:microsoft.com/office/officeart/2005/8/layout/process3"/>
    <dgm:cxn modelId="{C6AAC255-BE04-4B54-8261-682EE7B6BF24}" srcId="{F09A48AE-0EDE-40D2-80CD-766DC64FBB32}" destId="{74E7181E-1CB9-4602-8169-190AE79CB016}" srcOrd="0" destOrd="0" parTransId="{3B62DC2E-08D7-470D-B474-472540E8E681}" sibTransId="{1EC0DB7B-11CB-4B20-9B28-2C9D07854B8D}"/>
    <dgm:cxn modelId="{A122DD7E-55C9-4451-B94F-8A09968BAFAB}" type="presOf" srcId="{82539301-DDF6-4D91-BD2F-0093C700310F}" destId="{5C2351FE-74DC-40FD-B671-AEAB9D79745E}" srcOrd="0" destOrd="0" presId="urn:microsoft.com/office/officeart/2005/8/layout/process3"/>
    <dgm:cxn modelId="{EF882F82-A8B0-445F-B259-58EEBA9521A2}" srcId="{D5CA73C5-743F-4E34-BD0E-1A87C5154012}" destId="{721261ED-9DDF-44D2-99CE-A41A17961E37}" srcOrd="0" destOrd="0" parTransId="{7C39FC1B-B498-4A56-BFD3-68CF1241C1E0}" sibTransId="{D1EA239A-3E56-44FB-B6C6-9FF1505D8E95}"/>
    <dgm:cxn modelId="{B4FD8D8B-AC19-4138-B7B5-83FCED29495A}" type="presOf" srcId="{F09A48AE-0EDE-40D2-80CD-766DC64FBB32}" destId="{82886CED-1628-46A1-9796-31F266657F0C}" srcOrd="1" destOrd="0" presId="urn:microsoft.com/office/officeart/2005/8/layout/process3"/>
    <dgm:cxn modelId="{F72D538E-F410-4F56-96FC-0F597466F81B}" type="presOf" srcId="{721261ED-9DDF-44D2-99CE-A41A17961E37}" destId="{5FF34651-B93A-4E2C-9787-09CF13037E09}" srcOrd="1" destOrd="0" presId="urn:microsoft.com/office/officeart/2005/8/layout/process3"/>
    <dgm:cxn modelId="{D24BE29B-A5FC-4847-84CB-C36C8D5C4898}" srcId="{721261ED-9DDF-44D2-99CE-A41A17961E37}" destId="{82539301-DDF6-4D91-BD2F-0093C700310F}" srcOrd="0" destOrd="0" parTransId="{8654157D-CE97-418A-90D9-5FF8EAD23579}" sibTransId="{DD88D5B2-8157-4999-930F-741FCB95E5EF}"/>
    <dgm:cxn modelId="{B1591F9C-30B8-4CBA-82AD-5621B348E398}" type="presOf" srcId="{508F020F-2A00-4F4A-9465-D886C59CBA26}" destId="{95F45194-0CC0-42AD-AC41-01FCF20D4A59}" srcOrd="0" destOrd="0" presId="urn:microsoft.com/office/officeart/2005/8/layout/process3"/>
    <dgm:cxn modelId="{5796309D-34EE-4BAC-B9F8-B59C00A5B792}" srcId="{F59F5E22-8BE0-4F7B-94D2-1D026BBDBB3C}" destId="{ED60CD77-CFAB-4D90-956F-6C02AA63B706}" srcOrd="0" destOrd="0" parTransId="{BF2EBA13-E0F5-4ECA-A74C-C762FF9703BB}" sibTransId="{5CBF7571-74C1-4561-B14C-4CFE5AF11334}"/>
    <dgm:cxn modelId="{F89EF5A6-4026-4978-8AB3-A4803E3BA1CD}" type="presOf" srcId="{F12C8EFA-3499-4942-82D3-E59CFA65DC7E}" destId="{DA1FACBB-53DA-4A9F-BBBD-7B63779DA973}" srcOrd="0" destOrd="0" presId="urn:microsoft.com/office/officeart/2005/8/layout/process3"/>
    <dgm:cxn modelId="{8E1B6BB8-59E4-4BC5-84F6-9D09B0076474}" type="presOf" srcId="{0FC9A6E7-153E-48F4-9B61-9926669E5202}" destId="{B39F0078-8C5C-4DD1-B68D-9142A0CC444C}" srcOrd="0" destOrd="0" presId="urn:microsoft.com/office/officeart/2005/8/layout/process3"/>
    <dgm:cxn modelId="{5E46BCC9-C567-4A30-9254-2402E2A21880}" type="presOf" srcId="{D1EA239A-3E56-44FB-B6C6-9FF1505D8E95}" destId="{606E9316-7941-4DFF-B98E-9AC621041889}" srcOrd="1" destOrd="0" presId="urn:microsoft.com/office/officeart/2005/8/layout/process3"/>
    <dgm:cxn modelId="{9D6776CA-3EB4-4BC8-9A0A-1DD0E3FEC436}" type="presOf" srcId="{721261ED-9DDF-44D2-99CE-A41A17961E37}" destId="{CC7133F1-FCE5-4396-9F4C-82BE1DFAFD50}" srcOrd="0" destOrd="0" presId="urn:microsoft.com/office/officeart/2005/8/layout/process3"/>
    <dgm:cxn modelId="{2517F5CA-6DB1-44D7-A5E4-4B5BD8D46C71}" srcId="{D5CA73C5-743F-4E34-BD0E-1A87C5154012}" destId="{F09A48AE-0EDE-40D2-80CD-766DC64FBB32}" srcOrd="3" destOrd="0" parTransId="{ACBCC115-7485-4C8E-8ECB-412753682CB2}" sibTransId="{6F61CBE1-494E-43A6-88F0-1EF04316BA39}"/>
    <dgm:cxn modelId="{A5D645D8-D747-4E0B-87AB-F575CFA2596B}" srcId="{D5CA73C5-743F-4E34-BD0E-1A87C5154012}" destId="{F59F5E22-8BE0-4F7B-94D2-1D026BBDBB3C}" srcOrd="1" destOrd="0" parTransId="{A5D00F23-2117-467B-87CA-F8AECF523E64}" sibTransId="{508F020F-2A00-4F4A-9465-D886C59CBA26}"/>
    <dgm:cxn modelId="{C804C0D9-7B72-4F4B-AF48-A9348EA44250}" type="presOf" srcId="{ED60CD77-CFAB-4D90-956F-6C02AA63B706}" destId="{14A214D9-C084-4BFC-B4E4-B8093268A48F}" srcOrd="0" destOrd="0" presId="urn:microsoft.com/office/officeart/2005/8/layout/process3"/>
    <dgm:cxn modelId="{CDF575E0-11BC-45E3-8674-0D6F29B58AF7}" type="presOf" srcId="{74E7181E-1CB9-4602-8169-190AE79CB016}" destId="{855E5CC0-3471-4AF9-ABCC-0FA1DF33B63D}" srcOrd="0" destOrd="0" presId="urn:microsoft.com/office/officeart/2005/8/layout/process3"/>
    <dgm:cxn modelId="{2F4F62E9-1F82-442E-8698-630704FCEAA7}" type="presOf" srcId="{F09A48AE-0EDE-40D2-80CD-766DC64FBB32}" destId="{6A6ED861-BF08-436E-B5AE-3F25B445AD05}" srcOrd="0" destOrd="0" presId="urn:microsoft.com/office/officeart/2005/8/layout/process3"/>
    <dgm:cxn modelId="{B82535EF-1782-46B2-80D7-3C7A726FC2A6}" srcId="{D5CA73C5-743F-4E34-BD0E-1A87C5154012}" destId="{F12C8EFA-3499-4942-82D3-E59CFA65DC7E}" srcOrd="2" destOrd="0" parTransId="{9B4E5C49-3FE0-4567-B647-B0291950FDD8}" sibTransId="{0FC9A6E7-153E-48F4-9B61-9926669E5202}"/>
    <dgm:cxn modelId="{48DFEBEF-1C8A-4AF2-B071-66404A73D9DF}" type="presOf" srcId="{508F020F-2A00-4F4A-9465-D886C59CBA26}" destId="{5C78AFB1-D77A-4486-A35C-9578D4F473FA}" srcOrd="1" destOrd="0" presId="urn:microsoft.com/office/officeart/2005/8/layout/process3"/>
    <dgm:cxn modelId="{DBEE7DF9-8B63-4384-A9EC-762823FEC6CE}" type="presOf" srcId="{0FC9A6E7-153E-48F4-9B61-9926669E5202}" destId="{9403D6C3-0936-4FCF-9D78-A6D02847CE09}" srcOrd="1" destOrd="0" presId="urn:microsoft.com/office/officeart/2005/8/layout/process3"/>
    <dgm:cxn modelId="{D7289491-B754-4CBD-8BA0-79C02B76FD27}" type="presParOf" srcId="{F9166F66-7C11-471F-B6EC-966C47BEC18F}" destId="{7E818B42-B359-4623-B2F4-F5B9987AF461}" srcOrd="0" destOrd="0" presId="urn:microsoft.com/office/officeart/2005/8/layout/process3"/>
    <dgm:cxn modelId="{16D6EE60-0480-4EDD-80CC-6DFB90B3F3F3}" type="presParOf" srcId="{7E818B42-B359-4623-B2F4-F5B9987AF461}" destId="{CC7133F1-FCE5-4396-9F4C-82BE1DFAFD50}" srcOrd="0" destOrd="0" presId="urn:microsoft.com/office/officeart/2005/8/layout/process3"/>
    <dgm:cxn modelId="{B1DBC68A-6CEC-4D5E-BC40-60339871435C}" type="presParOf" srcId="{7E818B42-B359-4623-B2F4-F5B9987AF461}" destId="{5FF34651-B93A-4E2C-9787-09CF13037E09}" srcOrd="1" destOrd="0" presId="urn:microsoft.com/office/officeart/2005/8/layout/process3"/>
    <dgm:cxn modelId="{6CCD60E6-9C38-4E3E-93CF-FDF061CECB69}" type="presParOf" srcId="{7E818B42-B359-4623-B2F4-F5B9987AF461}" destId="{5C2351FE-74DC-40FD-B671-AEAB9D79745E}" srcOrd="2" destOrd="0" presId="urn:microsoft.com/office/officeart/2005/8/layout/process3"/>
    <dgm:cxn modelId="{866F5644-35BA-4E33-BBF2-E24F3317F7D2}" type="presParOf" srcId="{F9166F66-7C11-471F-B6EC-966C47BEC18F}" destId="{C8F43FD2-50C4-47C4-B260-B7C1E51F4CB5}" srcOrd="1" destOrd="0" presId="urn:microsoft.com/office/officeart/2005/8/layout/process3"/>
    <dgm:cxn modelId="{21E023A8-D38B-48CF-9127-4A9B0B05876F}" type="presParOf" srcId="{C8F43FD2-50C4-47C4-B260-B7C1E51F4CB5}" destId="{606E9316-7941-4DFF-B98E-9AC621041889}" srcOrd="0" destOrd="0" presId="urn:microsoft.com/office/officeart/2005/8/layout/process3"/>
    <dgm:cxn modelId="{1FCF5499-F604-4F3C-A5DC-06EDC13CF363}" type="presParOf" srcId="{F9166F66-7C11-471F-B6EC-966C47BEC18F}" destId="{952C9610-7A36-432F-9954-F89C3D528ADC}" srcOrd="2" destOrd="0" presId="urn:microsoft.com/office/officeart/2005/8/layout/process3"/>
    <dgm:cxn modelId="{F6546C15-C67E-47A2-AF17-B54A2DF2933A}" type="presParOf" srcId="{952C9610-7A36-432F-9954-F89C3D528ADC}" destId="{E61DE8EA-EAEE-4539-97A2-3F2A8FA1619A}" srcOrd="0" destOrd="0" presId="urn:microsoft.com/office/officeart/2005/8/layout/process3"/>
    <dgm:cxn modelId="{79199788-57FD-43E4-A34E-BEF8CA5D32AE}" type="presParOf" srcId="{952C9610-7A36-432F-9954-F89C3D528ADC}" destId="{56772FFE-EE54-4C0E-B6C4-3FF82C387FC1}" srcOrd="1" destOrd="0" presId="urn:microsoft.com/office/officeart/2005/8/layout/process3"/>
    <dgm:cxn modelId="{1B8FADB7-BB8E-40FC-817E-0F71BCE29D0F}" type="presParOf" srcId="{952C9610-7A36-432F-9954-F89C3D528ADC}" destId="{14A214D9-C084-4BFC-B4E4-B8093268A48F}" srcOrd="2" destOrd="0" presId="urn:microsoft.com/office/officeart/2005/8/layout/process3"/>
    <dgm:cxn modelId="{A043AED5-D345-4A63-8B33-D78BBD9E3750}" type="presParOf" srcId="{F9166F66-7C11-471F-B6EC-966C47BEC18F}" destId="{95F45194-0CC0-42AD-AC41-01FCF20D4A59}" srcOrd="3" destOrd="0" presId="urn:microsoft.com/office/officeart/2005/8/layout/process3"/>
    <dgm:cxn modelId="{47B1D388-46F3-4AA2-BC09-84635D69C879}" type="presParOf" srcId="{95F45194-0CC0-42AD-AC41-01FCF20D4A59}" destId="{5C78AFB1-D77A-4486-A35C-9578D4F473FA}" srcOrd="0" destOrd="0" presId="urn:microsoft.com/office/officeart/2005/8/layout/process3"/>
    <dgm:cxn modelId="{D7FCE76A-7114-4486-AF40-508FB5E7F417}" type="presParOf" srcId="{F9166F66-7C11-471F-B6EC-966C47BEC18F}" destId="{FFE6B718-6649-49DD-83BA-429196DDDBC1}" srcOrd="4" destOrd="0" presId="urn:microsoft.com/office/officeart/2005/8/layout/process3"/>
    <dgm:cxn modelId="{67C9DD1B-2B35-4CD7-8191-458016406862}" type="presParOf" srcId="{FFE6B718-6649-49DD-83BA-429196DDDBC1}" destId="{DA1FACBB-53DA-4A9F-BBBD-7B63779DA973}" srcOrd="0" destOrd="0" presId="urn:microsoft.com/office/officeart/2005/8/layout/process3"/>
    <dgm:cxn modelId="{BE45549C-D37D-4C30-80F5-3732E8F4F300}" type="presParOf" srcId="{FFE6B718-6649-49DD-83BA-429196DDDBC1}" destId="{E156DC26-24BA-4091-822A-732A1DB45698}" srcOrd="1" destOrd="0" presId="urn:microsoft.com/office/officeart/2005/8/layout/process3"/>
    <dgm:cxn modelId="{B8C70DB7-5284-4023-89C1-528B8FC75221}" type="presParOf" srcId="{FFE6B718-6649-49DD-83BA-429196DDDBC1}" destId="{ACC9908C-FC4E-4755-9426-7DED8D2FFB0F}" srcOrd="2" destOrd="0" presId="urn:microsoft.com/office/officeart/2005/8/layout/process3"/>
    <dgm:cxn modelId="{11EAE383-A046-4B9B-A60D-85C4D5FF74EB}" type="presParOf" srcId="{F9166F66-7C11-471F-B6EC-966C47BEC18F}" destId="{B39F0078-8C5C-4DD1-B68D-9142A0CC444C}" srcOrd="5" destOrd="0" presId="urn:microsoft.com/office/officeart/2005/8/layout/process3"/>
    <dgm:cxn modelId="{39560589-2E20-48F9-B104-75DA477161E9}" type="presParOf" srcId="{B39F0078-8C5C-4DD1-B68D-9142A0CC444C}" destId="{9403D6C3-0936-4FCF-9D78-A6D02847CE09}" srcOrd="0" destOrd="0" presId="urn:microsoft.com/office/officeart/2005/8/layout/process3"/>
    <dgm:cxn modelId="{BE379F8A-839D-4369-8DE5-74FDDCC6B07A}" type="presParOf" srcId="{F9166F66-7C11-471F-B6EC-966C47BEC18F}" destId="{0ADF1D8E-8A9D-46BD-838A-09844648B7A5}" srcOrd="6" destOrd="0" presId="urn:microsoft.com/office/officeart/2005/8/layout/process3"/>
    <dgm:cxn modelId="{FF390386-331D-4E56-A29D-3D2898D13B0E}" type="presParOf" srcId="{0ADF1D8E-8A9D-46BD-838A-09844648B7A5}" destId="{6A6ED861-BF08-436E-B5AE-3F25B445AD05}" srcOrd="0" destOrd="0" presId="urn:microsoft.com/office/officeart/2005/8/layout/process3"/>
    <dgm:cxn modelId="{7C94D45E-7EFC-4FDB-B39E-C49C8337EF2D}" type="presParOf" srcId="{0ADF1D8E-8A9D-46BD-838A-09844648B7A5}" destId="{82886CED-1628-46A1-9796-31F266657F0C}" srcOrd="1" destOrd="0" presId="urn:microsoft.com/office/officeart/2005/8/layout/process3"/>
    <dgm:cxn modelId="{3E4C4BCC-CA23-4DD5-9499-623BA64AE855}" type="presParOf" srcId="{0ADF1D8E-8A9D-46BD-838A-09844648B7A5}" destId="{855E5CC0-3471-4AF9-ABCC-0FA1DF33B63D}"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F4DC918-708A-451E-8491-4E5F78B44AA1}" type="doc">
      <dgm:prSet loTypeId="urn:microsoft.com/office/officeart/2005/8/layout/process1" loCatId="process" qsTypeId="urn:microsoft.com/office/officeart/2005/8/quickstyle/simple1" qsCatId="simple" csTypeId="urn:microsoft.com/office/officeart/2005/8/colors/accent2_5" csCatId="accent2" phldr="1"/>
      <dgm:spPr/>
    </dgm:pt>
    <dgm:pt modelId="{7095EC68-6B78-4ED3-837D-B53E13E99692}">
      <dgm:prSet phldrT="[Texto]"/>
      <dgm:spPr/>
      <dgm:t>
        <a:bodyPr/>
        <a:lstStyle/>
        <a:p>
          <a:r>
            <a:rPr lang="pt-BR" b="1">
              <a:solidFill>
                <a:schemeClr val="tx1"/>
              </a:solidFill>
              <a:latin typeface="Franklin Gothic Medium"/>
            </a:rPr>
            <a:t>Viagem</a:t>
          </a:r>
          <a:endParaRPr lang="pt-BR" b="1" i="0" u="none" strike="noStrike" cap="none" baseline="0" noProof="0">
            <a:solidFill>
              <a:srgbClr val="010000"/>
            </a:solidFill>
            <a:latin typeface="Franklin Gothic Medium"/>
          </a:endParaRPr>
        </a:p>
      </dgm:t>
    </dgm:pt>
    <dgm:pt modelId="{AFAB5665-04C6-4A46-8C52-E5FDD0FB8407}" type="parTrans" cxnId="{28FFFA40-4474-4736-B775-46D8AE429599}">
      <dgm:prSet/>
      <dgm:spPr/>
      <dgm:t>
        <a:bodyPr/>
        <a:lstStyle/>
        <a:p>
          <a:endParaRPr lang="pt-BR"/>
        </a:p>
      </dgm:t>
    </dgm:pt>
    <dgm:pt modelId="{D77C4023-2673-4292-97D6-36A805351FEC}" type="sibTrans" cxnId="{28FFFA40-4474-4736-B775-46D8AE429599}">
      <dgm:prSet/>
      <dgm:spPr/>
      <dgm:t>
        <a:bodyPr/>
        <a:lstStyle/>
        <a:p>
          <a:endParaRPr lang="pt-BR"/>
        </a:p>
      </dgm:t>
    </dgm:pt>
    <dgm:pt modelId="{679F315F-035D-41DE-86C4-E9B8AE1FB426}">
      <dgm:prSet phldrT="[Texto]"/>
      <dgm:spPr/>
      <dgm:t>
        <a:bodyPr/>
        <a:lstStyle/>
        <a:p>
          <a:r>
            <a:rPr lang="pt-BR" b="1">
              <a:solidFill>
                <a:schemeClr val="tx1"/>
              </a:solidFill>
              <a:latin typeface="Franklin Gothic Medium"/>
            </a:rPr>
            <a:t>Compromisso</a:t>
          </a:r>
          <a:endParaRPr lang="pt-BR" b="1">
            <a:solidFill>
              <a:schemeClr val="tx1"/>
            </a:solidFill>
          </a:endParaRPr>
        </a:p>
      </dgm:t>
    </dgm:pt>
    <dgm:pt modelId="{4BA25E57-3804-4E6B-9081-488FDD085EFB}" type="parTrans" cxnId="{5336DD45-15F7-4D56-AAF3-82FF9C73F372}">
      <dgm:prSet/>
      <dgm:spPr/>
      <dgm:t>
        <a:bodyPr/>
        <a:lstStyle/>
        <a:p>
          <a:endParaRPr lang="pt-BR"/>
        </a:p>
      </dgm:t>
    </dgm:pt>
    <dgm:pt modelId="{458FFC02-EF06-43DD-A2BF-E3DA8A36246C}" type="sibTrans" cxnId="{5336DD45-15F7-4D56-AAF3-82FF9C73F372}">
      <dgm:prSet/>
      <dgm:spPr/>
      <dgm:t>
        <a:bodyPr/>
        <a:lstStyle/>
        <a:p>
          <a:endParaRPr lang="pt-BR"/>
        </a:p>
      </dgm:t>
    </dgm:pt>
    <dgm:pt modelId="{ED349EF8-AB4C-45C6-9D8F-AA63D106CE68}">
      <dgm:prSet phldrT="[Texto]" phldr="0"/>
      <dgm:spPr/>
      <dgm:t>
        <a:bodyPr/>
        <a:lstStyle/>
        <a:p>
          <a:pPr rtl="0"/>
          <a:r>
            <a:rPr lang="pt-BR" b="1">
              <a:solidFill>
                <a:schemeClr val="tx1"/>
              </a:solidFill>
              <a:latin typeface="Calibri Light" panose="020F0302020204030204"/>
            </a:rPr>
            <a:t>Presentes e Hospitalidades (itens recebidos)</a:t>
          </a:r>
          <a:endParaRPr lang="pt-BR" b="1">
            <a:solidFill>
              <a:schemeClr val="tx1"/>
            </a:solidFill>
          </a:endParaRPr>
        </a:p>
      </dgm:t>
    </dgm:pt>
    <dgm:pt modelId="{B87AE008-236C-4A89-A32B-FC83B6D5A142}" type="parTrans" cxnId="{F12A5821-C9F0-49C3-93B6-A58F4D1ABE40}">
      <dgm:prSet/>
      <dgm:spPr/>
      <dgm:t>
        <a:bodyPr/>
        <a:lstStyle/>
        <a:p>
          <a:endParaRPr lang="pt-BR"/>
        </a:p>
      </dgm:t>
    </dgm:pt>
    <dgm:pt modelId="{B2B14527-2C2A-4582-AE04-1C6992177551}" type="sibTrans" cxnId="{F12A5821-C9F0-49C3-93B6-A58F4D1ABE40}">
      <dgm:prSet/>
      <dgm:spPr/>
      <dgm:t>
        <a:bodyPr/>
        <a:lstStyle/>
        <a:p>
          <a:endParaRPr lang="pt-BR"/>
        </a:p>
      </dgm:t>
    </dgm:pt>
    <dgm:pt modelId="{4581C96A-3B27-4239-B138-AF243C82FEA7}" type="pres">
      <dgm:prSet presAssocID="{5F4DC918-708A-451E-8491-4E5F78B44AA1}" presName="Name0" presStyleCnt="0">
        <dgm:presLayoutVars>
          <dgm:dir/>
          <dgm:resizeHandles val="exact"/>
        </dgm:presLayoutVars>
      </dgm:prSet>
      <dgm:spPr/>
    </dgm:pt>
    <dgm:pt modelId="{4B2F11D3-F207-474A-A17D-63FBF56628E6}" type="pres">
      <dgm:prSet presAssocID="{7095EC68-6B78-4ED3-837D-B53E13E99692}" presName="node" presStyleLbl="node1" presStyleIdx="0" presStyleCnt="3">
        <dgm:presLayoutVars>
          <dgm:bulletEnabled val="1"/>
        </dgm:presLayoutVars>
      </dgm:prSet>
      <dgm:spPr/>
    </dgm:pt>
    <dgm:pt modelId="{A0BC0A17-01DC-408F-82F5-6196F6C7F04F}" type="pres">
      <dgm:prSet presAssocID="{D77C4023-2673-4292-97D6-36A805351FEC}" presName="sibTrans" presStyleLbl="sibTrans2D1" presStyleIdx="0" presStyleCnt="2"/>
      <dgm:spPr/>
    </dgm:pt>
    <dgm:pt modelId="{D374C747-447E-4062-AEBD-A7DD1B5054D7}" type="pres">
      <dgm:prSet presAssocID="{D77C4023-2673-4292-97D6-36A805351FEC}" presName="connectorText" presStyleLbl="sibTrans2D1" presStyleIdx="0" presStyleCnt="2"/>
      <dgm:spPr/>
    </dgm:pt>
    <dgm:pt modelId="{89046AD7-8CAD-44E9-A662-1F722A65152B}" type="pres">
      <dgm:prSet presAssocID="{679F315F-035D-41DE-86C4-E9B8AE1FB426}" presName="node" presStyleLbl="node1" presStyleIdx="1" presStyleCnt="3">
        <dgm:presLayoutVars>
          <dgm:bulletEnabled val="1"/>
        </dgm:presLayoutVars>
      </dgm:prSet>
      <dgm:spPr/>
    </dgm:pt>
    <dgm:pt modelId="{A841AF2A-F51C-4328-A940-B028C7EEF5A3}" type="pres">
      <dgm:prSet presAssocID="{458FFC02-EF06-43DD-A2BF-E3DA8A36246C}" presName="sibTrans" presStyleLbl="sibTrans2D1" presStyleIdx="1" presStyleCnt="2"/>
      <dgm:spPr/>
    </dgm:pt>
    <dgm:pt modelId="{E7663AD8-5F3D-49F4-A7C2-F9DCE27A4242}" type="pres">
      <dgm:prSet presAssocID="{458FFC02-EF06-43DD-A2BF-E3DA8A36246C}" presName="connectorText" presStyleLbl="sibTrans2D1" presStyleIdx="1" presStyleCnt="2"/>
      <dgm:spPr/>
    </dgm:pt>
    <dgm:pt modelId="{4AAA1105-FED4-4EE3-8DE7-01CAE06BEF93}" type="pres">
      <dgm:prSet presAssocID="{ED349EF8-AB4C-45C6-9D8F-AA63D106CE68}" presName="node" presStyleLbl="node1" presStyleIdx="2" presStyleCnt="3">
        <dgm:presLayoutVars>
          <dgm:bulletEnabled val="1"/>
        </dgm:presLayoutVars>
      </dgm:prSet>
      <dgm:spPr/>
    </dgm:pt>
  </dgm:ptLst>
  <dgm:cxnLst>
    <dgm:cxn modelId="{64C66B0E-7FB9-42E2-A1AF-687CA5E75CB7}" type="presOf" srcId="{5F4DC918-708A-451E-8491-4E5F78B44AA1}" destId="{4581C96A-3B27-4239-B138-AF243C82FEA7}" srcOrd="0" destOrd="0" presId="urn:microsoft.com/office/officeart/2005/8/layout/process1"/>
    <dgm:cxn modelId="{287EE317-BED9-403F-9531-1DEE39D2DB0A}" type="presOf" srcId="{458FFC02-EF06-43DD-A2BF-E3DA8A36246C}" destId="{A841AF2A-F51C-4328-A940-B028C7EEF5A3}" srcOrd="0" destOrd="0" presId="urn:microsoft.com/office/officeart/2005/8/layout/process1"/>
    <dgm:cxn modelId="{F12A5821-C9F0-49C3-93B6-A58F4D1ABE40}" srcId="{5F4DC918-708A-451E-8491-4E5F78B44AA1}" destId="{ED349EF8-AB4C-45C6-9D8F-AA63D106CE68}" srcOrd="2" destOrd="0" parTransId="{B87AE008-236C-4A89-A32B-FC83B6D5A142}" sibTransId="{B2B14527-2C2A-4582-AE04-1C6992177551}"/>
    <dgm:cxn modelId="{21433929-2F56-4615-A568-C79E5CB09526}" type="presOf" srcId="{D77C4023-2673-4292-97D6-36A805351FEC}" destId="{D374C747-447E-4062-AEBD-A7DD1B5054D7}" srcOrd="1" destOrd="0" presId="urn:microsoft.com/office/officeart/2005/8/layout/process1"/>
    <dgm:cxn modelId="{28FFFA40-4474-4736-B775-46D8AE429599}" srcId="{5F4DC918-708A-451E-8491-4E5F78B44AA1}" destId="{7095EC68-6B78-4ED3-837D-B53E13E99692}" srcOrd="0" destOrd="0" parTransId="{AFAB5665-04C6-4A46-8C52-E5FDD0FB8407}" sibTransId="{D77C4023-2673-4292-97D6-36A805351FEC}"/>
    <dgm:cxn modelId="{5336DD45-15F7-4D56-AAF3-82FF9C73F372}" srcId="{5F4DC918-708A-451E-8491-4E5F78B44AA1}" destId="{679F315F-035D-41DE-86C4-E9B8AE1FB426}" srcOrd="1" destOrd="0" parTransId="{4BA25E57-3804-4E6B-9081-488FDD085EFB}" sibTransId="{458FFC02-EF06-43DD-A2BF-E3DA8A36246C}"/>
    <dgm:cxn modelId="{0025756D-4B98-40FA-ACEE-2701A6B0E35F}" type="presOf" srcId="{679F315F-035D-41DE-86C4-E9B8AE1FB426}" destId="{89046AD7-8CAD-44E9-A662-1F722A65152B}" srcOrd="0" destOrd="0" presId="urn:microsoft.com/office/officeart/2005/8/layout/process1"/>
    <dgm:cxn modelId="{A8B8A359-C7B8-438C-90A7-3B339B42A8C1}" type="presOf" srcId="{D77C4023-2673-4292-97D6-36A805351FEC}" destId="{A0BC0A17-01DC-408F-82F5-6196F6C7F04F}" srcOrd="0" destOrd="0" presId="urn:microsoft.com/office/officeart/2005/8/layout/process1"/>
    <dgm:cxn modelId="{6B7608C3-5A30-4EED-8A98-76CFCA738712}" type="presOf" srcId="{7095EC68-6B78-4ED3-837D-B53E13E99692}" destId="{4B2F11D3-F207-474A-A17D-63FBF56628E6}" srcOrd="0" destOrd="0" presId="urn:microsoft.com/office/officeart/2005/8/layout/process1"/>
    <dgm:cxn modelId="{BA2D4CEC-8189-437B-9126-7C7B8BB36023}" type="presOf" srcId="{ED349EF8-AB4C-45C6-9D8F-AA63D106CE68}" destId="{4AAA1105-FED4-4EE3-8DE7-01CAE06BEF93}" srcOrd="0" destOrd="0" presId="urn:microsoft.com/office/officeart/2005/8/layout/process1"/>
    <dgm:cxn modelId="{324EABF0-F1A8-421D-AEFC-EEEAA0EF0753}" type="presOf" srcId="{458FFC02-EF06-43DD-A2BF-E3DA8A36246C}" destId="{E7663AD8-5F3D-49F4-A7C2-F9DCE27A4242}" srcOrd="1" destOrd="0" presId="urn:microsoft.com/office/officeart/2005/8/layout/process1"/>
    <dgm:cxn modelId="{19D34371-FFDD-4C7C-B6E1-D861998EB67A}" type="presParOf" srcId="{4581C96A-3B27-4239-B138-AF243C82FEA7}" destId="{4B2F11D3-F207-474A-A17D-63FBF56628E6}" srcOrd="0" destOrd="0" presId="urn:microsoft.com/office/officeart/2005/8/layout/process1"/>
    <dgm:cxn modelId="{58995BC8-C625-48FB-98D7-585C566F9FAB}" type="presParOf" srcId="{4581C96A-3B27-4239-B138-AF243C82FEA7}" destId="{A0BC0A17-01DC-408F-82F5-6196F6C7F04F}" srcOrd="1" destOrd="0" presId="urn:microsoft.com/office/officeart/2005/8/layout/process1"/>
    <dgm:cxn modelId="{F66A1875-08C7-4D31-9286-8400FE532652}" type="presParOf" srcId="{A0BC0A17-01DC-408F-82F5-6196F6C7F04F}" destId="{D374C747-447E-4062-AEBD-A7DD1B5054D7}" srcOrd="0" destOrd="0" presId="urn:microsoft.com/office/officeart/2005/8/layout/process1"/>
    <dgm:cxn modelId="{94075F38-092B-4298-AE6F-DC526F3D88F2}" type="presParOf" srcId="{4581C96A-3B27-4239-B138-AF243C82FEA7}" destId="{89046AD7-8CAD-44E9-A662-1F722A65152B}" srcOrd="2" destOrd="0" presId="urn:microsoft.com/office/officeart/2005/8/layout/process1"/>
    <dgm:cxn modelId="{1E363D74-0E30-4981-A741-08F8269955F8}" type="presParOf" srcId="{4581C96A-3B27-4239-B138-AF243C82FEA7}" destId="{A841AF2A-F51C-4328-A940-B028C7EEF5A3}" srcOrd="3" destOrd="0" presId="urn:microsoft.com/office/officeart/2005/8/layout/process1"/>
    <dgm:cxn modelId="{4910B9E5-DC5E-4813-93D6-AEB14E60CE64}" type="presParOf" srcId="{A841AF2A-F51C-4328-A940-B028C7EEF5A3}" destId="{E7663AD8-5F3D-49F4-A7C2-F9DCE27A4242}" srcOrd="0" destOrd="0" presId="urn:microsoft.com/office/officeart/2005/8/layout/process1"/>
    <dgm:cxn modelId="{9FBB211B-7BC6-4816-92D9-8C6A564D90B8}" type="presParOf" srcId="{4581C96A-3B27-4239-B138-AF243C82FEA7}" destId="{4AAA1105-FED4-4EE3-8DE7-01CAE06BEF93}" srcOrd="4" destOrd="0" presId="urn:microsoft.com/office/officeart/2005/8/layout/process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5CA73C5-743F-4E34-BD0E-1A87C5154012}" type="doc">
      <dgm:prSet loTypeId="urn:microsoft.com/office/officeart/2005/8/layout/process3" loCatId="process" qsTypeId="urn:microsoft.com/office/officeart/2005/8/quickstyle/simple1" qsCatId="simple" csTypeId="urn:microsoft.com/office/officeart/2005/8/colors/accent2_5" csCatId="accent2" phldr="1"/>
      <dgm:spPr/>
      <dgm:t>
        <a:bodyPr/>
        <a:lstStyle/>
        <a:p>
          <a:endParaRPr lang="pt-BR"/>
        </a:p>
      </dgm:t>
    </dgm:pt>
    <dgm:pt modelId="{721261ED-9DDF-44D2-99CE-A41A17961E37}">
      <dgm:prSet phldrT="[Texto]"/>
      <dgm:spPr/>
      <dgm:t>
        <a:bodyPr/>
        <a:lstStyle/>
        <a:p>
          <a:pPr rtl="0"/>
          <a:r>
            <a:rPr lang="pt-BR">
              <a:latin typeface="Calibri Light" panose="020F0302020204030204"/>
            </a:rPr>
            <a:t>Presentes e Hospitalidade (Itens</a:t>
          </a:r>
          <a:r>
            <a:rPr lang="pt-BR"/>
            <a:t> recebidos</a:t>
          </a:r>
          <a:r>
            <a:rPr lang="pt-BR">
              <a:latin typeface="Calibri Light" panose="020F0302020204030204"/>
            </a:rPr>
            <a:t>)</a:t>
          </a:r>
          <a:endParaRPr lang="pt-BR"/>
        </a:p>
      </dgm:t>
    </dgm:pt>
    <dgm:pt modelId="{7C39FC1B-B498-4A56-BFD3-68CF1241C1E0}" type="parTrans" cxnId="{EF882F82-A8B0-445F-B259-58EEBA9521A2}">
      <dgm:prSet/>
      <dgm:spPr/>
      <dgm:t>
        <a:bodyPr/>
        <a:lstStyle/>
        <a:p>
          <a:endParaRPr lang="pt-BR"/>
        </a:p>
      </dgm:t>
    </dgm:pt>
    <dgm:pt modelId="{D1EA239A-3E56-44FB-B6C6-9FF1505D8E95}" type="sibTrans" cxnId="{EF882F82-A8B0-445F-B259-58EEBA9521A2}">
      <dgm:prSet/>
      <dgm:spPr/>
      <dgm:t>
        <a:bodyPr/>
        <a:lstStyle/>
        <a:p>
          <a:endParaRPr lang="pt-BR"/>
        </a:p>
      </dgm:t>
    </dgm:pt>
    <dgm:pt modelId="{82539301-DDF6-4D91-BD2F-0093C700310F}">
      <dgm:prSet phldrT="[Texto]"/>
      <dgm:spPr/>
      <dgm:t>
        <a:bodyPr/>
        <a:lstStyle/>
        <a:p>
          <a:pPr rtl="0"/>
          <a:r>
            <a:rPr lang="pt-BR">
              <a:latin typeface="Franklin Gothic Medium"/>
            </a:rPr>
            <a:t>Salva rascunho</a:t>
          </a:r>
          <a:endParaRPr lang="pt-BR"/>
        </a:p>
      </dgm:t>
    </dgm:pt>
    <dgm:pt modelId="{8654157D-CE97-418A-90D9-5FF8EAD23579}" type="parTrans" cxnId="{D24BE29B-A5FC-4847-84CB-C36C8D5C4898}">
      <dgm:prSet/>
      <dgm:spPr/>
      <dgm:t>
        <a:bodyPr/>
        <a:lstStyle/>
        <a:p>
          <a:endParaRPr lang="pt-BR"/>
        </a:p>
      </dgm:t>
    </dgm:pt>
    <dgm:pt modelId="{DD88D5B2-8157-4999-930F-741FCB95E5EF}" type="sibTrans" cxnId="{D24BE29B-A5FC-4847-84CB-C36C8D5C4898}">
      <dgm:prSet/>
      <dgm:spPr/>
      <dgm:t>
        <a:bodyPr/>
        <a:lstStyle/>
        <a:p>
          <a:endParaRPr lang="pt-BR"/>
        </a:p>
      </dgm:t>
    </dgm:pt>
    <dgm:pt modelId="{F59F5E22-8BE0-4F7B-94D2-1D026BBDBB3C}">
      <dgm:prSet phldrT="[Texto]"/>
      <dgm:spPr/>
      <dgm:t>
        <a:bodyPr/>
        <a:lstStyle/>
        <a:p>
          <a:r>
            <a:rPr lang="pt-BR">
              <a:latin typeface="Franklin Gothic Medium"/>
            </a:rPr>
            <a:t>Compromisso</a:t>
          </a:r>
          <a:endParaRPr lang="pt-BR"/>
        </a:p>
      </dgm:t>
    </dgm:pt>
    <dgm:pt modelId="{A5D00F23-2117-467B-87CA-F8AECF523E64}" type="parTrans" cxnId="{A5D645D8-D747-4E0B-87AB-F575CFA2596B}">
      <dgm:prSet/>
      <dgm:spPr/>
      <dgm:t>
        <a:bodyPr/>
        <a:lstStyle/>
        <a:p>
          <a:endParaRPr lang="pt-BR"/>
        </a:p>
      </dgm:t>
    </dgm:pt>
    <dgm:pt modelId="{508F020F-2A00-4F4A-9465-D886C59CBA26}" type="sibTrans" cxnId="{A5D645D8-D747-4E0B-87AB-F575CFA2596B}">
      <dgm:prSet/>
      <dgm:spPr/>
      <dgm:t>
        <a:bodyPr/>
        <a:lstStyle/>
        <a:p>
          <a:endParaRPr lang="pt-BR"/>
        </a:p>
      </dgm:t>
    </dgm:pt>
    <dgm:pt modelId="{ED60CD77-CFAB-4D90-956F-6C02AA63B706}">
      <dgm:prSet phldrT="[Texto]"/>
      <dgm:spPr/>
      <dgm:t>
        <a:bodyPr/>
        <a:lstStyle/>
        <a:p>
          <a:pPr rtl="0"/>
          <a:r>
            <a:rPr lang="pt-BR">
              <a:latin typeface="Franklin Gothic Medium"/>
            </a:rPr>
            <a:t>Salva </a:t>
          </a:r>
          <a:endParaRPr lang="pt-BR"/>
        </a:p>
      </dgm:t>
    </dgm:pt>
    <dgm:pt modelId="{BF2EBA13-E0F5-4ECA-A74C-C762FF9703BB}" type="parTrans" cxnId="{5796309D-34EE-4BAC-B9F8-B59C00A5B792}">
      <dgm:prSet/>
      <dgm:spPr/>
      <dgm:t>
        <a:bodyPr/>
        <a:lstStyle/>
        <a:p>
          <a:endParaRPr lang="pt-BR"/>
        </a:p>
      </dgm:t>
    </dgm:pt>
    <dgm:pt modelId="{5CBF7571-74C1-4561-B14C-4CFE5AF11334}" type="sibTrans" cxnId="{5796309D-34EE-4BAC-B9F8-B59C00A5B792}">
      <dgm:prSet/>
      <dgm:spPr/>
      <dgm:t>
        <a:bodyPr/>
        <a:lstStyle/>
        <a:p>
          <a:endParaRPr lang="pt-BR"/>
        </a:p>
      </dgm:t>
    </dgm:pt>
    <dgm:pt modelId="{F12C8EFA-3499-4942-82D3-E59CFA65DC7E}">
      <dgm:prSet phldrT="[Texto]"/>
      <dgm:spPr/>
      <dgm:t>
        <a:bodyPr/>
        <a:lstStyle/>
        <a:p>
          <a:pPr rtl="0"/>
          <a:r>
            <a:rPr lang="pt-BR"/>
            <a:t>Itens recebidos</a:t>
          </a:r>
        </a:p>
      </dgm:t>
    </dgm:pt>
    <dgm:pt modelId="{9B4E5C49-3FE0-4567-B647-B0291950FDD8}" type="parTrans" cxnId="{B82535EF-1782-46B2-80D7-3C7A726FC2A6}">
      <dgm:prSet/>
      <dgm:spPr/>
      <dgm:t>
        <a:bodyPr/>
        <a:lstStyle/>
        <a:p>
          <a:endParaRPr lang="pt-BR"/>
        </a:p>
      </dgm:t>
    </dgm:pt>
    <dgm:pt modelId="{0FC9A6E7-153E-48F4-9B61-9926669E5202}" type="sibTrans" cxnId="{B82535EF-1782-46B2-80D7-3C7A726FC2A6}">
      <dgm:prSet/>
      <dgm:spPr/>
      <dgm:t>
        <a:bodyPr/>
        <a:lstStyle/>
        <a:p>
          <a:endParaRPr lang="pt-BR"/>
        </a:p>
      </dgm:t>
    </dgm:pt>
    <dgm:pt modelId="{BCFAD6EB-F7F4-4916-BD08-C1E092309F2D}">
      <dgm:prSet phldrT="[Texto]"/>
      <dgm:spPr/>
      <dgm:t>
        <a:bodyPr/>
        <a:lstStyle/>
        <a:p>
          <a:pPr rtl="0"/>
          <a:r>
            <a:rPr lang="pt-BR">
              <a:latin typeface="Franklin Gothic Medium"/>
            </a:rPr>
            <a:t>Associa o presente ao compromisso</a:t>
          </a:r>
          <a:endParaRPr lang="pt-BR"/>
        </a:p>
      </dgm:t>
    </dgm:pt>
    <dgm:pt modelId="{FFEA6249-5244-4E73-B948-4AFF75EDF52C}" type="parTrans" cxnId="{7968EC21-C8AD-49EA-90AD-195A5CFD8CD1}">
      <dgm:prSet/>
      <dgm:spPr/>
      <dgm:t>
        <a:bodyPr/>
        <a:lstStyle/>
        <a:p>
          <a:endParaRPr lang="pt-BR"/>
        </a:p>
      </dgm:t>
    </dgm:pt>
    <dgm:pt modelId="{21D75A0B-2236-4355-AA58-D7925EC9908B}" type="sibTrans" cxnId="{7968EC21-C8AD-49EA-90AD-195A5CFD8CD1}">
      <dgm:prSet/>
      <dgm:spPr/>
      <dgm:t>
        <a:bodyPr/>
        <a:lstStyle/>
        <a:p>
          <a:endParaRPr lang="pt-BR"/>
        </a:p>
      </dgm:t>
    </dgm:pt>
    <dgm:pt modelId="{C47EF554-B223-494F-AE5B-FB5F8953DFEE}">
      <dgm:prSet phldr="0"/>
      <dgm:spPr/>
      <dgm:t>
        <a:bodyPr/>
        <a:lstStyle/>
        <a:p>
          <a:pPr rtl="0"/>
          <a:r>
            <a:rPr lang="pt-BR">
              <a:latin typeface="Franklin Gothic Medium"/>
            </a:rPr>
            <a:t>Salva o compromisso</a:t>
          </a:r>
        </a:p>
      </dgm:t>
    </dgm:pt>
    <dgm:pt modelId="{ACAD3228-8376-4BD4-933A-23F166602658}" type="parTrans" cxnId="{6F14C810-F2AE-4297-8E8E-7A7D3E3A9B85}">
      <dgm:prSet/>
      <dgm:spPr/>
      <dgm:t>
        <a:bodyPr/>
        <a:lstStyle/>
        <a:p>
          <a:endParaRPr lang="pt-BR"/>
        </a:p>
      </dgm:t>
    </dgm:pt>
    <dgm:pt modelId="{F013F1B2-603B-446A-BADF-72C1FA8DF171}" type="sibTrans" cxnId="{6F14C810-F2AE-4297-8E8E-7A7D3E3A9B85}">
      <dgm:prSet/>
      <dgm:spPr/>
      <dgm:t>
        <a:bodyPr/>
        <a:lstStyle/>
        <a:p>
          <a:endParaRPr lang="pt-BR"/>
        </a:p>
      </dgm:t>
    </dgm:pt>
    <dgm:pt modelId="{F9166F66-7C11-471F-B6EC-966C47BEC18F}" type="pres">
      <dgm:prSet presAssocID="{D5CA73C5-743F-4E34-BD0E-1A87C5154012}" presName="linearFlow" presStyleCnt="0">
        <dgm:presLayoutVars>
          <dgm:dir/>
          <dgm:animLvl val="lvl"/>
          <dgm:resizeHandles val="exact"/>
        </dgm:presLayoutVars>
      </dgm:prSet>
      <dgm:spPr/>
    </dgm:pt>
    <dgm:pt modelId="{7E818B42-B359-4623-B2F4-F5B9987AF461}" type="pres">
      <dgm:prSet presAssocID="{721261ED-9DDF-44D2-99CE-A41A17961E37}" presName="composite" presStyleCnt="0"/>
      <dgm:spPr/>
    </dgm:pt>
    <dgm:pt modelId="{CC7133F1-FCE5-4396-9F4C-82BE1DFAFD50}" type="pres">
      <dgm:prSet presAssocID="{721261ED-9DDF-44D2-99CE-A41A17961E37}" presName="parTx" presStyleLbl="node1" presStyleIdx="0" presStyleCnt="3">
        <dgm:presLayoutVars>
          <dgm:chMax val="0"/>
          <dgm:chPref val="0"/>
          <dgm:bulletEnabled val="1"/>
        </dgm:presLayoutVars>
      </dgm:prSet>
      <dgm:spPr/>
    </dgm:pt>
    <dgm:pt modelId="{5FF34651-B93A-4E2C-9787-09CF13037E09}" type="pres">
      <dgm:prSet presAssocID="{721261ED-9DDF-44D2-99CE-A41A17961E37}" presName="parSh" presStyleLbl="node1" presStyleIdx="0" presStyleCnt="3"/>
      <dgm:spPr/>
    </dgm:pt>
    <dgm:pt modelId="{5C2351FE-74DC-40FD-B671-AEAB9D79745E}" type="pres">
      <dgm:prSet presAssocID="{721261ED-9DDF-44D2-99CE-A41A17961E37}" presName="desTx" presStyleLbl="fgAcc1" presStyleIdx="0" presStyleCnt="3">
        <dgm:presLayoutVars>
          <dgm:bulletEnabled val="1"/>
        </dgm:presLayoutVars>
      </dgm:prSet>
      <dgm:spPr/>
    </dgm:pt>
    <dgm:pt modelId="{C8F43FD2-50C4-47C4-B260-B7C1E51F4CB5}" type="pres">
      <dgm:prSet presAssocID="{D1EA239A-3E56-44FB-B6C6-9FF1505D8E95}" presName="sibTrans" presStyleLbl="sibTrans2D1" presStyleIdx="0" presStyleCnt="2"/>
      <dgm:spPr/>
    </dgm:pt>
    <dgm:pt modelId="{606E9316-7941-4DFF-B98E-9AC621041889}" type="pres">
      <dgm:prSet presAssocID="{D1EA239A-3E56-44FB-B6C6-9FF1505D8E95}" presName="connTx" presStyleLbl="sibTrans2D1" presStyleIdx="0" presStyleCnt="2"/>
      <dgm:spPr/>
    </dgm:pt>
    <dgm:pt modelId="{952C9610-7A36-432F-9954-F89C3D528ADC}" type="pres">
      <dgm:prSet presAssocID="{F59F5E22-8BE0-4F7B-94D2-1D026BBDBB3C}" presName="composite" presStyleCnt="0"/>
      <dgm:spPr/>
    </dgm:pt>
    <dgm:pt modelId="{E61DE8EA-EAEE-4539-97A2-3F2A8FA1619A}" type="pres">
      <dgm:prSet presAssocID="{F59F5E22-8BE0-4F7B-94D2-1D026BBDBB3C}" presName="parTx" presStyleLbl="node1" presStyleIdx="0" presStyleCnt="3">
        <dgm:presLayoutVars>
          <dgm:chMax val="0"/>
          <dgm:chPref val="0"/>
          <dgm:bulletEnabled val="1"/>
        </dgm:presLayoutVars>
      </dgm:prSet>
      <dgm:spPr/>
    </dgm:pt>
    <dgm:pt modelId="{56772FFE-EE54-4C0E-B6C4-3FF82C387FC1}" type="pres">
      <dgm:prSet presAssocID="{F59F5E22-8BE0-4F7B-94D2-1D026BBDBB3C}" presName="parSh" presStyleLbl="node1" presStyleIdx="1" presStyleCnt="3"/>
      <dgm:spPr/>
    </dgm:pt>
    <dgm:pt modelId="{14A214D9-C084-4BFC-B4E4-B8093268A48F}" type="pres">
      <dgm:prSet presAssocID="{F59F5E22-8BE0-4F7B-94D2-1D026BBDBB3C}" presName="desTx" presStyleLbl="fgAcc1" presStyleIdx="1" presStyleCnt="3">
        <dgm:presLayoutVars>
          <dgm:bulletEnabled val="1"/>
        </dgm:presLayoutVars>
      </dgm:prSet>
      <dgm:spPr/>
    </dgm:pt>
    <dgm:pt modelId="{95F45194-0CC0-42AD-AC41-01FCF20D4A59}" type="pres">
      <dgm:prSet presAssocID="{508F020F-2A00-4F4A-9465-D886C59CBA26}" presName="sibTrans" presStyleLbl="sibTrans2D1" presStyleIdx="1" presStyleCnt="2"/>
      <dgm:spPr/>
    </dgm:pt>
    <dgm:pt modelId="{5C78AFB1-D77A-4486-A35C-9578D4F473FA}" type="pres">
      <dgm:prSet presAssocID="{508F020F-2A00-4F4A-9465-D886C59CBA26}" presName="connTx" presStyleLbl="sibTrans2D1" presStyleIdx="1" presStyleCnt="2"/>
      <dgm:spPr/>
    </dgm:pt>
    <dgm:pt modelId="{FFE6B718-6649-49DD-83BA-429196DDDBC1}" type="pres">
      <dgm:prSet presAssocID="{F12C8EFA-3499-4942-82D3-E59CFA65DC7E}" presName="composite" presStyleCnt="0"/>
      <dgm:spPr/>
    </dgm:pt>
    <dgm:pt modelId="{DA1FACBB-53DA-4A9F-BBBD-7B63779DA973}" type="pres">
      <dgm:prSet presAssocID="{F12C8EFA-3499-4942-82D3-E59CFA65DC7E}" presName="parTx" presStyleLbl="node1" presStyleIdx="1" presStyleCnt="3">
        <dgm:presLayoutVars>
          <dgm:chMax val="0"/>
          <dgm:chPref val="0"/>
          <dgm:bulletEnabled val="1"/>
        </dgm:presLayoutVars>
      </dgm:prSet>
      <dgm:spPr/>
    </dgm:pt>
    <dgm:pt modelId="{E156DC26-24BA-4091-822A-732A1DB45698}" type="pres">
      <dgm:prSet presAssocID="{F12C8EFA-3499-4942-82D3-E59CFA65DC7E}" presName="parSh" presStyleLbl="node1" presStyleIdx="2" presStyleCnt="3"/>
      <dgm:spPr/>
    </dgm:pt>
    <dgm:pt modelId="{ACC9908C-FC4E-4755-9426-7DED8D2FFB0F}" type="pres">
      <dgm:prSet presAssocID="{F12C8EFA-3499-4942-82D3-E59CFA65DC7E}" presName="desTx" presStyleLbl="fgAcc1" presStyleIdx="2" presStyleCnt="3">
        <dgm:presLayoutVars>
          <dgm:bulletEnabled val="1"/>
        </dgm:presLayoutVars>
      </dgm:prSet>
      <dgm:spPr/>
    </dgm:pt>
  </dgm:ptLst>
  <dgm:cxnLst>
    <dgm:cxn modelId="{FB131B0E-3E96-4AD0-AD80-519CF684B73B}" type="presOf" srcId="{F12C8EFA-3499-4942-82D3-E59CFA65DC7E}" destId="{DA1FACBB-53DA-4A9F-BBBD-7B63779DA973}" srcOrd="0" destOrd="0" presId="urn:microsoft.com/office/officeart/2005/8/layout/process3"/>
    <dgm:cxn modelId="{6F14C810-F2AE-4297-8E8E-7A7D3E3A9B85}" srcId="{F12C8EFA-3499-4942-82D3-E59CFA65DC7E}" destId="{C47EF554-B223-494F-AE5B-FB5F8953DFEE}" srcOrd="1" destOrd="0" parTransId="{ACAD3228-8376-4BD4-933A-23F166602658}" sibTransId="{F013F1B2-603B-446A-BADF-72C1FA8DF171}"/>
    <dgm:cxn modelId="{7968EC21-C8AD-49EA-90AD-195A5CFD8CD1}" srcId="{F12C8EFA-3499-4942-82D3-E59CFA65DC7E}" destId="{BCFAD6EB-F7F4-4916-BD08-C1E092309F2D}" srcOrd="0" destOrd="0" parTransId="{FFEA6249-5244-4E73-B948-4AFF75EDF52C}" sibTransId="{21D75A0B-2236-4355-AA58-D7925EC9908B}"/>
    <dgm:cxn modelId="{F8B0082E-F906-4E49-888D-0AEB2FDEC726}" type="presOf" srcId="{BCFAD6EB-F7F4-4916-BD08-C1E092309F2D}" destId="{ACC9908C-FC4E-4755-9426-7DED8D2FFB0F}" srcOrd="0" destOrd="0" presId="urn:microsoft.com/office/officeart/2005/8/layout/process3"/>
    <dgm:cxn modelId="{6ECC5A42-E066-429D-AAC6-C33903BAC879}" type="presOf" srcId="{D5CA73C5-743F-4E34-BD0E-1A87C5154012}" destId="{F9166F66-7C11-471F-B6EC-966C47BEC18F}" srcOrd="0" destOrd="0" presId="urn:microsoft.com/office/officeart/2005/8/layout/process3"/>
    <dgm:cxn modelId="{1A261244-F187-48C1-A514-3B5C41FD0BAE}" type="presOf" srcId="{ED60CD77-CFAB-4D90-956F-6C02AA63B706}" destId="{14A214D9-C084-4BFC-B4E4-B8093268A48F}" srcOrd="0" destOrd="0" presId="urn:microsoft.com/office/officeart/2005/8/layout/process3"/>
    <dgm:cxn modelId="{9A606964-AE82-43A2-9AA4-B1E2216AC79B}" type="presOf" srcId="{C47EF554-B223-494F-AE5B-FB5F8953DFEE}" destId="{ACC9908C-FC4E-4755-9426-7DED8D2FFB0F}" srcOrd="0" destOrd="1" presId="urn:microsoft.com/office/officeart/2005/8/layout/process3"/>
    <dgm:cxn modelId="{01DE7567-43FD-4EA2-9354-EA4A46DEC6FD}" type="presOf" srcId="{D1EA239A-3E56-44FB-B6C6-9FF1505D8E95}" destId="{C8F43FD2-50C4-47C4-B260-B7C1E51F4CB5}" srcOrd="0" destOrd="0" presId="urn:microsoft.com/office/officeart/2005/8/layout/process3"/>
    <dgm:cxn modelId="{FBBAB768-ECEA-4A2A-BD7A-1E942392F19D}" type="presOf" srcId="{F12C8EFA-3499-4942-82D3-E59CFA65DC7E}" destId="{E156DC26-24BA-4091-822A-732A1DB45698}" srcOrd="1" destOrd="0" presId="urn:microsoft.com/office/officeart/2005/8/layout/process3"/>
    <dgm:cxn modelId="{92F8C44E-35C1-4769-87BA-46697F6A63CF}" type="presOf" srcId="{721261ED-9DDF-44D2-99CE-A41A17961E37}" destId="{5FF34651-B93A-4E2C-9787-09CF13037E09}" srcOrd="1" destOrd="0" presId="urn:microsoft.com/office/officeart/2005/8/layout/process3"/>
    <dgm:cxn modelId="{EF882F82-A8B0-445F-B259-58EEBA9521A2}" srcId="{D5CA73C5-743F-4E34-BD0E-1A87C5154012}" destId="{721261ED-9DDF-44D2-99CE-A41A17961E37}" srcOrd="0" destOrd="0" parTransId="{7C39FC1B-B498-4A56-BFD3-68CF1241C1E0}" sibTransId="{D1EA239A-3E56-44FB-B6C6-9FF1505D8E95}"/>
    <dgm:cxn modelId="{471AE590-9274-494C-BF3C-33ECEB90D978}" type="presOf" srcId="{D1EA239A-3E56-44FB-B6C6-9FF1505D8E95}" destId="{606E9316-7941-4DFF-B98E-9AC621041889}" srcOrd="1" destOrd="0" presId="urn:microsoft.com/office/officeart/2005/8/layout/process3"/>
    <dgm:cxn modelId="{DED50192-17B8-4445-A001-91D55482158C}" type="presOf" srcId="{508F020F-2A00-4F4A-9465-D886C59CBA26}" destId="{5C78AFB1-D77A-4486-A35C-9578D4F473FA}" srcOrd="1" destOrd="0" presId="urn:microsoft.com/office/officeart/2005/8/layout/process3"/>
    <dgm:cxn modelId="{D24BE29B-A5FC-4847-84CB-C36C8D5C4898}" srcId="{721261ED-9DDF-44D2-99CE-A41A17961E37}" destId="{82539301-DDF6-4D91-BD2F-0093C700310F}" srcOrd="0" destOrd="0" parTransId="{8654157D-CE97-418A-90D9-5FF8EAD23579}" sibTransId="{DD88D5B2-8157-4999-930F-741FCB95E5EF}"/>
    <dgm:cxn modelId="{5796309D-34EE-4BAC-B9F8-B59C00A5B792}" srcId="{F59F5E22-8BE0-4F7B-94D2-1D026BBDBB3C}" destId="{ED60CD77-CFAB-4D90-956F-6C02AA63B706}" srcOrd="0" destOrd="0" parTransId="{BF2EBA13-E0F5-4ECA-A74C-C762FF9703BB}" sibTransId="{5CBF7571-74C1-4561-B14C-4CFE5AF11334}"/>
    <dgm:cxn modelId="{DEAC0CAC-20E1-492B-8588-0F828BA766F8}" type="presOf" srcId="{82539301-DDF6-4D91-BD2F-0093C700310F}" destId="{5C2351FE-74DC-40FD-B671-AEAB9D79745E}" srcOrd="0" destOrd="0" presId="urn:microsoft.com/office/officeart/2005/8/layout/process3"/>
    <dgm:cxn modelId="{A5D645D8-D747-4E0B-87AB-F575CFA2596B}" srcId="{D5CA73C5-743F-4E34-BD0E-1A87C5154012}" destId="{F59F5E22-8BE0-4F7B-94D2-1D026BBDBB3C}" srcOrd="1" destOrd="0" parTransId="{A5D00F23-2117-467B-87CA-F8AECF523E64}" sibTransId="{508F020F-2A00-4F4A-9465-D886C59CBA26}"/>
    <dgm:cxn modelId="{910835E4-A8AF-4230-9DFD-ED7EA719B2F6}" type="presOf" srcId="{721261ED-9DDF-44D2-99CE-A41A17961E37}" destId="{CC7133F1-FCE5-4396-9F4C-82BE1DFAFD50}" srcOrd="0" destOrd="0" presId="urn:microsoft.com/office/officeart/2005/8/layout/process3"/>
    <dgm:cxn modelId="{71AA6EE9-9B22-46B5-8D93-6C7D5DAB38EA}" type="presOf" srcId="{F59F5E22-8BE0-4F7B-94D2-1D026BBDBB3C}" destId="{56772FFE-EE54-4C0E-B6C4-3FF82C387FC1}" srcOrd="1" destOrd="0" presId="urn:microsoft.com/office/officeart/2005/8/layout/process3"/>
    <dgm:cxn modelId="{03D478EA-33E3-4F22-819B-4737B185249A}" type="presOf" srcId="{508F020F-2A00-4F4A-9465-D886C59CBA26}" destId="{95F45194-0CC0-42AD-AC41-01FCF20D4A59}" srcOrd="0" destOrd="0" presId="urn:microsoft.com/office/officeart/2005/8/layout/process3"/>
    <dgm:cxn modelId="{B82535EF-1782-46B2-80D7-3C7A726FC2A6}" srcId="{D5CA73C5-743F-4E34-BD0E-1A87C5154012}" destId="{F12C8EFA-3499-4942-82D3-E59CFA65DC7E}" srcOrd="2" destOrd="0" parTransId="{9B4E5C49-3FE0-4567-B647-B0291950FDD8}" sibTransId="{0FC9A6E7-153E-48F4-9B61-9926669E5202}"/>
    <dgm:cxn modelId="{E0AD36FE-B6B2-4479-9D95-54A76DA2675B}" type="presOf" srcId="{F59F5E22-8BE0-4F7B-94D2-1D026BBDBB3C}" destId="{E61DE8EA-EAEE-4539-97A2-3F2A8FA1619A}" srcOrd="0" destOrd="0" presId="urn:microsoft.com/office/officeart/2005/8/layout/process3"/>
    <dgm:cxn modelId="{ABDDBDF6-2DB7-405F-97A6-EE5F6748CCF1}" type="presParOf" srcId="{F9166F66-7C11-471F-B6EC-966C47BEC18F}" destId="{7E818B42-B359-4623-B2F4-F5B9987AF461}" srcOrd="0" destOrd="0" presId="urn:microsoft.com/office/officeart/2005/8/layout/process3"/>
    <dgm:cxn modelId="{24D6A36C-6DBE-4D68-8D06-891E37A5E730}" type="presParOf" srcId="{7E818B42-B359-4623-B2F4-F5B9987AF461}" destId="{CC7133F1-FCE5-4396-9F4C-82BE1DFAFD50}" srcOrd="0" destOrd="0" presId="urn:microsoft.com/office/officeart/2005/8/layout/process3"/>
    <dgm:cxn modelId="{3EE56E5B-A78B-47AB-BF51-489B1B6702FB}" type="presParOf" srcId="{7E818B42-B359-4623-B2F4-F5B9987AF461}" destId="{5FF34651-B93A-4E2C-9787-09CF13037E09}" srcOrd="1" destOrd="0" presId="urn:microsoft.com/office/officeart/2005/8/layout/process3"/>
    <dgm:cxn modelId="{16D944AE-0899-4F58-BE6C-9EA3DCE13331}" type="presParOf" srcId="{7E818B42-B359-4623-B2F4-F5B9987AF461}" destId="{5C2351FE-74DC-40FD-B671-AEAB9D79745E}" srcOrd="2" destOrd="0" presId="urn:microsoft.com/office/officeart/2005/8/layout/process3"/>
    <dgm:cxn modelId="{C76B67E9-89D9-4A22-AC80-8F85693A063C}" type="presParOf" srcId="{F9166F66-7C11-471F-B6EC-966C47BEC18F}" destId="{C8F43FD2-50C4-47C4-B260-B7C1E51F4CB5}" srcOrd="1" destOrd="0" presId="urn:microsoft.com/office/officeart/2005/8/layout/process3"/>
    <dgm:cxn modelId="{CC68CA4F-E36F-40E8-B1E5-500F3774FB64}" type="presParOf" srcId="{C8F43FD2-50C4-47C4-B260-B7C1E51F4CB5}" destId="{606E9316-7941-4DFF-B98E-9AC621041889}" srcOrd="0" destOrd="0" presId="urn:microsoft.com/office/officeart/2005/8/layout/process3"/>
    <dgm:cxn modelId="{3E8FF974-6B3F-41C7-8B6F-AE24A9466D90}" type="presParOf" srcId="{F9166F66-7C11-471F-B6EC-966C47BEC18F}" destId="{952C9610-7A36-432F-9954-F89C3D528ADC}" srcOrd="2" destOrd="0" presId="urn:microsoft.com/office/officeart/2005/8/layout/process3"/>
    <dgm:cxn modelId="{FBAEA890-4B37-4CCB-B1B5-6FD75C085EEF}" type="presParOf" srcId="{952C9610-7A36-432F-9954-F89C3D528ADC}" destId="{E61DE8EA-EAEE-4539-97A2-3F2A8FA1619A}" srcOrd="0" destOrd="0" presId="urn:microsoft.com/office/officeart/2005/8/layout/process3"/>
    <dgm:cxn modelId="{05EA47F6-F863-4880-951E-99C5E785E3D2}" type="presParOf" srcId="{952C9610-7A36-432F-9954-F89C3D528ADC}" destId="{56772FFE-EE54-4C0E-B6C4-3FF82C387FC1}" srcOrd="1" destOrd="0" presId="urn:microsoft.com/office/officeart/2005/8/layout/process3"/>
    <dgm:cxn modelId="{C1C0D060-47A7-4CB4-8148-82A7F8F5AE21}" type="presParOf" srcId="{952C9610-7A36-432F-9954-F89C3D528ADC}" destId="{14A214D9-C084-4BFC-B4E4-B8093268A48F}" srcOrd="2" destOrd="0" presId="urn:microsoft.com/office/officeart/2005/8/layout/process3"/>
    <dgm:cxn modelId="{2C34793D-314B-452C-90A9-56E0B2484CED}" type="presParOf" srcId="{F9166F66-7C11-471F-B6EC-966C47BEC18F}" destId="{95F45194-0CC0-42AD-AC41-01FCF20D4A59}" srcOrd="3" destOrd="0" presId="urn:microsoft.com/office/officeart/2005/8/layout/process3"/>
    <dgm:cxn modelId="{90D072F5-D435-4A98-8229-BEB45895362E}" type="presParOf" srcId="{95F45194-0CC0-42AD-AC41-01FCF20D4A59}" destId="{5C78AFB1-D77A-4486-A35C-9578D4F473FA}" srcOrd="0" destOrd="0" presId="urn:microsoft.com/office/officeart/2005/8/layout/process3"/>
    <dgm:cxn modelId="{E9A5DDE3-9ABE-46D3-A5FE-913F0B9D0060}" type="presParOf" srcId="{F9166F66-7C11-471F-B6EC-966C47BEC18F}" destId="{FFE6B718-6649-49DD-83BA-429196DDDBC1}" srcOrd="4" destOrd="0" presId="urn:microsoft.com/office/officeart/2005/8/layout/process3"/>
    <dgm:cxn modelId="{C1382441-0B97-4405-8B9F-99152B31EBF4}" type="presParOf" srcId="{FFE6B718-6649-49DD-83BA-429196DDDBC1}" destId="{DA1FACBB-53DA-4A9F-BBBD-7B63779DA973}" srcOrd="0" destOrd="0" presId="urn:microsoft.com/office/officeart/2005/8/layout/process3"/>
    <dgm:cxn modelId="{A080AB03-3E62-4B2C-BDA9-273D98EC28A2}" type="presParOf" srcId="{FFE6B718-6649-49DD-83BA-429196DDDBC1}" destId="{E156DC26-24BA-4091-822A-732A1DB45698}" srcOrd="1" destOrd="0" presId="urn:microsoft.com/office/officeart/2005/8/layout/process3"/>
    <dgm:cxn modelId="{BFF89802-449B-4F21-9FEB-2AEB6B4D817D}" type="presParOf" srcId="{FFE6B718-6649-49DD-83BA-429196DDDBC1}" destId="{ACC9908C-FC4E-4755-9426-7DED8D2FFB0F}" srcOrd="2" destOrd="0" presId="urn:microsoft.com/office/officeart/2005/8/layout/process3"/>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F34651-B93A-4E2C-9787-09CF13037E09}">
      <dsp:nvSpPr>
        <dsp:cNvPr id="0" name=""/>
        <dsp:cNvSpPr/>
      </dsp:nvSpPr>
      <dsp:spPr>
        <a:xfrm>
          <a:off x="953" y="1603338"/>
          <a:ext cx="1197954" cy="718772"/>
        </a:xfrm>
        <a:prstGeom prst="roundRect">
          <a:avLst>
            <a:gd name="adj" fmla="val 10000"/>
          </a:avLst>
        </a:prstGeom>
        <a:solidFill>
          <a:schemeClr val="accent2">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34290" numCol="1" spcCol="1270" anchor="t" anchorCtr="0">
          <a:noAutofit/>
        </a:bodyPr>
        <a:lstStyle/>
        <a:p>
          <a:pPr marL="0" lvl="0" indent="0" algn="l" defTabSz="400050">
            <a:lnSpc>
              <a:spcPct val="90000"/>
            </a:lnSpc>
            <a:spcBef>
              <a:spcPct val="0"/>
            </a:spcBef>
            <a:spcAft>
              <a:spcPct val="35000"/>
            </a:spcAft>
            <a:buNone/>
          </a:pPr>
          <a:r>
            <a:rPr lang="pt-BR" sz="900" kern="1200">
              <a:latin typeface="Franklin Gothic Medium"/>
            </a:rPr>
            <a:t>Compromisso</a:t>
          </a:r>
          <a:endParaRPr lang="pt-BR" sz="900" kern="1200"/>
        </a:p>
      </dsp:txBody>
      <dsp:txXfrm>
        <a:off x="953" y="1603338"/>
        <a:ext cx="1197954" cy="479181"/>
      </dsp:txXfrm>
    </dsp:sp>
    <dsp:sp modelId="{5C2351FE-74DC-40FD-B671-AEAB9D79745E}">
      <dsp:nvSpPr>
        <dsp:cNvPr id="0" name=""/>
        <dsp:cNvSpPr/>
      </dsp:nvSpPr>
      <dsp:spPr>
        <a:xfrm>
          <a:off x="168510" y="2051951"/>
          <a:ext cx="1197954" cy="793800"/>
        </a:xfrm>
        <a:prstGeom prst="roundRect">
          <a:avLst>
            <a:gd name="adj" fmla="val 10000"/>
          </a:avLst>
        </a:prstGeom>
        <a:solidFill>
          <a:schemeClr val="lt1">
            <a:alpha val="90000"/>
            <a:hueOff val="0"/>
            <a:satOff val="0"/>
            <a:lumOff val="0"/>
            <a:alphaOff val="0"/>
          </a:schemeClr>
        </a:solidFill>
        <a:ln w="12700" cap="flat" cmpd="sng" algn="ctr">
          <a:solidFill>
            <a:schemeClr val="accent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t" anchorCtr="0">
          <a:noAutofit/>
        </a:bodyPr>
        <a:lstStyle/>
        <a:p>
          <a:pPr marL="57150" lvl="1" indent="-57150" algn="l" defTabSz="400050" rtl="0">
            <a:lnSpc>
              <a:spcPct val="90000"/>
            </a:lnSpc>
            <a:spcBef>
              <a:spcPct val="0"/>
            </a:spcBef>
            <a:spcAft>
              <a:spcPct val="15000"/>
            </a:spcAft>
            <a:buChar char="•"/>
          </a:pPr>
          <a:r>
            <a:rPr lang="pt-BR" sz="900" kern="1200">
              <a:latin typeface="Franklin Gothic Medium"/>
            </a:rPr>
            <a:t>Salva rascunho</a:t>
          </a:r>
          <a:endParaRPr lang="pt-BR" sz="900" kern="1200"/>
        </a:p>
      </dsp:txBody>
      <dsp:txXfrm>
        <a:off x="191760" y="2075201"/>
        <a:ext cx="1151454" cy="747300"/>
      </dsp:txXfrm>
    </dsp:sp>
    <dsp:sp modelId="{C8F43FD2-50C4-47C4-B260-B7C1E51F4CB5}">
      <dsp:nvSpPr>
        <dsp:cNvPr id="0" name=""/>
        <dsp:cNvSpPr/>
      </dsp:nvSpPr>
      <dsp:spPr>
        <a:xfrm>
          <a:off x="1380512" y="1693801"/>
          <a:ext cx="385003" cy="298255"/>
        </a:xfrm>
        <a:prstGeom prst="rightArrow">
          <a:avLst>
            <a:gd name="adj1" fmla="val 60000"/>
            <a:gd name="adj2" fmla="val 50000"/>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pt-BR" sz="700" kern="1200"/>
        </a:p>
      </dsp:txBody>
      <dsp:txXfrm>
        <a:off x="1380512" y="1753452"/>
        <a:ext cx="295527" cy="178953"/>
      </dsp:txXfrm>
    </dsp:sp>
    <dsp:sp modelId="{56772FFE-EE54-4C0E-B6C4-3FF82C387FC1}">
      <dsp:nvSpPr>
        <dsp:cNvPr id="0" name=""/>
        <dsp:cNvSpPr/>
      </dsp:nvSpPr>
      <dsp:spPr>
        <a:xfrm>
          <a:off x="1925329" y="1603338"/>
          <a:ext cx="1197954" cy="718772"/>
        </a:xfrm>
        <a:prstGeom prst="roundRect">
          <a:avLst>
            <a:gd name="adj" fmla="val 10000"/>
          </a:avLst>
        </a:prstGeom>
        <a:solidFill>
          <a:schemeClr val="accent2">
            <a:alpha val="90000"/>
            <a:hueOff val="0"/>
            <a:satOff val="0"/>
            <a:lumOff val="0"/>
            <a:alphaOff val="-13333"/>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34290" numCol="1" spcCol="1270" anchor="t" anchorCtr="0">
          <a:noAutofit/>
        </a:bodyPr>
        <a:lstStyle/>
        <a:p>
          <a:pPr marL="0" lvl="0" indent="0" algn="l" defTabSz="400050">
            <a:lnSpc>
              <a:spcPct val="90000"/>
            </a:lnSpc>
            <a:spcBef>
              <a:spcPct val="0"/>
            </a:spcBef>
            <a:spcAft>
              <a:spcPct val="35000"/>
            </a:spcAft>
            <a:buNone/>
          </a:pPr>
          <a:r>
            <a:rPr lang="pt-BR" sz="900" kern="1200">
              <a:latin typeface="Franklin Gothic Medium"/>
            </a:rPr>
            <a:t>Viagem</a:t>
          </a:r>
          <a:endParaRPr lang="pt-BR" sz="900" kern="1200"/>
        </a:p>
      </dsp:txBody>
      <dsp:txXfrm>
        <a:off x="1925329" y="1603338"/>
        <a:ext cx="1197954" cy="479181"/>
      </dsp:txXfrm>
    </dsp:sp>
    <dsp:sp modelId="{14A214D9-C084-4BFC-B4E4-B8093268A48F}">
      <dsp:nvSpPr>
        <dsp:cNvPr id="0" name=""/>
        <dsp:cNvSpPr/>
      </dsp:nvSpPr>
      <dsp:spPr>
        <a:xfrm>
          <a:off x="2170693" y="2082520"/>
          <a:ext cx="1197954" cy="793800"/>
        </a:xfrm>
        <a:prstGeom prst="roundRect">
          <a:avLst>
            <a:gd name="adj" fmla="val 10000"/>
          </a:avLst>
        </a:prstGeom>
        <a:solidFill>
          <a:schemeClr val="lt1">
            <a:alpha val="90000"/>
            <a:hueOff val="0"/>
            <a:satOff val="0"/>
            <a:lumOff val="0"/>
            <a:alphaOff val="0"/>
          </a:schemeClr>
        </a:solidFill>
        <a:ln w="12700" cap="flat" cmpd="sng" algn="ctr">
          <a:solidFill>
            <a:schemeClr val="accent2">
              <a:alpha val="90000"/>
              <a:hueOff val="0"/>
              <a:satOff val="0"/>
              <a:lumOff val="0"/>
              <a:alphaOff val="-13333"/>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t" anchorCtr="0">
          <a:noAutofit/>
        </a:bodyPr>
        <a:lstStyle/>
        <a:p>
          <a:pPr marL="57150" lvl="1" indent="-57150" algn="l" defTabSz="400050" rtl="0">
            <a:lnSpc>
              <a:spcPct val="90000"/>
            </a:lnSpc>
            <a:spcBef>
              <a:spcPct val="0"/>
            </a:spcBef>
            <a:spcAft>
              <a:spcPct val="15000"/>
            </a:spcAft>
            <a:buChar char="•"/>
          </a:pPr>
          <a:r>
            <a:rPr lang="pt-BR" sz="900" kern="1200">
              <a:latin typeface="Franklin Gothic Medium"/>
            </a:rPr>
            <a:t>Salva </a:t>
          </a:r>
          <a:endParaRPr lang="pt-BR" sz="900" kern="1200"/>
        </a:p>
      </dsp:txBody>
      <dsp:txXfrm>
        <a:off x="2193943" y="2105770"/>
        <a:ext cx="1151454" cy="747300"/>
      </dsp:txXfrm>
    </dsp:sp>
    <dsp:sp modelId="{95F45194-0CC0-42AD-AC41-01FCF20D4A59}">
      <dsp:nvSpPr>
        <dsp:cNvPr id="0" name=""/>
        <dsp:cNvSpPr/>
      </dsp:nvSpPr>
      <dsp:spPr>
        <a:xfrm>
          <a:off x="3304888" y="1693801"/>
          <a:ext cx="385003" cy="298255"/>
        </a:xfrm>
        <a:prstGeom prst="rightArrow">
          <a:avLst>
            <a:gd name="adj1" fmla="val 60000"/>
            <a:gd name="adj2" fmla="val 50000"/>
          </a:avLst>
        </a:prstGeom>
        <a:solidFill>
          <a:schemeClr val="accent2">
            <a:shade val="90000"/>
            <a:hueOff val="-287340"/>
            <a:satOff val="204"/>
            <a:lumOff val="16057"/>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pt-BR" sz="700" kern="1200"/>
        </a:p>
      </dsp:txBody>
      <dsp:txXfrm>
        <a:off x="3304888" y="1753452"/>
        <a:ext cx="295527" cy="178953"/>
      </dsp:txXfrm>
    </dsp:sp>
    <dsp:sp modelId="{E156DC26-24BA-4091-822A-732A1DB45698}">
      <dsp:nvSpPr>
        <dsp:cNvPr id="0" name=""/>
        <dsp:cNvSpPr/>
      </dsp:nvSpPr>
      <dsp:spPr>
        <a:xfrm>
          <a:off x="3849705" y="1603338"/>
          <a:ext cx="1197954" cy="718772"/>
        </a:xfrm>
        <a:prstGeom prst="roundRect">
          <a:avLst>
            <a:gd name="adj" fmla="val 10000"/>
          </a:avLst>
        </a:prstGeom>
        <a:solidFill>
          <a:schemeClr val="accent2">
            <a:alpha val="90000"/>
            <a:hueOff val="0"/>
            <a:satOff val="0"/>
            <a:lumOff val="0"/>
            <a:alphaOff val="-26667"/>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34290" numCol="1" spcCol="1270" anchor="t" anchorCtr="0">
          <a:noAutofit/>
        </a:bodyPr>
        <a:lstStyle/>
        <a:p>
          <a:pPr marL="0" lvl="0" indent="0" algn="l" defTabSz="400050">
            <a:lnSpc>
              <a:spcPct val="90000"/>
            </a:lnSpc>
            <a:spcBef>
              <a:spcPct val="0"/>
            </a:spcBef>
            <a:spcAft>
              <a:spcPct val="35000"/>
            </a:spcAft>
            <a:buNone/>
          </a:pPr>
          <a:r>
            <a:rPr lang="pt-BR" sz="900" kern="1200">
              <a:latin typeface="Franklin Gothic Medium"/>
            </a:rPr>
            <a:t>Compromisso</a:t>
          </a:r>
          <a:endParaRPr lang="pt-BR" sz="900" kern="1200"/>
        </a:p>
      </dsp:txBody>
      <dsp:txXfrm>
        <a:off x="3849705" y="1603338"/>
        <a:ext cx="1197954" cy="479181"/>
      </dsp:txXfrm>
    </dsp:sp>
    <dsp:sp modelId="{ACC9908C-FC4E-4755-9426-7DED8D2FFB0F}">
      <dsp:nvSpPr>
        <dsp:cNvPr id="0" name=""/>
        <dsp:cNvSpPr/>
      </dsp:nvSpPr>
      <dsp:spPr>
        <a:xfrm>
          <a:off x="4095069" y="2082520"/>
          <a:ext cx="1197954" cy="793800"/>
        </a:xfrm>
        <a:prstGeom prst="roundRect">
          <a:avLst>
            <a:gd name="adj" fmla="val 10000"/>
          </a:avLst>
        </a:prstGeom>
        <a:solidFill>
          <a:schemeClr val="lt1">
            <a:alpha val="90000"/>
            <a:hueOff val="0"/>
            <a:satOff val="0"/>
            <a:lumOff val="0"/>
            <a:alphaOff val="0"/>
          </a:schemeClr>
        </a:solidFill>
        <a:ln w="12700" cap="flat" cmpd="sng" algn="ctr">
          <a:solidFill>
            <a:schemeClr val="accent2">
              <a:alpha val="90000"/>
              <a:hueOff val="0"/>
              <a:satOff val="0"/>
              <a:lumOff val="0"/>
              <a:alphaOff val="-26667"/>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t" anchorCtr="0">
          <a:noAutofit/>
        </a:bodyPr>
        <a:lstStyle/>
        <a:p>
          <a:pPr marL="57150" lvl="1" indent="-57150" algn="l" defTabSz="400050" rtl="0">
            <a:lnSpc>
              <a:spcPct val="90000"/>
            </a:lnSpc>
            <a:spcBef>
              <a:spcPct val="0"/>
            </a:spcBef>
            <a:spcAft>
              <a:spcPct val="15000"/>
            </a:spcAft>
            <a:buChar char="•"/>
          </a:pPr>
          <a:r>
            <a:rPr lang="pt-BR" sz="900" kern="1200">
              <a:latin typeface="Franklin Gothic Medium"/>
            </a:rPr>
            <a:t>Associa o compromisso à viagem</a:t>
          </a:r>
          <a:endParaRPr lang="pt-BR" sz="900" kern="1200"/>
        </a:p>
        <a:p>
          <a:pPr marL="57150" lvl="1" indent="-57150" algn="l" defTabSz="400050" rtl="0">
            <a:lnSpc>
              <a:spcPct val="90000"/>
            </a:lnSpc>
            <a:spcBef>
              <a:spcPct val="0"/>
            </a:spcBef>
            <a:spcAft>
              <a:spcPct val="15000"/>
            </a:spcAft>
            <a:buChar char="•"/>
          </a:pPr>
          <a:r>
            <a:rPr lang="pt-BR" sz="900" kern="1200">
              <a:latin typeface="Franklin Gothic Medium"/>
            </a:rPr>
            <a:t>Salva o compromisso</a:t>
          </a:r>
        </a:p>
      </dsp:txBody>
      <dsp:txXfrm>
        <a:off x="4118319" y="2105770"/>
        <a:ext cx="1151454" cy="747300"/>
      </dsp:txXfrm>
    </dsp:sp>
    <dsp:sp modelId="{B39F0078-8C5C-4DD1-B68D-9142A0CC444C}">
      <dsp:nvSpPr>
        <dsp:cNvPr id="0" name=""/>
        <dsp:cNvSpPr/>
      </dsp:nvSpPr>
      <dsp:spPr>
        <a:xfrm>
          <a:off x="5229265" y="1693801"/>
          <a:ext cx="385003" cy="298255"/>
        </a:xfrm>
        <a:prstGeom prst="rightArrow">
          <a:avLst>
            <a:gd name="adj1" fmla="val 60000"/>
            <a:gd name="adj2" fmla="val 50000"/>
          </a:avLst>
        </a:prstGeom>
        <a:solidFill>
          <a:schemeClr val="accent2">
            <a:shade val="90000"/>
            <a:hueOff val="-574681"/>
            <a:satOff val="409"/>
            <a:lumOff val="3211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pt-BR" sz="700" kern="1200"/>
        </a:p>
      </dsp:txBody>
      <dsp:txXfrm>
        <a:off x="5229265" y="1753452"/>
        <a:ext cx="295527" cy="178953"/>
      </dsp:txXfrm>
    </dsp:sp>
    <dsp:sp modelId="{82886CED-1628-46A1-9796-31F266657F0C}">
      <dsp:nvSpPr>
        <dsp:cNvPr id="0" name=""/>
        <dsp:cNvSpPr/>
      </dsp:nvSpPr>
      <dsp:spPr>
        <a:xfrm>
          <a:off x="5774081" y="1603338"/>
          <a:ext cx="1197954" cy="718772"/>
        </a:xfrm>
        <a:prstGeom prst="roundRect">
          <a:avLst>
            <a:gd name="adj" fmla="val 10000"/>
          </a:avLst>
        </a:prstGeom>
        <a:solidFill>
          <a:schemeClr val="accent2">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34290" numCol="1" spcCol="1270" anchor="t" anchorCtr="0">
          <a:noAutofit/>
        </a:bodyPr>
        <a:lstStyle/>
        <a:p>
          <a:pPr marL="0" lvl="0" indent="0" algn="l" defTabSz="400050" rtl="0">
            <a:lnSpc>
              <a:spcPct val="90000"/>
            </a:lnSpc>
            <a:spcBef>
              <a:spcPct val="0"/>
            </a:spcBef>
            <a:spcAft>
              <a:spcPct val="35000"/>
            </a:spcAft>
            <a:buNone/>
          </a:pPr>
          <a:r>
            <a:rPr lang="en-US" sz="900" kern="1200" err="1">
              <a:latin typeface="Calibri Light" panose="020F0302020204030204"/>
            </a:rPr>
            <a:t>Presentes</a:t>
          </a:r>
          <a:r>
            <a:rPr lang="en-US" sz="900" kern="1200">
              <a:latin typeface="Calibri Light" panose="020F0302020204030204"/>
            </a:rPr>
            <a:t> e </a:t>
          </a:r>
          <a:r>
            <a:rPr lang="en-US" sz="900" kern="1200" err="1">
              <a:latin typeface="Calibri Light" panose="020F0302020204030204"/>
            </a:rPr>
            <a:t>Hospitalidades</a:t>
          </a:r>
          <a:r>
            <a:rPr lang="en-US" sz="900" kern="1200">
              <a:latin typeface="Calibri Light" panose="020F0302020204030204"/>
            </a:rPr>
            <a:t> (Itens </a:t>
          </a:r>
          <a:r>
            <a:rPr lang="en-US" sz="900" kern="1200" err="1">
              <a:latin typeface="Calibri Light" panose="020F0302020204030204"/>
            </a:rPr>
            <a:t>recebidos</a:t>
          </a:r>
          <a:r>
            <a:rPr lang="en-US" sz="900" kern="1200">
              <a:latin typeface="Calibri Light" panose="020F0302020204030204"/>
            </a:rPr>
            <a:t>)</a:t>
          </a:r>
        </a:p>
      </dsp:txBody>
      <dsp:txXfrm>
        <a:off x="5774081" y="1603338"/>
        <a:ext cx="1197954" cy="479181"/>
      </dsp:txXfrm>
    </dsp:sp>
    <dsp:sp modelId="{855E5CC0-3471-4AF9-ABCC-0FA1DF33B63D}">
      <dsp:nvSpPr>
        <dsp:cNvPr id="0" name=""/>
        <dsp:cNvSpPr/>
      </dsp:nvSpPr>
      <dsp:spPr>
        <a:xfrm>
          <a:off x="6019445" y="2082520"/>
          <a:ext cx="1197954" cy="793800"/>
        </a:xfrm>
        <a:prstGeom prst="roundRect">
          <a:avLst>
            <a:gd name="adj" fmla="val 10000"/>
          </a:avLst>
        </a:prstGeom>
        <a:solidFill>
          <a:schemeClr val="lt1">
            <a:alpha val="90000"/>
            <a:hueOff val="0"/>
            <a:satOff val="0"/>
            <a:lumOff val="0"/>
            <a:alphaOff val="0"/>
          </a:schemeClr>
        </a:solidFill>
        <a:ln w="12700" cap="flat" cmpd="sng" algn="ctr">
          <a:solidFill>
            <a:schemeClr val="accent2">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t" anchorCtr="0">
          <a:noAutofit/>
        </a:bodyPr>
        <a:lstStyle/>
        <a:p>
          <a:pPr marL="57150" lvl="1" indent="-57150" algn="l" defTabSz="400050" rtl="0">
            <a:lnSpc>
              <a:spcPct val="90000"/>
            </a:lnSpc>
            <a:spcBef>
              <a:spcPct val="0"/>
            </a:spcBef>
            <a:spcAft>
              <a:spcPct val="15000"/>
            </a:spcAft>
            <a:buChar char="•"/>
          </a:pPr>
          <a:r>
            <a:rPr lang="pt-BR" sz="900" kern="1200">
              <a:latin typeface="Calibri Light" panose="020F0302020204030204"/>
            </a:rPr>
            <a:t>Salva </a:t>
          </a:r>
          <a:endParaRPr lang="en-US" sz="900" kern="1200"/>
        </a:p>
      </dsp:txBody>
      <dsp:txXfrm>
        <a:off x="6042695" y="2105770"/>
        <a:ext cx="1151454" cy="7473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2F11D3-F207-474A-A17D-63FBF56628E6}">
      <dsp:nvSpPr>
        <dsp:cNvPr id="0" name=""/>
        <dsp:cNvSpPr/>
      </dsp:nvSpPr>
      <dsp:spPr>
        <a:xfrm>
          <a:off x="4394" y="928224"/>
          <a:ext cx="1313455" cy="1046659"/>
        </a:xfrm>
        <a:prstGeom prst="roundRect">
          <a:avLst>
            <a:gd name="adj" fmla="val 10000"/>
          </a:avLst>
        </a:prstGeom>
        <a:solidFill>
          <a:schemeClr val="accent2">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pt-BR" sz="1500" b="1" kern="1200">
              <a:solidFill>
                <a:schemeClr val="tx1"/>
              </a:solidFill>
              <a:latin typeface="Franklin Gothic Medium"/>
            </a:rPr>
            <a:t>Viagem</a:t>
          </a:r>
          <a:endParaRPr lang="pt-BR" sz="1500" b="1" i="0" u="none" strike="noStrike" kern="1200" cap="none" baseline="0" noProof="0">
            <a:solidFill>
              <a:srgbClr val="010000"/>
            </a:solidFill>
            <a:latin typeface="Franklin Gothic Medium"/>
          </a:endParaRPr>
        </a:p>
      </dsp:txBody>
      <dsp:txXfrm>
        <a:off x="35050" y="958880"/>
        <a:ext cx="1252143" cy="985347"/>
      </dsp:txXfrm>
    </dsp:sp>
    <dsp:sp modelId="{A0BC0A17-01DC-408F-82F5-6196F6C7F04F}">
      <dsp:nvSpPr>
        <dsp:cNvPr id="0" name=""/>
        <dsp:cNvSpPr/>
      </dsp:nvSpPr>
      <dsp:spPr>
        <a:xfrm>
          <a:off x="1449195" y="1288685"/>
          <a:ext cx="278452" cy="325736"/>
        </a:xfrm>
        <a:prstGeom prst="rightArrow">
          <a:avLst>
            <a:gd name="adj1" fmla="val 60000"/>
            <a:gd name="adj2" fmla="val 50000"/>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pt-BR" sz="1200" kern="1200"/>
        </a:p>
      </dsp:txBody>
      <dsp:txXfrm>
        <a:off x="1449195" y="1353832"/>
        <a:ext cx="194916" cy="195442"/>
      </dsp:txXfrm>
    </dsp:sp>
    <dsp:sp modelId="{89046AD7-8CAD-44E9-A662-1F722A65152B}">
      <dsp:nvSpPr>
        <dsp:cNvPr id="0" name=""/>
        <dsp:cNvSpPr/>
      </dsp:nvSpPr>
      <dsp:spPr>
        <a:xfrm>
          <a:off x="1843231" y="928224"/>
          <a:ext cx="1313455" cy="1046659"/>
        </a:xfrm>
        <a:prstGeom prst="roundRect">
          <a:avLst>
            <a:gd name="adj" fmla="val 10000"/>
          </a:avLst>
        </a:prstGeom>
        <a:solidFill>
          <a:schemeClr val="accent2">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pt-BR" sz="1500" b="1" kern="1200">
              <a:solidFill>
                <a:schemeClr val="tx1"/>
              </a:solidFill>
              <a:latin typeface="Franklin Gothic Medium"/>
            </a:rPr>
            <a:t>Compromisso</a:t>
          </a:r>
          <a:endParaRPr lang="pt-BR" sz="1500" b="1" kern="1200">
            <a:solidFill>
              <a:schemeClr val="tx1"/>
            </a:solidFill>
          </a:endParaRPr>
        </a:p>
      </dsp:txBody>
      <dsp:txXfrm>
        <a:off x="1873887" y="958880"/>
        <a:ext cx="1252143" cy="985347"/>
      </dsp:txXfrm>
    </dsp:sp>
    <dsp:sp modelId="{A841AF2A-F51C-4328-A940-B028C7EEF5A3}">
      <dsp:nvSpPr>
        <dsp:cNvPr id="0" name=""/>
        <dsp:cNvSpPr/>
      </dsp:nvSpPr>
      <dsp:spPr>
        <a:xfrm>
          <a:off x="3288032" y="1288685"/>
          <a:ext cx="278452" cy="325736"/>
        </a:xfrm>
        <a:prstGeom prst="rightArrow">
          <a:avLst>
            <a:gd name="adj1" fmla="val 60000"/>
            <a:gd name="adj2" fmla="val 50000"/>
          </a:avLst>
        </a:prstGeom>
        <a:solidFill>
          <a:schemeClr val="accent2">
            <a:shade val="90000"/>
            <a:hueOff val="-574681"/>
            <a:satOff val="409"/>
            <a:lumOff val="3211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pt-BR" sz="1200" kern="1200"/>
        </a:p>
      </dsp:txBody>
      <dsp:txXfrm>
        <a:off x="3288032" y="1353832"/>
        <a:ext cx="194916" cy="195442"/>
      </dsp:txXfrm>
    </dsp:sp>
    <dsp:sp modelId="{4AAA1105-FED4-4EE3-8DE7-01CAE06BEF93}">
      <dsp:nvSpPr>
        <dsp:cNvPr id="0" name=""/>
        <dsp:cNvSpPr/>
      </dsp:nvSpPr>
      <dsp:spPr>
        <a:xfrm>
          <a:off x="3682069" y="928224"/>
          <a:ext cx="1313455" cy="1046659"/>
        </a:xfrm>
        <a:prstGeom prst="roundRect">
          <a:avLst>
            <a:gd name="adj" fmla="val 10000"/>
          </a:avLst>
        </a:prstGeom>
        <a:solidFill>
          <a:schemeClr val="accent2">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pt-BR" sz="1500" b="1" kern="1200">
              <a:solidFill>
                <a:schemeClr val="tx1"/>
              </a:solidFill>
              <a:latin typeface="Calibri Light" panose="020F0302020204030204"/>
            </a:rPr>
            <a:t>Presentes e Hospitalidades (itens recebidos)</a:t>
          </a:r>
          <a:endParaRPr lang="pt-BR" sz="1500" b="1" kern="1200">
            <a:solidFill>
              <a:schemeClr val="tx1"/>
            </a:solidFill>
          </a:endParaRPr>
        </a:p>
      </dsp:txBody>
      <dsp:txXfrm>
        <a:off x="3712725" y="958880"/>
        <a:ext cx="1252143" cy="98534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F34651-B93A-4E2C-9787-09CF13037E09}">
      <dsp:nvSpPr>
        <dsp:cNvPr id="0" name=""/>
        <dsp:cNvSpPr/>
      </dsp:nvSpPr>
      <dsp:spPr>
        <a:xfrm>
          <a:off x="2778" y="501117"/>
          <a:ext cx="1263118" cy="723270"/>
        </a:xfrm>
        <a:prstGeom prst="roundRect">
          <a:avLst>
            <a:gd name="adj" fmla="val 10000"/>
          </a:avLst>
        </a:prstGeom>
        <a:solidFill>
          <a:schemeClr val="accent2">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34290" numCol="1" spcCol="1270" anchor="t" anchorCtr="0">
          <a:noAutofit/>
        </a:bodyPr>
        <a:lstStyle/>
        <a:p>
          <a:pPr marL="0" lvl="0" indent="0" algn="l" defTabSz="400050" rtl="0">
            <a:lnSpc>
              <a:spcPct val="90000"/>
            </a:lnSpc>
            <a:spcBef>
              <a:spcPct val="0"/>
            </a:spcBef>
            <a:spcAft>
              <a:spcPct val="35000"/>
            </a:spcAft>
            <a:buNone/>
          </a:pPr>
          <a:r>
            <a:rPr lang="pt-BR" sz="900" kern="1200">
              <a:latin typeface="Calibri Light" panose="020F0302020204030204"/>
            </a:rPr>
            <a:t>Presentes e Hospitalidade (Itens</a:t>
          </a:r>
          <a:r>
            <a:rPr lang="pt-BR" sz="900" kern="1200"/>
            <a:t> recebidos</a:t>
          </a:r>
          <a:r>
            <a:rPr lang="pt-BR" sz="900" kern="1200">
              <a:latin typeface="Calibri Light" panose="020F0302020204030204"/>
            </a:rPr>
            <a:t>)</a:t>
          </a:r>
          <a:endParaRPr lang="pt-BR" sz="900" kern="1200"/>
        </a:p>
      </dsp:txBody>
      <dsp:txXfrm>
        <a:off x="2778" y="501117"/>
        <a:ext cx="1263118" cy="482180"/>
      </dsp:txXfrm>
    </dsp:sp>
    <dsp:sp modelId="{5C2351FE-74DC-40FD-B671-AEAB9D79745E}">
      <dsp:nvSpPr>
        <dsp:cNvPr id="0" name=""/>
        <dsp:cNvSpPr/>
      </dsp:nvSpPr>
      <dsp:spPr>
        <a:xfrm>
          <a:off x="261489" y="983298"/>
          <a:ext cx="1263118" cy="664200"/>
        </a:xfrm>
        <a:prstGeom prst="roundRect">
          <a:avLst>
            <a:gd name="adj" fmla="val 10000"/>
          </a:avLst>
        </a:prstGeom>
        <a:solidFill>
          <a:schemeClr val="lt1">
            <a:alpha val="90000"/>
            <a:hueOff val="0"/>
            <a:satOff val="0"/>
            <a:lumOff val="0"/>
            <a:alphaOff val="0"/>
          </a:schemeClr>
        </a:solidFill>
        <a:ln w="12700" cap="flat" cmpd="sng" algn="ctr">
          <a:solidFill>
            <a:schemeClr val="accent2">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t" anchorCtr="0">
          <a:noAutofit/>
        </a:bodyPr>
        <a:lstStyle/>
        <a:p>
          <a:pPr marL="57150" lvl="1" indent="-57150" algn="l" defTabSz="400050" rtl="0">
            <a:lnSpc>
              <a:spcPct val="90000"/>
            </a:lnSpc>
            <a:spcBef>
              <a:spcPct val="0"/>
            </a:spcBef>
            <a:spcAft>
              <a:spcPct val="15000"/>
            </a:spcAft>
            <a:buChar char="•"/>
          </a:pPr>
          <a:r>
            <a:rPr lang="pt-BR" sz="900" kern="1200">
              <a:latin typeface="Franklin Gothic Medium"/>
            </a:rPr>
            <a:t>Salva rascunho</a:t>
          </a:r>
          <a:endParaRPr lang="pt-BR" sz="900" kern="1200"/>
        </a:p>
      </dsp:txBody>
      <dsp:txXfrm>
        <a:off x="280943" y="1002752"/>
        <a:ext cx="1224210" cy="625292"/>
      </dsp:txXfrm>
    </dsp:sp>
    <dsp:sp modelId="{C8F43FD2-50C4-47C4-B260-B7C1E51F4CB5}">
      <dsp:nvSpPr>
        <dsp:cNvPr id="0" name=""/>
        <dsp:cNvSpPr/>
      </dsp:nvSpPr>
      <dsp:spPr>
        <a:xfrm>
          <a:off x="1457380" y="584967"/>
          <a:ext cx="405946" cy="314480"/>
        </a:xfrm>
        <a:prstGeom prst="rightArrow">
          <a:avLst>
            <a:gd name="adj1" fmla="val 60000"/>
            <a:gd name="adj2" fmla="val 50000"/>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pt-BR" sz="700" kern="1200"/>
        </a:p>
      </dsp:txBody>
      <dsp:txXfrm>
        <a:off x="1457380" y="647863"/>
        <a:ext cx="311602" cy="188688"/>
      </dsp:txXfrm>
    </dsp:sp>
    <dsp:sp modelId="{56772FFE-EE54-4C0E-B6C4-3FF82C387FC1}">
      <dsp:nvSpPr>
        <dsp:cNvPr id="0" name=""/>
        <dsp:cNvSpPr/>
      </dsp:nvSpPr>
      <dsp:spPr>
        <a:xfrm>
          <a:off x="2031833" y="501117"/>
          <a:ext cx="1263118" cy="723270"/>
        </a:xfrm>
        <a:prstGeom prst="roundRect">
          <a:avLst>
            <a:gd name="adj" fmla="val 10000"/>
          </a:avLst>
        </a:prstGeom>
        <a:solidFill>
          <a:schemeClr val="accent2">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34290" numCol="1" spcCol="1270" anchor="t" anchorCtr="0">
          <a:noAutofit/>
        </a:bodyPr>
        <a:lstStyle/>
        <a:p>
          <a:pPr marL="0" lvl="0" indent="0" algn="l" defTabSz="400050">
            <a:lnSpc>
              <a:spcPct val="90000"/>
            </a:lnSpc>
            <a:spcBef>
              <a:spcPct val="0"/>
            </a:spcBef>
            <a:spcAft>
              <a:spcPct val="35000"/>
            </a:spcAft>
            <a:buNone/>
          </a:pPr>
          <a:r>
            <a:rPr lang="pt-BR" sz="900" kern="1200">
              <a:latin typeface="Franklin Gothic Medium"/>
            </a:rPr>
            <a:t>Compromisso</a:t>
          </a:r>
          <a:endParaRPr lang="pt-BR" sz="900" kern="1200"/>
        </a:p>
      </dsp:txBody>
      <dsp:txXfrm>
        <a:off x="2031833" y="501117"/>
        <a:ext cx="1263118" cy="482180"/>
      </dsp:txXfrm>
    </dsp:sp>
    <dsp:sp modelId="{14A214D9-C084-4BFC-B4E4-B8093268A48F}">
      <dsp:nvSpPr>
        <dsp:cNvPr id="0" name=""/>
        <dsp:cNvSpPr/>
      </dsp:nvSpPr>
      <dsp:spPr>
        <a:xfrm>
          <a:off x="2290544" y="983298"/>
          <a:ext cx="1263118" cy="664200"/>
        </a:xfrm>
        <a:prstGeom prst="roundRect">
          <a:avLst>
            <a:gd name="adj" fmla="val 10000"/>
          </a:avLst>
        </a:prstGeom>
        <a:solidFill>
          <a:schemeClr val="lt1">
            <a:alpha val="90000"/>
            <a:hueOff val="0"/>
            <a:satOff val="0"/>
            <a:lumOff val="0"/>
            <a:alphaOff val="0"/>
          </a:schemeClr>
        </a:solidFill>
        <a:ln w="12700" cap="flat" cmpd="sng" algn="ctr">
          <a:solidFill>
            <a:schemeClr val="accent2">
              <a:alpha val="90000"/>
              <a:hueOff val="0"/>
              <a:satOff val="0"/>
              <a:lumOff val="0"/>
              <a:alphaOff val="-2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t" anchorCtr="0">
          <a:noAutofit/>
        </a:bodyPr>
        <a:lstStyle/>
        <a:p>
          <a:pPr marL="57150" lvl="1" indent="-57150" algn="l" defTabSz="400050" rtl="0">
            <a:lnSpc>
              <a:spcPct val="90000"/>
            </a:lnSpc>
            <a:spcBef>
              <a:spcPct val="0"/>
            </a:spcBef>
            <a:spcAft>
              <a:spcPct val="15000"/>
            </a:spcAft>
            <a:buChar char="•"/>
          </a:pPr>
          <a:r>
            <a:rPr lang="pt-BR" sz="900" kern="1200">
              <a:latin typeface="Franklin Gothic Medium"/>
            </a:rPr>
            <a:t>Salva </a:t>
          </a:r>
          <a:endParaRPr lang="pt-BR" sz="900" kern="1200"/>
        </a:p>
      </dsp:txBody>
      <dsp:txXfrm>
        <a:off x="2309998" y="1002752"/>
        <a:ext cx="1224210" cy="625292"/>
      </dsp:txXfrm>
    </dsp:sp>
    <dsp:sp modelId="{95F45194-0CC0-42AD-AC41-01FCF20D4A59}">
      <dsp:nvSpPr>
        <dsp:cNvPr id="0" name=""/>
        <dsp:cNvSpPr/>
      </dsp:nvSpPr>
      <dsp:spPr>
        <a:xfrm>
          <a:off x="3486436" y="584967"/>
          <a:ext cx="405946" cy="314480"/>
        </a:xfrm>
        <a:prstGeom prst="rightArrow">
          <a:avLst>
            <a:gd name="adj1" fmla="val 60000"/>
            <a:gd name="adj2" fmla="val 50000"/>
          </a:avLst>
        </a:prstGeom>
        <a:solidFill>
          <a:schemeClr val="accent2">
            <a:shade val="90000"/>
            <a:hueOff val="-574681"/>
            <a:satOff val="409"/>
            <a:lumOff val="3211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pt-BR" sz="700" kern="1200"/>
        </a:p>
      </dsp:txBody>
      <dsp:txXfrm>
        <a:off x="3486436" y="647863"/>
        <a:ext cx="311602" cy="188688"/>
      </dsp:txXfrm>
    </dsp:sp>
    <dsp:sp modelId="{E156DC26-24BA-4091-822A-732A1DB45698}">
      <dsp:nvSpPr>
        <dsp:cNvPr id="0" name=""/>
        <dsp:cNvSpPr/>
      </dsp:nvSpPr>
      <dsp:spPr>
        <a:xfrm>
          <a:off x="4060889" y="501117"/>
          <a:ext cx="1263118" cy="723270"/>
        </a:xfrm>
        <a:prstGeom prst="roundRect">
          <a:avLst>
            <a:gd name="adj" fmla="val 10000"/>
          </a:avLst>
        </a:prstGeom>
        <a:solidFill>
          <a:schemeClr val="accent2">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64008" rIns="64008" bIns="34290" numCol="1" spcCol="1270" anchor="t" anchorCtr="0">
          <a:noAutofit/>
        </a:bodyPr>
        <a:lstStyle/>
        <a:p>
          <a:pPr marL="0" lvl="0" indent="0" algn="l" defTabSz="400050" rtl="0">
            <a:lnSpc>
              <a:spcPct val="90000"/>
            </a:lnSpc>
            <a:spcBef>
              <a:spcPct val="0"/>
            </a:spcBef>
            <a:spcAft>
              <a:spcPct val="35000"/>
            </a:spcAft>
            <a:buNone/>
          </a:pPr>
          <a:r>
            <a:rPr lang="pt-BR" sz="900" kern="1200"/>
            <a:t>Itens recebidos</a:t>
          </a:r>
        </a:p>
      </dsp:txBody>
      <dsp:txXfrm>
        <a:off x="4060889" y="501117"/>
        <a:ext cx="1263118" cy="482180"/>
      </dsp:txXfrm>
    </dsp:sp>
    <dsp:sp modelId="{ACC9908C-FC4E-4755-9426-7DED8D2FFB0F}">
      <dsp:nvSpPr>
        <dsp:cNvPr id="0" name=""/>
        <dsp:cNvSpPr/>
      </dsp:nvSpPr>
      <dsp:spPr>
        <a:xfrm>
          <a:off x="4319600" y="983298"/>
          <a:ext cx="1263118" cy="664200"/>
        </a:xfrm>
        <a:prstGeom prst="roundRect">
          <a:avLst>
            <a:gd name="adj" fmla="val 10000"/>
          </a:avLst>
        </a:prstGeom>
        <a:solidFill>
          <a:schemeClr val="lt1">
            <a:alpha val="90000"/>
            <a:hueOff val="0"/>
            <a:satOff val="0"/>
            <a:lumOff val="0"/>
            <a:alphaOff val="0"/>
          </a:schemeClr>
        </a:solidFill>
        <a:ln w="12700" cap="flat" cmpd="sng" algn="ctr">
          <a:solidFill>
            <a:schemeClr val="accent2">
              <a:alpha val="90000"/>
              <a:hueOff val="0"/>
              <a:satOff val="0"/>
              <a:lumOff val="0"/>
              <a:alphaOff val="-4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64008" bIns="64008" numCol="1" spcCol="1270" anchor="t" anchorCtr="0">
          <a:noAutofit/>
        </a:bodyPr>
        <a:lstStyle/>
        <a:p>
          <a:pPr marL="57150" lvl="1" indent="-57150" algn="l" defTabSz="400050" rtl="0">
            <a:lnSpc>
              <a:spcPct val="90000"/>
            </a:lnSpc>
            <a:spcBef>
              <a:spcPct val="0"/>
            </a:spcBef>
            <a:spcAft>
              <a:spcPct val="15000"/>
            </a:spcAft>
            <a:buChar char="•"/>
          </a:pPr>
          <a:r>
            <a:rPr lang="pt-BR" sz="900" kern="1200">
              <a:latin typeface="Franklin Gothic Medium"/>
            </a:rPr>
            <a:t>Associa o presente ao compromisso</a:t>
          </a:r>
          <a:endParaRPr lang="pt-BR" sz="900" kern="1200"/>
        </a:p>
        <a:p>
          <a:pPr marL="57150" lvl="1" indent="-57150" algn="l" defTabSz="400050" rtl="0">
            <a:lnSpc>
              <a:spcPct val="90000"/>
            </a:lnSpc>
            <a:spcBef>
              <a:spcPct val="0"/>
            </a:spcBef>
            <a:spcAft>
              <a:spcPct val="15000"/>
            </a:spcAft>
            <a:buChar char="•"/>
          </a:pPr>
          <a:r>
            <a:rPr lang="pt-BR" sz="900" kern="1200">
              <a:latin typeface="Franklin Gothic Medium"/>
            </a:rPr>
            <a:t>Salva o compromisso</a:t>
          </a:r>
        </a:p>
      </dsp:txBody>
      <dsp:txXfrm>
        <a:off x="4339054" y="1002752"/>
        <a:ext cx="1224210" cy="625292"/>
      </dsp:txXfrm>
    </dsp:sp>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F30C2313-0EC9-4D50-9CFB-D9742194C6F8}" type="datetimeFigureOut">
              <a:rPr lang="pt-BR" smtClean="0"/>
              <a:t>12/09/2022</a:t>
            </a:fld>
            <a:endParaRPr lang="pt-BR"/>
          </a:p>
        </p:txBody>
      </p:sp>
      <p:sp>
        <p:nvSpPr>
          <p:cNvPr id="4" name="Espaço Reservado para Imagem de Slid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E8D97E18-FBBF-498D-9333-672429B03D12}" type="slidenum">
              <a:rPr lang="pt-BR" smtClean="0"/>
              <a:t>‹nº›</a:t>
            </a:fld>
            <a:endParaRPr lang="pt-BR"/>
          </a:p>
        </p:txBody>
      </p:sp>
    </p:spTree>
    <p:extLst>
      <p:ext uri="{BB962C8B-B14F-4D97-AF65-F5344CB8AC3E}">
        <p14:creationId xmlns:p14="http://schemas.microsoft.com/office/powerpoint/2010/main" val="335636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1</a:t>
            </a:fld>
            <a:endParaRPr lang="pt-BR"/>
          </a:p>
        </p:txBody>
      </p:sp>
    </p:spTree>
    <p:extLst>
      <p:ext uri="{BB962C8B-B14F-4D97-AF65-F5344CB8AC3E}">
        <p14:creationId xmlns:p14="http://schemas.microsoft.com/office/powerpoint/2010/main" val="36280915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8D97E18-FBBF-498D-9333-672429B03D12}" type="slidenum">
              <a:rPr lang="pt-BR" smtClean="0"/>
              <a:t>14</a:t>
            </a:fld>
            <a:endParaRPr lang="pt-BR"/>
          </a:p>
        </p:txBody>
      </p:sp>
    </p:spTree>
    <p:extLst>
      <p:ext uri="{BB962C8B-B14F-4D97-AF65-F5344CB8AC3E}">
        <p14:creationId xmlns:p14="http://schemas.microsoft.com/office/powerpoint/2010/main" val="23387726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dirty="0">
                <a:solidFill>
                  <a:schemeClr val="tx1"/>
                </a:solidFill>
                <a:effectLst/>
                <a:latin typeface="+mn-lt"/>
                <a:ea typeface="+mn-ea"/>
                <a:cs typeface="+mn-cs"/>
              </a:rPr>
              <a:t>Administrador Central:</a:t>
            </a:r>
            <a:r>
              <a:rPr lang="pt-BR" sz="1200" kern="1200" dirty="0">
                <a:solidFill>
                  <a:schemeClr val="tx1"/>
                </a:solidFill>
                <a:effectLst/>
                <a:latin typeface="+mn-lt"/>
                <a:ea typeface="+mn-ea"/>
                <a:cs typeface="+mn-cs"/>
              </a:rPr>
              <a:t> </a:t>
            </a:r>
            <a:r>
              <a:rPr lang="pt-BR" sz="1200" b="1" kern="1200" dirty="0">
                <a:solidFill>
                  <a:schemeClr val="tx1"/>
                </a:solidFill>
                <a:effectLst/>
                <a:latin typeface="+mn-lt"/>
                <a:ea typeface="+mn-ea"/>
                <a:cs typeface="+mn-cs"/>
              </a:rPr>
              <a:t> </a:t>
            </a:r>
            <a:r>
              <a:rPr lang="pt-BR" sz="1200" kern="1200" dirty="0">
                <a:solidFill>
                  <a:schemeClr val="tx1"/>
                </a:solidFill>
                <a:effectLst/>
                <a:latin typeface="+mn-lt"/>
                <a:ea typeface="+mn-ea"/>
                <a:cs typeface="+mn-cs"/>
              </a:rPr>
              <a:t>perfil restrito a agente público em exercício na CGU, encarregado da gerência do Sistema e-Agendas, com acesso e visualização de todos os registros públicos no sistema e com a prerrogativa de cadastro, edição e inativação de perfis de administradores institucionais supervisores de órgãos e entidades.</a:t>
            </a: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dirty="0">
                <a:solidFill>
                  <a:schemeClr val="tx1"/>
                </a:solidFill>
                <a:effectLst/>
                <a:latin typeface="+mn-lt"/>
                <a:ea typeface="+mn-ea"/>
                <a:cs typeface="+mn-cs"/>
              </a:rPr>
              <a:t>Administrador Institucional Supervisor: </a:t>
            </a:r>
            <a:r>
              <a:rPr lang="pt-BR" sz="1200" kern="1200" dirty="0">
                <a:solidFill>
                  <a:schemeClr val="tx1"/>
                </a:solidFill>
                <a:effectLst/>
                <a:latin typeface="+mn-lt"/>
                <a:ea typeface="+mn-ea"/>
                <a:cs typeface="+mn-cs"/>
              </a:rPr>
              <a:t>perfil cadastrado pelo administrador central do e-Agendas ou por outro Administrador Institucional Supervisor de seu órgão entidade, com prerrogativa de: interlocução com o administrador central; gerência máxima do e-Agendas em seu órgão/entidade; acesso e visualização de todos os registros de seu órgão/entidade, cadastro de estrutura de cargos e funções de seu órgão/entidade; cadastro, edição e inativação de perfis de administradores (supervisores e gestores) e de agentes públicos obrigados (titulares eventuais); delegação para administrador institucional gestor da gerência da agenda de compromissos de determinado Agente Público Obrigado.</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dirty="0">
                <a:solidFill>
                  <a:schemeClr val="tx1"/>
                </a:solidFill>
                <a:effectLst/>
                <a:latin typeface="+mn-lt"/>
                <a:ea typeface="+mn-ea"/>
                <a:cs typeface="+mn-cs"/>
              </a:rPr>
              <a:t>Administrador Institucional Gestor: </a:t>
            </a:r>
            <a:r>
              <a:rPr lang="pt-BR" sz="1200" kern="1200" dirty="0">
                <a:solidFill>
                  <a:schemeClr val="tx1"/>
                </a:solidFill>
                <a:effectLst/>
                <a:latin typeface="+mn-lt"/>
                <a:ea typeface="+mn-ea"/>
                <a:cs typeface="+mn-cs"/>
              </a:rPr>
              <a:t>perfil cadastrado pelo Administrador Institucional Supervisor ou por outro administrador institucional gestor de seu órgão/entidade, com prerrogativa de cadastro, edição e inativação de perfis de administradores institucionais gestores e de agentes públicos obrigados (titulares e eventuais) do órgão ou entidade. Um Administrador Institucional Gestor pode receber delegação da agenda de um Agente Público Obrigado - APO e, nesse caso, acessará o perfil do APO podendo exercer as mesmas ações que ele, mas com login próprio. </a:t>
            </a: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dirty="0">
                <a:solidFill>
                  <a:schemeClr val="tx1"/>
                </a:solidFill>
                <a:effectLst/>
                <a:latin typeface="+mn-lt"/>
                <a:ea typeface="+mn-ea"/>
                <a:cs typeface="+mn-cs"/>
              </a:rPr>
              <a:t>Agente Público Obrigado (APO) Titular: </a:t>
            </a:r>
            <a:r>
              <a:rPr lang="pt-BR" sz="1200" kern="1200" dirty="0">
                <a:solidFill>
                  <a:schemeClr val="tx1"/>
                </a:solidFill>
                <a:effectLst/>
                <a:latin typeface="+mn-lt"/>
                <a:ea typeface="+mn-ea"/>
                <a:cs typeface="+mn-cs"/>
              </a:rPr>
              <a:t>a. aqueles que se enquadram nos incisos I a IV do artigo 2° da Lei de Conflito de Interesses (Lei n° 12.813/2013), em conformidade com o artigo 11 da mesma Lei. Ou seja, os agentes públicos que ocupam um cargo ou emprego equivalente a um cargo em comissão do Grupo-Direção e Assessoramento Superior DAS 5 (Cargo Comissionado Executivo CCE-15 ou Função Comissionada Executiva FCE-15) ou superior; e b. aqueles que apesar de não se enquadrarem no rol de autoridades da Lei nº 12.813/2013, são identificados pelo respectivo órgão ou entidade de atuação em razão de participarem de forma recorrente de decisão passível de representação privada de interesses, nos termos do art. 3º do Decreto nº 10.889/2021. O APO é cadastrado no e-Agendas por Administrador Institucional (Supervisor ou Gestor) do órgão/entidade, com a prerrogativa de acesso, visualização e edição dos registros da respectiva agenda de compromissos. </a:t>
            </a: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dirty="0">
                <a:solidFill>
                  <a:schemeClr val="tx1"/>
                </a:solidFill>
                <a:effectLst/>
                <a:latin typeface="+mn-lt"/>
                <a:ea typeface="+mn-ea"/>
                <a:cs typeface="+mn-cs"/>
              </a:rPr>
              <a:t>Agente Público Obrigado (APO) Eventual:  </a:t>
            </a:r>
            <a:r>
              <a:rPr lang="pt-BR" sz="1200" kern="1200" dirty="0">
                <a:solidFill>
                  <a:schemeClr val="tx1"/>
                </a:solidFill>
                <a:effectLst/>
                <a:latin typeface="+mn-lt"/>
                <a:ea typeface="+mn-ea"/>
                <a:cs typeface="+mn-cs"/>
              </a:rPr>
              <a:t>perfil cadastrado por Administrador Institucional Supervisor ou gestor do órgão/entidade em razão de indicação como possível substituto de Agente Público Obrigado. Possui prerrogativa de acesso, visualização e edição de sua agenda de compromissos públicos, a qual deverá ser publicada apenas nos períodos de substituição.</a:t>
            </a: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dirty="0">
                <a:solidFill>
                  <a:schemeClr val="tx1"/>
                </a:solidFill>
                <a:effectLst/>
                <a:latin typeface="+mn-lt"/>
                <a:ea typeface="+mn-ea"/>
                <a:cs typeface="+mn-cs"/>
              </a:rPr>
              <a:t>Agente Privado/Cidadão: </a:t>
            </a:r>
            <a:r>
              <a:rPr lang="pt-BR" sz="1200" kern="1200" dirty="0">
                <a:solidFill>
                  <a:schemeClr val="tx1"/>
                </a:solidFill>
                <a:effectLst/>
                <a:latin typeface="+mn-lt"/>
                <a:ea typeface="+mn-ea"/>
                <a:cs typeface="+mn-cs"/>
              </a:rPr>
              <a:t>Considera-se agente privado: a. Pessoa física atuando em sua capacidade privada; e b. Pessoa física representando  pessoa jurídica de direito privado - nacional ou estrangeira </a:t>
            </a:r>
            <a:r>
              <a:rPr lang="pt-BR" sz="1200" b="1" kern="1200" dirty="0">
                <a:solidFill>
                  <a:schemeClr val="tx1"/>
                </a:solidFill>
                <a:effectLst/>
                <a:latin typeface="+mn-lt"/>
                <a:ea typeface="+mn-ea"/>
                <a:cs typeface="+mn-cs"/>
              </a:rPr>
              <a:t> </a:t>
            </a:r>
            <a:r>
              <a:rPr lang="pt-BR" sz="1200" kern="1200" dirty="0">
                <a:solidFill>
                  <a:schemeClr val="tx1"/>
                </a:solidFill>
                <a:effectLst/>
                <a:latin typeface="+mn-lt"/>
                <a:ea typeface="+mn-ea"/>
                <a:cs typeface="+mn-cs"/>
              </a:rPr>
              <a:t>(exemplos:  empresários, líderes comunitários, representantes de grupos de interesse, de sindicatos, de movimentos sociais, de organizações não-governamentais, de institutos de pesquisa privados, de partidos políticos, de organizações internacionais não-governamentais como a Anistia Internacional, a Transparência Internacional, o Greenpeace, os Médicos Sem Fronteiras).</a:t>
            </a: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dirty="0">
                <a:solidFill>
                  <a:schemeClr val="tx1"/>
                </a:solidFill>
                <a:effectLst/>
                <a:latin typeface="+mn-lt"/>
                <a:ea typeface="+mn-ea"/>
                <a:cs typeface="+mn-cs"/>
              </a:rPr>
              <a:t>Assistente Técnico (AT): </a:t>
            </a:r>
            <a:r>
              <a:rPr lang="pt-BR" sz="1200" kern="1200" dirty="0">
                <a:solidFill>
                  <a:schemeClr val="tx1"/>
                </a:solidFill>
                <a:effectLst/>
                <a:latin typeface="+mn-lt"/>
                <a:ea typeface="+mn-ea"/>
                <a:cs typeface="+mn-cs"/>
              </a:rPr>
              <a:t>perfil do agente público que recebe a delegação de Agente Público Obrigado ou de Administrador Institucional para executar tarefas do delegante, como a de registrar as informações na agenda de compromissos públicos ou mesmo cadastramento e </a:t>
            </a:r>
            <a:r>
              <a:rPr lang="pt-BR" sz="1200" kern="1200" dirty="0" err="1">
                <a:solidFill>
                  <a:schemeClr val="tx1"/>
                </a:solidFill>
                <a:effectLst/>
                <a:latin typeface="+mn-lt"/>
                <a:ea typeface="+mn-ea"/>
                <a:cs typeface="+mn-cs"/>
              </a:rPr>
              <a:t>descadastramento</a:t>
            </a:r>
            <a:r>
              <a:rPr lang="pt-BR" sz="1200" kern="1200" dirty="0">
                <a:solidFill>
                  <a:schemeClr val="tx1"/>
                </a:solidFill>
                <a:effectLst/>
                <a:latin typeface="+mn-lt"/>
                <a:ea typeface="+mn-ea"/>
                <a:cs typeface="+mn-cs"/>
              </a:rPr>
              <a:t> de informações no sistema. </a:t>
            </a:r>
            <a:endParaRPr lang="en-US" sz="1200" kern="1200" dirty="0">
              <a:solidFill>
                <a:schemeClr val="tx1"/>
              </a:solidFill>
              <a:effectLst/>
              <a:latin typeface="+mn-lt"/>
              <a:ea typeface="+mn-ea"/>
              <a:cs typeface="+mn-cs"/>
            </a:endParaRPr>
          </a:p>
          <a:p>
            <a:pPr marL="171450" indent="-171450">
              <a:buFont typeface="Courier New" panose="02070309020205020404" pitchFamily="49" charset="0"/>
              <a:buChar char="o"/>
            </a:pPr>
            <a:endParaRPr lang="en-US" dirty="0"/>
          </a:p>
        </p:txBody>
      </p:sp>
      <p:sp>
        <p:nvSpPr>
          <p:cNvPr id="4" name="Slide Number Placeholder 3"/>
          <p:cNvSpPr>
            <a:spLocks noGrp="1"/>
          </p:cNvSpPr>
          <p:nvPr>
            <p:ph type="sldNum" sz="quarter" idx="5"/>
          </p:nvPr>
        </p:nvSpPr>
        <p:spPr/>
        <p:txBody>
          <a:bodyPr/>
          <a:lstStyle/>
          <a:p>
            <a:fld id="{E8D97E18-FBBF-498D-9333-672429B03D12}" type="slidenum">
              <a:rPr lang="pt-BR" smtClean="0"/>
              <a:t>4</a:t>
            </a:fld>
            <a:endParaRPr lang="pt-BR"/>
          </a:p>
        </p:txBody>
      </p:sp>
    </p:spTree>
    <p:extLst>
      <p:ext uri="{BB962C8B-B14F-4D97-AF65-F5344CB8AC3E}">
        <p14:creationId xmlns:p14="http://schemas.microsoft.com/office/powerpoint/2010/main" val="29939958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noProof="0" dirty="0">
                <a:solidFill>
                  <a:schemeClr val="tx1"/>
                </a:solidFill>
                <a:effectLst/>
                <a:latin typeface="+mn-lt"/>
                <a:ea typeface="+mn-ea"/>
                <a:cs typeface="+mn-cs"/>
              </a:rPr>
              <a:t>DEVEM SER REGISTRADOS:</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noProof="0" dirty="0">
                <a:solidFill>
                  <a:schemeClr val="tx1"/>
                </a:solidFill>
                <a:effectLst/>
                <a:latin typeface="+mn-lt"/>
                <a:ea typeface="+mn-ea"/>
                <a:cs typeface="+mn-cs"/>
              </a:rPr>
              <a:t>Audiência Pública</a:t>
            </a:r>
            <a:r>
              <a:rPr lang="pt-BR" sz="1200" kern="1200" noProof="0" dirty="0">
                <a:solidFill>
                  <a:schemeClr val="tx1"/>
                </a:solidFill>
                <a:effectLst/>
                <a:latin typeface="+mn-lt"/>
                <a:ea typeface="+mn-ea"/>
                <a:cs typeface="+mn-cs"/>
              </a:rPr>
              <a:t>: Sessão pública de caráter presencial ou </a:t>
            </a:r>
            <a:r>
              <a:rPr lang="pt-BR" sz="1200" kern="1200" noProof="0" dirty="0" err="1">
                <a:solidFill>
                  <a:schemeClr val="tx1"/>
                </a:solidFill>
                <a:effectLst/>
                <a:latin typeface="+mn-lt"/>
                <a:ea typeface="+mn-ea"/>
                <a:cs typeface="+mn-cs"/>
              </a:rPr>
              <a:t>telepresencial</a:t>
            </a:r>
            <a:r>
              <a:rPr lang="pt-BR" sz="1200" kern="1200" noProof="0" dirty="0">
                <a:solidFill>
                  <a:schemeClr val="tx1"/>
                </a:solidFill>
                <a:effectLst/>
                <a:latin typeface="+mn-lt"/>
                <a:ea typeface="+mn-ea"/>
                <a:cs typeface="+mn-cs"/>
              </a:rPr>
              <a:t>, consultiva, aberta a qualquer interessado, com a possibilidade de manifestação oral dos participantes, com o objetivo de subsidiar o processo decisório estatal.</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noProof="0" dirty="0">
                <a:solidFill>
                  <a:schemeClr val="tx1"/>
                </a:solidFill>
                <a:effectLst/>
                <a:latin typeface="+mn-lt"/>
                <a:ea typeface="+mn-ea"/>
                <a:cs typeface="+mn-cs"/>
              </a:rPr>
              <a:t>Evento: </a:t>
            </a:r>
            <a:r>
              <a:rPr lang="pt-BR" sz="1200" kern="1200" noProof="0" dirty="0">
                <a:solidFill>
                  <a:schemeClr val="tx1"/>
                </a:solidFill>
                <a:effectLst/>
                <a:latin typeface="+mn-lt"/>
                <a:ea typeface="+mn-ea"/>
                <a:cs typeface="+mn-cs"/>
              </a:rPr>
              <a:t>atividade aberta ao público, geral ou específico, tais como congressos, seminários, convenções, cursos, solenidades, fóruns, conferências e similares.</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noProof="0" dirty="0">
                <a:solidFill>
                  <a:schemeClr val="tx1"/>
                </a:solidFill>
                <a:effectLst/>
                <a:latin typeface="+mn-lt"/>
                <a:ea typeface="+mn-ea"/>
                <a:cs typeface="+mn-cs"/>
              </a:rPr>
              <a:t>Audiência / Reunião:  </a:t>
            </a:r>
            <a:r>
              <a:rPr lang="pt-BR" sz="1200" kern="1200" noProof="0" dirty="0">
                <a:solidFill>
                  <a:schemeClr val="tx1"/>
                </a:solidFill>
                <a:effectLst/>
                <a:latin typeface="+mn-lt"/>
                <a:ea typeface="+mn-ea"/>
                <a:cs typeface="+mn-cs"/>
              </a:rPr>
              <a:t>encontro, presencial ou </a:t>
            </a:r>
            <a:r>
              <a:rPr lang="pt-BR" sz="1200" kern="1200" noProof="0" dirty="0" err="1">
                <a:solidFill>
                  <a:schemeClr val="tx1"/>
                </a:solidFill>
                <a:effectLst/>
                <a:latin typeface="+mn-lt"/>
                <a:ea typeface="+mn-ea"/>
                <a:cs typeface="+mn-cs"/>
              </a:rPr>
              <a:t>telepresencial</a:t>
            </a:r>
            <a:r>
              <a:rPr lang="pt-BR" sz="1200" kern="1200" noProof="0" dirty="0">
                <a:solidFill>
                  <a:schemeClr val="tx1"/>
                </a:solidFill>
                <a:effectLst/>
                <a:latin typeface="+mn-lt"/>
                <a:ea typeface="+mn-ea"/>
                <a:cs typeface="+mn-cs"/>
              </a:rPr>
              <a:t>, em que há interação entre o agente público com uma ou mais pessoas externas ao órgão ou à entidade, sejam elas outros agentes públicos ou agentes privados</a:t>
            </a:r>
            <a:r>
              <a:rPr lang="pt-BR" sz="1200" i="1" kern="1200" noProof="0" dirty="0">
                <a:solidFill>
                  <a:schemeClr val="tx1"/>
                </a:solidFill>
                <a:effectLst/>
                <a:latin typeface="+mn-lt"/>
                <a:ea typeface="+mn-ea"/>
                <a:cs typeface="+mn-cs"/>
              </a:rPr>
              <a:t>.</a:t>
            </a:r>
            <a:r>
              <a:rPr lang="pt-BR" sz="1200" kern="1200" noProof="0" dirty="0">
                <a:solidFill>
                  <a:schemeClr val="tx1"/>
                </a:solidFill>
                <a:effectLst/>
                <a:latin typeface="+mn-lt"/>
                <a:ea typeface="+mn-ea"/>
                <a:cs typeface="+mn-cs"/>
              </a:rPr>
              <a:t> A diferença da audiência para a reunião é que nesse compromisso há a presença de agente privado representando interesses seus ou de terceiros para influenciar processo decisório da Administração Pública federal relacionados a: a) formulação, implementação ou avaliação de estratégia de governo ou de política pública ou atividades a elas correlatas; b) edição, revogação ou alteração de ato normativo; c) planejamento de licitações e contratos; e/ou d) edição, alteração ou revogação de ato administrativo.</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noProof="0" dirty="0">
                <a:solidFill>
                  <a:schemeClr val="tx1"/>
                </a:solidFill>
                <a:effectLst/>
                <a:latin typeface="+mn-lt"/>
                <a:ea typeface="+mn-ea"/>
                <a:cs typeface="+mn-cs"/>
              </a:rPr>
              <a:t>Presente</a:t>
            </a:r>
            <a:r>
              <a:rPr lang="pt-BR" sz="1200" kern="1200" noProof="0" dirty="0">
                <a:solidFill>
                  <a:schemeClr val="tx1"/>
                </a:solidFill>
                <a:effectLst/>
                <a:latin typeface="+mn-lt"/>
                <a:ea typeface="+mn-ea"/>
                <a:cs typeface="+mn-cs"/>
              </a:rPr>
              <a:t>: são bens, serviços ou vantagens de qualquer espécie recebidos de quem tenha interesse em decisão do agente público ou de colegiado do qual este participe e que não configure brinde ou hospitalidade. </a:t>
            </a:r>
            <a:r>
              <a:rPr lang="pt-BR" sz="1200" b="0" i="0" kern="1200" noProof="0" dirty="0">
                <a:solidFill>
                  <a:schemeClr val="tx1"/>
                </a:solidFill>
                <a:effectLst/>
                <a:latin typeface="+mn-lt"/>
                <a:ea typeface="+mn-ea"/>
                <a:cs typeface="+mn-cs"/>
              </a:rPr>
              <a:t>É vedado a todo agente público do Poder Executivo federal receber presente nas condições descritas, portanto, o registro no Sistema e-Agendas deverá ser feito na hipótese de inviabilidade da recusa ou da devolução imediata do presente ao ofertante, e, em consequência disso, o agente público tiver entregado o item ao setor de patrimônio de seu órgão ou de sua entidade. </a:t>
            </a:r>
            <a:endParaRPr lang="pt-BR" sz="1200" kern="1200" noProof="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noProof="0" dirty="0">
                <a:solidFill>
                  <a:schemeClr val="tx1"/>
                </a:solidFill>
                <a:effectLst/>
                <a:latin typeface="+mn-lt"/>
                <a:ea typeface="+mn-ea"/>
                <a:cs typeface="+mn-cs"/>
              </a:rPr>
              <a:t>Hospitalidade: </a:t>
            </a:r>
            <a:r>
              <a:rPr lang="pt-BR" sz="1200" kern="1200" noProof="0" dirty="0">
                <a:solidFill>
                  <a:schemeClr val="tx1"/>
                </a:solidFill>
                <a:effectLst/>
                <a:latin typeface="+mn-lt"/>
                <a:ea typeface="+mn-ea"/>
                <a:cs typeface="+mn-cs"/>
              </a:rPr>
              <a:t>são serviços ou despesas com transporte, com alimentação, com hospedagem, com cursos, com seminários, com congressos, com eventos, com feiras ou com atividades de entretenimento, concedidos por agente privado para agente público no interesse institucional do órgão ou da entidade em que atua. </a:t>
            </a:r>
            <a:r>
              <a:rPr lang="pt-BR" sz="1200" b="1" kern="1200" noProof="0" dirty="0">
                <a:solidFill>
                  <a:schemeClr val="tx1"/>
                </a:solidFill>
                <a:effectLst/>
                <a:latin typeface="+mn-lt"/>
                <a:ea typeface="+mn-ea"/>
                <a:cs typeface="+mn-cs"/>
              </a:rPr>
              <a:t>Observem que as hospitalidades não se confundem com presentes</a:t>
            </a:r>
            <a:r>
              <a:rPr lang="pt-BR" sz="1200" kern="1200" noProof="0" dirty="0">
                <a:solidFill>
                  <a:schemeClr val="tx1"/>
                </a:solidFill>
                <a:effectLst/>
                <a:latin typeface="+mn-lt"/>
                <a:ea typeface="+mn-ea"/>
                <a:cs typeface="+mn-cs"/>
              </a:rPr>
              <a:t> uma vez que só serão aceitas no interesse institucional do órgão/entidade, ou seja, caso a instituição pública se manifeste formalmente sobre o interesse em recebê-las, considerando todos os requisitos estabelecidos no Capítulo VI do Decreto nº 10.889/2021. Frisa-se que, </a:t>
            </a:r>
            <a:r>
              <a:rPr lang="pt-BR" sz="1200" b="1" kern="1200" noProof="0" dirty="0">
                <a:solidFill>
                  <a:schemeClr val="tx1"/>
                </a:solidFill>
                <a:effectLst/>
                <a:latin typeface="+mn-lt"/>
                <a:ea typeface="+mn-ea"/>
                <a:cs typeface="+mn-cs"/>
              </a:rPr>
              <a:t>ainda que as hospitalidades sejam entregues a agente público, como ele representa o manifesto interesse institucional do órgão/entidade, tais benefícios são direcionados à instituição pública em si</a:t>
            </a:r>
            <a:r>
              <a:rPr lang="pt-BR" sz="1200" kern="1200" noProof="0" dirty="0">
                <a:solidFill>
                  <a:schemeClr val="tx1"/>
                </a:solidFill>
                <a:effectLst/>
                <a:latin typeface="+mn-lt"/>
                <a:ea typeface="+mn-ea"/>
                <a:cs typeface="+mn-cs"/>
              </a:rPr>
              <a:t>. </a:t>
            </a:r>
          </a:p>
          <a:p>
            <a:pPr marL="171450" indent="-171450">
              <a:buFont typeface="Courier New" panose="02070309020205020404" pitchFamily="49" charset="0"/>
              <a:buChar char="o"/>
            </a:pPr>
            <a:r>
              <a:rPr lang="pt-BR" b="1" noProof="0" dirty="0"/>
              <a:t>Compartilhamento dos formulários de </a:t>
            </a:r>
            <a:r>
              <a:rPr lang="pt-BR" b="1" noProof="0" dirty="0" err="1"/>
              <a:t>audiencia</a:t>
            </a:r>
            <a:r>
              <a:rPr lang="pt-BR" b="1" noProof="0" dirty="0"/>
              <a:t> e de reunião entre Agentes Públicos Obrigados que participam do mesmo compromisso. </a:t>
            </a:r>
            <a:r>
              <a:rPr lang="pt-BR" b="0" noProof="0" dirty="0"/>
              <a:t>Os demais </a:t>
            </a:r>
            <a:r>
              <a:rPr lang="pt-BR" b="0" noProof="0" dirty="0" err="1"/>
              <a:t>APOs</a:t>
            </a:r>
            <a:r>
              <a:rPr lang="pt-BR" b="0" noProof="0" dirty="0"/>
              <a:t> participantes de uma mesma </a:t>
            </a:r>
            <a:r>
              <a:rPr lang="pt-BR" b="0" noProof="0" dirty="0" err="1"/>
              <a:t>audiencia</a:t>
            </a:r>
            <a:r>
              <a:rPr lang="pt-BR" b="0" noProof="0" dirty="0"/>
              <a:t>/reunião receberão o mesmo formulário preenchido pelo APO que está organizando o compromisso. Os demais </a:t>
            </a:r>
            <a:r>
              <a:rPr lang="pt-BR" b="0" noProof="0" dirty="0" err="1"/>
              <a:t>APOs</a:t>
            </a:r>
            <a:r>
              <a:rPr lang="pt-BR" b="0" noProof="0" dirty="0"/>
              <a:t> podem publicar o formulário recebido ou podem preencher um novo formulário. </a:t>
            </a:r>
          </a:p>
        </p:txBody>
      </p:sp>
      <p:sp>
        <p:nvSpPr>
          <p:cNvPr id="4" name="Slide Number Placeholder 3"/>
          <p:cNvSpPr>
            <a:spLocks noGrp="1"/>
          </p:cNvSpPr>
          <p:nvPr>
            <p:ph type="sldNum" sz="quarter" idx="5"/>
          </p:nvPr>
        </p:nvSpPr>
        <p:spPr/>
        <p:txBody>
          <a:bodyPr/>
          <a:lstStyle/>
          <a:p>
            <a:fld id="{E8D97E18-FBBF-498D-9333-672429B03D12}" type="slidenum">
              <a:rPr lang="pt-BR" smtClean="0"/>
              <a:t>5</a:t>
            </a:fld>
            <a:endParaRPr lang="pt-BR"/>
          </a:p>
        </p:txBody>
      </p:sp>
    </p:spTree>
    <p:extLst>
      <p:ext uri="{BB962C8B-B14F-4D97-AF65-F5344CB8AC3E}">
        <p14:creationId xmlns:p14="http://schemas.microsoft.com/office/powerpoint/2010/main" val="3607737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1200" b="1" kern="1200" dirty="0">
                <a:solidFill>
                  <a:schemeClr val="tx1"/>
                </a:solidFill>
                <a:effectLst/>
                <a:latin typeface="+mn-lt"/>
                <a:ea typeface="+mn-ea"/>
                <a:cs typeface="+mn-cs"/>
              </a:rPr>
              <a:t>NÃO PRECISAM SER REGISTRADOS:</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dirty="0">
                <a:solidFill>
                  <a:schemeClr val="tx1"/>
                </a:solidFill>
                <a:effectLst/>
                <a:latin typeface="+mn-lt"/>
                <a:ea typeface="+mn-ea"/>
                <a:cs typeface="+mn-cs"/>
              </a:rPr>
              <a:t>Despacho Interno: </a:t>
            </a:r>
            <a:r>
              <a:rPr lang="pt-BR" sz="1200" kern="1200" dirty="0">
                <a:solidFill>
                  <a:schemeClr val="tx1"/>
                </a:solidFill>
                <a:effectLst/>
                <a:latin typeface="+mn-lt"/>
                <a:ea typeface="+mn-ea"/>
                <a:cs typeface="+mn-cs"/>
              </a:rPr>
              <a:t>encontro entre agentes públicos do mesmo órgão ou da mesma entidade para tratar de assuntos internos. Não precisam ser registrados no Sistema e-Agendas.</a:t>
            </a:r>
            <a:endParaRPr lang="pt-BR" sz="1200" kern="1200" noProof="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noProof="0" dirty="0">
                <a:solidFill>
                  <a:schemeClr val="tx1"/>
                </a:solidFill>
                <a:effectLst/>
                <a:latin typeface="+mn-lt"/>
                <a:ea typeface="+mn-ea"/>
                <a:cs typeface="+mn-cs"/>
              </a:rPr>
              <a:t>Brinde: </a:t>
            </a:r>
            <a:r>
              <a:rPr lang="pt-BR" sz="1200" kern="1200" noProof="0" dirty="0">
                <a:solidFill>
                  <a:schemeClr val="tx1"/>
                </a:solidFill>
                <a:effectLst/>
                <a:latin typeface="+mn-lt"/>
                <a:ea typeface="+mn-ea"/>
                <a:cs typeface="+mn-cs"/>
              </a:rPr>
              <a:t>item de </a:t>
            </a:r>
            <a:r>
              <a:rPr lang="pt-BR" sz="1200" b="1" kern="1200" noProof="0" dirty="0">
                <a:solidFill>
                  <a:schemeClr val="tx1"/>
                </a:solidFill>
                <a:effectLst/>
                <a:latin typeface="+mn-lt"/>
                <a:ea typeface="+mn-ea"/>
                <a:cs typeface="+mn-cs"/>
              </a:rPr>
              <a:t>baixo valor econômico e distribuído de forma generalizada</a:t>
            </a:r>
            <a:r>
              <a:rPr lang="pt-BR" sz="1200" kern="1200" noProof="0" dirty="0">
                <a:solidFill>
                  <a:schemeClr val="tx1"/>
                </a:solidFill>
                <a:effectLst/>
                <a:latin typeface="+mn-lt"/>
                <a:ea typeface="+mn-ea"/>
                <a:cs typeface="+mn-cs"/>
              </a:rPr>
              <a:t>, como cortesia, propaganda ou divulgação habitual. Como baixo valor econômico, entende-se aquele menor que um por cento do teto remuneratório previsto no inciso XI do caput do art. 37 da Constituição (conforme o § 4º do art. 5º do Decreto 10.889/2021). Em 2 de fevereiro de 2022, o teto remuneratório era de R$ 39.293,32. Logo, um item poderia ser considerado brinde somente se tivesse um valor estimado abaixo de R$ 392,93.</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noProof="0" dirty="0">
                <a:solidFill>
                  <a:schemeClr val="tx1"/>
                </a:solidFill>
                <a:effectLst/>
                <a:latin typeface="+mn-lt"/>
                <a:ea typeface="+mn-ea"/>
                <a:cs typeface="+mn-cs"/>
              </a:rPr>
              <a:t>Organismos internacionais ou organizações internacionais:</a:t>
            </a:r>
            <a:r>
              <a:rPr lang="pt-BR" sz="1200" kern="1200" noProof="0" dirty="0">
                <a:solidFill>
                  <a:schemeClr val="tx1"/>
                </a:solidFill>
                <a:effectLst/>
                <a:latin typeface="+mn-lt"/>
                <a:ea typeface="+mn-ea"/>
                <a:cs typeface="+mn-cs"/>
              </a:rPr>
              <a:t> são entidades criadas e compostas por Estados por meio de tratado, com arcabouço institucional permanente e personalidade jurídica própria. </a:t>
            </a:r>
            <a:r>
              <a:rPr lang="pt-BR" sz="1200" b="1" kern="1200" noProof="0" dirty="0">
                <a:solidFill>
                  <a:schemeClr val="tx1"/>
                </a:solidFill>
                <a:effectLst/>
                <a:latin typeface="+mn-lt"/>
                <a:ea typeface="+mn-ea"/>
                <a:cs typeface="+mn-cs"/>
              </a:rPr>
              <a:t>Exemplo:</a:t>
            </a:r>
            <a:r>
              <a:rPr lang="pt-BR" sz="1200" kern="1200" noProof="0" dirty="0">
                <a:solidFill>
                  <a:schemeClr val="tx1"/>
                </a:solidFill>
                <a:effectLst/>
                <a:latin typeface="+mn-lt"/>
                <a:ea typeface="+mn-ea"/>
                <a:cs typeface="+mn-cs"/>
              </a:rPr>
              <a:t> Organização das Nações Unidas (ONU); Organização Internacional do Trabalho (OIT); Organização Mundial do Comércio (OMC); Organização dos Estados Americanos (OEA); Organização para a Cooperação e Desenvolvimento Econômico (OCDE); Organização Mundial da Saúde (OMS). </a:t>
            </a:r>
            <a:r>
              <a:rPr lang="pt-BR" sz="1200" b="1" kern="1200" noProof="0" dirty="0">
                <a:solidFill>
                  <a:schemeClr val="tx1"/>
                </a:solidFill>
                <a:effectLst/>
                <a:latin typeface="+mn-lt"/>
                <a:ea typeface="+mn-ea"/>
                <a:cs typeface="+mn-cs"/>
              </a:rPr>
              <a:t>Observação:</a:t>
            </a:r>
            <a:r>
              <a:rPr lang="pt-BR" sz="1200" kern="1200" noProof="0" dirty="0">
                <a:solidFill>
                  <a:schemeClr val="tx1"/>
                </a:solidFill>
                <a:effectLst/>
                <a:latin typeface="+mn-lt"/>
                <a:ea typeface="+mn-ea"/>
                <a:cs typeface="+mn-cs"/>
              </a:rPr>
              <a:t> Não devem ser confundidas com Organizações Internacionais Não Governamentais (</a:t>
            </a:r>
            <a:r>
              <a:rPr lang="pt-BR" sz="1200" kern="1200" noProof="0" dirty="0" err="1">
                <a:solidFill>
                  <a:schemeClr val="tx1"/>
                </a:solidFill>
                <a:effectLst/>
                <a:latin typeface="+mn-lt"/>
                <a:ea typeface="+mn-ea"/>
                <a:cs typeface="+mn-cs"/>
              </a:rPr>
              <a:t>OINGs</a:t>
            </a:r>
            <a:r>
              <a:rPr lang="pt-BR" sz="1200" kern="1200" noProof="0" dirty="0">
                <a:solidFill>
                  <a:schemeClr val="tx1"/>
                </a:solidFill>
                <a:effectLst/>
                <a:latin typeface="+mn-lt"/>
                <a:ea typeface="+mn-ea"/>
                <a:cs typeface="+mn-cs"/>
              </a:rPr>
              <a:t>), as quais são entidades privadas sem fins lucrativos que atuam em áreas de interesse público, inclusive em típicas funções estatais.  As </a:t>
            </a:r>
            <a:r>
              <a:rPr lang="pt-BR" sz="1200" kern="1200" noProof="0" dirty="0" err="1">
                <a:solidFill>
                  <a:schemeClr val="tx1"/>
                </a:solidFill>
                <a:effectLst/>
                <a:latin typeface="+mn-lt"/>
                <a:ea typeface="+mn-ea"/>
                <a:cs typeface="+mn-cs"/>
              </a:rPr>
              <a:t>OINGs</a:t>
            </a:r>
            <a:r>
              <a:rPr lang="pt-BR" sz="1200" kern="1200" noProof="0" dirty="0">
                <a:solidFill>
                  <a:schemeClr val="tx1"/>
                </a:solidFill>
                <a:effectLst/>
                <a:latin typeface="+mn-lt"/>
                <a:ea typeface="+mn-ea"/>
                <a:cs typeface="+mn-cs"/>
              </a:rPr>
              <a:t> devem ser classificadas no Sistema e-Agendas como “agentes privados”. </a:t>
            </a:r>
            <a:r>
              <a:rPr lang="pt-BR" sz="1200" b="1" kern="1200" noProof="0" dirty="0">
                <a:solidFill>
                  <a:schemeClr val="tx1"/>
                </a:solidFill>
                <a:effectLst/>
                <a:latin typeface="+mn-lt"/>
                <a:ea typeface="+mn-ea"/>
                <a:cs typeface="+mn-cs"/>
              </a:rPr>
              <a:t>Exemplos:</a:t>
            </a:r>
            <a:r>
              <a:rPr lang="pt-BR" sz="1200" kern="1200" noProof="0" dirty="0">
                <a:solidFill>
                  <a:schemeClr val="tx1"/>
                </a:solidFill>
                <a:effectLst/>
                <a:latin typeface="+mn-lt"/>
                <a:ea typeface="+mn-ea"/>
                <a:cs typeface="+mn-cs"/>
              </a:rPr>
              <a:t> Anistia Internacional; Transparência Internacional; Comitê Internacional da Cruz Vermelha (CICV); Comitê Olímpico Internacional (COI); Greenpeace; Médicos sem Fronteiras (MSF); Federação da Associações de Comércio Internacional; Federação Internacional de Associações de Seguros.</a:t>
            </a:r>
          </a:p>
          <a:p>
            <a:pPr marL="171450" marR="0" lvl="0" indent="-171450" algn="just"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pt-BR" sz="1200" b="1" kern="1200" noProof="0" dirty="0">
                <a:solidFill>
                  <a:schemeClr val="tx1"/>
                </a:solidFill>
                <a:effectLst/>
                <a:latin typeface="+mn-lt"/>
                <a:ea typeface="+mn-ea"/>
                <a:cs typeface="+mn-cs"/>
              </a:rPr>
              <a:t>Situações sigilosas</a:t>
            </a:r>
            <a:r>
              <a:rPr lang="pt-BR" sz="1200" kern="1200" noProof="0" dirty="0">
                <a:solidFill>
                  <a:schemeClr val="tx1"/>
                </a:solidFill>
                <a:effectLst/>
                <a:latin typeface="+mn-lt"/>
                <a:ea typeface="+mn-ea"/>
                <a:cs typeface="+mn-cs"/>
              </a:rPr>
              <a:t>: hipóteses </a:t>
            </a:r>
            <a:r>
              <a:rPr lang="pt-BR" noProof="0" dirty="0"/>
              <a:t>cujo sigilo seja imprescindível à salvaguarda e à segurança da sociedade e do Estado, incluídas as atividades de segurança e de defesa cibernética; e hipóteses de sigilo previstas em leis específicas. </a:t>
            </a: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endParaRPr lang="en-US" sz="1200" kern="1200" dirty="0">
              <a:solidFill>
                <a:schemeClr val="tx1"/>
              </a:solidFill>
              <a:effectLst/>
              <a:latin typeface="+mn-lt"/>
              <a:ea typeface="+mn-ea"/>
              <a:cs typeface="+mn-cs"/>
            </a:endParaRPr>
          </a:p>
          <a:p>
            <a:pPr marL="171450" indent="-171450">
              <a:buFont typeface="Courier New" panose="02070309020205020404" pitchFamily="49" charset="0"/>
              <a:buChar char="o"/>
            </a:pPr>
            <a:endParaRPr lang="en-US" dirty="0"/>
          </a:p>
        </p:txBody>
      </p:sp>
      <p:sp>
        <p:nvSpPr>
          <p:cNvPr id="4" name="Slide Number Placeholder 3"/>
          <p:cNvSpPr>
            <a:spLocks noGrp="1"/>
          </p:cNvSpPr>
          <p:nvPr>
            <p:ph type="sldNum" sz="quarter" idx="5"/>
          </p:nvPr>
        </p:nvSpPr>
        <p:spPr/>
        <p:txBody>
          <a:bodyPr/>
          <a:lstStyle/>
          <a:p>
            <a:fld id="{E8D97E18-FBBF-498D-9333-672429B03D12}" type="slidenum">
              <a:rPr lang="pt-BR" smtClean="0"/>
              <a:t>6</a:t>
            </a:fld>
            <a:endParaRPr lang="pt-BR"/>
          </a:p>
        </p:txBody>
      </p:sp>
    </p:spTree>
    <p:extLst>
      <p:ext uri="{BB962C8B-B14F-4D97-AF65-F5344CB8AC3E}">
        <p14:creationId xmlns:p14="http://schemas.microsoft.com/office/powerpoint/2010/main" val="799655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pt-BR" dirty="0"/>
              <a:t>As informações sobre viagens, compromissos públicos e presentes/hospitalidades devem ser  interrelacionadas no âmbito do Sistema e-Agendas caso tal conexão de fato tenha existido. Presentes e hospitalidades, por exemplo, podem ter sido recebido na ocasião de um compromisso, como na participação em um evento. A participação de um Agente Público Obrigado em compromissos públicos, por sua vez, às vezes requer deslocamento e, portanto, ocorrem no contexto de uma viagem a trabalho. Os formulários para registro de Presentes/Hospitalidades; de Compromissos Públicos e de Viagens orientam o usuário a fazer a inter-relação necessária. </a:t>
            </a:r>
          </a:p>
          <a:p>
            <a:endParaRPr lang="pt-BR" dirty="0"/>
          </a:p>
          <a:p>
            <a:r>
              <a:rPr lang="pt-BR" b="1" dirty="0"/>
              <a:t>Ponto de atenção!</a:t>
            </a:r>
          </a:p>
          <a:p>
            <a:endParaRPr lang="pt-BR" dirty="0"/>
          </a:p>
          <a:p>
            <a:pPr marL="0" marR="0" lvl="0" indent="0" algn="l" defTabSz="914400" rtl="0" eaLnBrk="1" fontAlgn="auto" latinLnBrk="0" hangingPunct="1">
              <a:lnSpc>
                <a:spcPct val="100000"/>
              </a:lnSpc>
              <a:spcBef>
                <a:spcPts val="0"/>
              </a:spcBef>
              <a:spcAft>
                <a:spcPts val="0"/>
              </a:spcAft>
              <a:buClrTx/>
              <a:buSzTx/>
              <a:buFontTx/>
              <a:buNone/>
              <a:tabLst/>
              <a:defRPr/>
            </a:pPr>
            <a:r>
              <a:rPr lang="pt-BR" sz="1200" b="0" kern="1200" dirty="0">
                <a:solidFill>
                  <a:schemeClr val="tx1"/>
                </a:solidFill>
                <a:effectLst/>
                <a:latin typeface="+mn-lt"/>
                <a:ea typeface="+mn-ea"/>
                <a:cs typeface="+mn-cs"/>
              </a:rPr>
              <a:t>O conceito de </a:t>
            </a:r>
            <a:r>
              <a:rPr lang="pt-BR" sz="1200" b="1" kern="1200" dirty="0">
                <a:solidFill>
                  <a:schemeClr val="tx1"/>
                </a:solidFill>
                <a:effectLst/>
                <a:latin typeface="+mn-lt"/>
                <a:ea typeface="+mn-ea"/>
                <a:cs typeface="+mn-cs"/>
              </a:rPr>
              <a:t>hospitalidade </a:t>
            </a:r>
            <a:r>
              <a:rPr lang="pt-BR" sz="1200" b="0" kern="1200" dirty="0">
                <a:solidFill>
                  <a:schemeClr val="tx1"/>
                </a:solidFill>
                <a:effectLst/>
                <a:latin typeface="+mn-lt"/>
                <a:ea typeface="+mn-ea"/>
                <a:cs typeface="+mn-cs"/>
              </a:rPr>
              <a:t>abrange</a:t>
            </a:r>
            <a:r>
              <a:rPr lang="pt-BR" sz="1200" b="1" kern="1200" dirty="0">
                <a:solidFill>
                  <a:schemeClr val="tx1"/>
                </a:solidFill>
                <a:effectLst/>
                <a:latin typeface="+mn-lt"/>
                <a:ea typeface="+mn-ea"/>
                <a:cs typeface="+mn-cs"/>
              </a:rPr>
              <a:t> </a:t>
            </a:r>
            <a:r>
              <a:rPr lang="pt-BR" sz="1200" kern="1200" dirty="0">
                <a:solidFill>
                  <a:schemeClr val="tx1"/>
                </a:solidFill>
                <a:effectLst/>
                <a:latin typeface="+mn-lt"/>
                <a:ea typeface="+mn-ea"/>
                <a:cs typeface="+mn-cs"/>
              </a:rPr>
              <a:t> serviços ou despesas </a:t>
            </a:r>
            <a:r>
              <a:rPr lang="pt-BR" sz="1200" u="sng" kern="1200" dirty="0">
                <a:solidFill>
                  <a:schemeClr val="tx1"/>
                </a:solidFill>
                <a:effectLst/>
                <a:latin typeface="+mn-lt"/>
                <a:ea typeface="+mn-ea"/>
                <a:cs typeface="+mn-cs"/>
              </a:rPr>
              <a:t>com transporte, com alimentação, com hospedagem, com cursos, com seminários, com congressos, com eventos, com feiras ou com atividades de entretenimento</a:t>
            </a:r>
            <a:r>
              <a:rPr lang="pt-BR" sz="1200" kern="1200" dirty="0">
                <a:solidFill>
                  <a:schemeClr val="tx1"/>
                </a:solidFill>
                <a:effectLst/>
                <a:latin typeface="+mn-lt"/>
                <a:ea typeface="+mn-ea"/>
                <a:cs typeface="+mn-cs"/>
              </a:rPr>
              <a:t>, concedidos por agente privado para agente público no interesse institucional do órgão ou da entidade em que atua. </a:t>
            </a:r>
          </a:p>
          <a:p>
            <a:endParaRPr lang="pt-BR" dirty="0"/>
          </a:p>
          <a:p>
            <a:r>
              <a:rPr lang="pt-BR" dirty="0"/>
              <a:t>No </a:t>
            </a:r>
            <a:r>
              <a:rPr lang="pt-BR" b="1" dirty="0"/>
              <a:t>formulário "Presentes e Hospitalidades" devem</a:t>
            </a:r>
            <a:r>
              <a:rPr lang="pt-BR" dirty="0"/>
              <a:t> ser registrados, além dos presentes, as seguintes hospitalidades</a:t>
            </a:r>
            <a:r>
              <a:rPr lang="pt-BR" b="1" dirty="0"/>
              <a:t>: jantar, almoço, café da manhã e similares; inscrição em curso; atividades de entretenimento e outros</a:t>
            </a:r>
            <a:r>
              <a:rPr lang="pt-BR" dirty="0"/>
              <a:t>. </a:t>
            </a:r>
            <a:endParaRPr lang="pt-BR" dirty="0">
              <a:ea typeface="Calibri"/>
              <a:cs typeface="Calibri"/>
            </a:endParaRPr>
          </a:p>
          <a:p>
            <a:endParaRPr lang="pt-BR" dirty="0">
              <a:ea typeface="Calibri"/>
              <a:cs typeface="Calibri"/>
            </a:endParaRPr>
          </a:p>
          <a:p>
            <a:r>
              <a:rPr lang="pt-BR" dirty="0"/>
              <a:t>No </a:t>
            </a:r>
            <a:r>
              <a:rPr lang="pt-BR" b="1" dirty="0"/>
              <a:t>formulário de Viagens devem</a:t>
            </a:r>
            <a:r>
              <a:rPr lang="pt-BR" dirty="0"/>
              <a:t> ser registradas as seguintes hospitalidades – </a:t>
            </a:r>
            <a:r>
              <a:rPr lang="pt-BR" b="1" dirty="0"/>
              <a:t>diárias e passagens</a:t>
            </a:r>
            <a:r>
              <a:rPr lang="pt-BR" dirty="0"/>
              <a:t>. </a:t>
            </a:r>
            <a:endParaRPr lang="pt-BR" dirty="0">
              <a:ea typeface="Calibri"/>
              <a:cs typeface="Calibri"/>
            </a:endParaRPr>
          </a:p>
        </p:txBody>
      </p:sp>
      <p:sp>
        <p:nvSpPr>
          <p:cNvPr id="4" name="Slide Number Placeholder 3"/>
          <p:cNvSpPr>
            <a:spLocks noGrp="1"/>
          </p:cNvSpPr>
          <p:nvPr>
            <p:ph type="sldNum" sz="quarter" idx="5"/>
          </p:nvPr>
        </p:nvSpPr>
        <p:spPr/>
        <p:txBody>
          <a:bodyPr/>
          <a:lstStyle/>
          <a:p>
            <a:fld id="{E8D97E18-FBBF-498D-9333-672429B03D12}" type="slidenum">
              <a:rPr lang="pt-BR" smtClean="0"/>
              <a:t>8</a:t>
            </a:fld>
            <a:endParaRPr lang="pt-BR"/>
          </a:p>
        </p:txBody>
      </p:sp>
    </p:spTree>
    <p:extLst>
      <p:ext uri="{BB962C8B-B14F-4D97-AF65-F5344CB8AC3E}">
        <p14:creationId xmlns:p14="http://schemas.microsoft.com/office/powerpoint/2010/main" val="3557301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171450" indent="-171450" algn="just">
              <a:buFont typeface="Courier New" panose="02070309020205020404" pitchFamily="49" charset="0"/>
              <a:buChar char="o"/>
            </a:pPr>
            <a:r>
              <a:rPr lang="pt-BR" dirty="0"/>
              <a:t>Conforme mencionado no slide anterior, o Sistema permite que seja feito o vínculo do recebimento de “presentes e hospitalidades” a um compromisso e a uma viagem. A forma mais fácil de fazer a vinculação no sistema é realizar os registros na seguinte ordem: 1. Viagem; 2. Compromisso; e 3. Presente e Hospitalidade. </a:t>
            </a:r>
          </a:p>
          <a:p>
            <a:pPr marL="171450" indent="-171450" algn="just">
              <a:buFont typeface="Courier New" panose="02070309020205020404" pitchFamily="49" charset="0"/>
              <a:buChar char="o"/>
            </a:pPr>
            <a:r>
              <a:rPr lang="pt-BR" dirty="0"/>
              <a:t>Essa ordem é sugerida pois o sistema só permite vincular um “presente e hospitalidade” a um “compromisso”, na tela de cadastro “Presentes e hospitalidade”, por isso o ideal é que o compromisso já esteja registrado. Da mesma forma que só é possível vincular um “compromisso” a uma “viagem”, na tela de cadastro do “compromisso”, por isso o ideal é que a viagem já esteja cadastrada. Caso essa ordem não tenha sido seguida, é necessário retornar aos registros feitos para editá-los e vinculá-los corretamente.</a:t>
            </a:r>
            <a:endParaRPr lang="pt-BR" dirty="0">
              <a:ea typeface="Calibri"/>
              <a:cs typeface="Calibri"/>
            </a:endParaRPr>
          </a:p>
          <a:p>
            <a:endParaRPr lang="pt-BR" dirty="0">
              <a:ea typeface="Calibri"/>
              <a:cs typeface="Calibri"/>
            </a:endParaRPr>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9</a:t>
            </a:fld>
            <a:endParaRPr lang="pt-BR"/>
          </a:p>
        </p:txBody>
      </p:sp>
    </p:spTree>
    <p:extLst>
      <p:ext uri="{BB962C8B-B14F-4D97-AF65-F5344CB8AC3E}">
        <p14:creationId xmlns:p14="http://schemas.microsoft.com/office/powerpoint/2010/main" val="39517376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noProof="0" dirty="0">
                <a:cs typeface="Calibri"/>
              </a:rPr>
              <a:t>Observe que o usuário não precisa saber a diferença entre uma reunião e uma audiência para saber qual formulário preencher. Caso o usuário marque a opção reunião/audiência, o Sistema abrirá novas perguntas para direcioná-lo ao formulário adequado. Para responder as próximas perguntas, contudo, é necessário conhecer alguns detalhes do compromisso que está sendo registrado, assim como alguns conceitos pertinentes ao Decreto n</a:t>
            </a:r>
            <a:r>
              <a:rPr lang="pt-BR" sz="1200" kern="1200" noProof="0" dirty="0">
                <a:solidFill>
                  <a:schemeClr val="tx1"/>
                </a:solidFill>
                <a:effectLst/>
                <a:latin typeface="+mn-lt"/>
                <a:ea typeface="+mn-ea"/>
                <a:cs typeface="+mn-cs"/>
              </a:rPr>
              <a:t>º</a:t>
            </a:r>
            <a:r>
              <a:rPr lang="pt-BR" noProof="0" dirty="0">
                <a:cs typeface="Calibri"/>
              </a:rPr>
              <a:t> 10.889/2021. </a:t>
            </a:r>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11</a:t>
            </a:fld>
            <a:endParaRPr lang="pt-BR"/>
          </a:p>
        </p:txBody>
      </p:sp>
    </p:spTree>
    <p:extLst>
      <p:ext uri="{BB962C8B-B14F-4D97-AF65-F5344CB8AC3E}">
        <p14:creationId xmlns:p14="http://schemas.microsoft.com/office/powerpoint/2010/main" val="28899870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171450" indent="-171450">
              <a:buFont typeface="Courier New" panose="02070309020205020404" pitchFamily="49" charset="0"/>
              <a:buChar char="o"/>
            </a:pPr>
            <a:r>
              <a:rPr lang="pt-BR" noProof="0"/>
              <a:t>Caso o usuário marque apenas participação de agente público, representante de organism internacional e representante de governo estrangeiro, o Sistema direcionará o usuário para o formulário de reunião, uma vez que para haver uma audência é necessário a presença de agente privado que esteja representando interesses privados junto aos agentes públicos participantes. </a:t>
            </a:r>
          </a:p>
          <a:p>
            <a:pPr marL="0" indent="0">
              <a:buFont typeface="Courier New" panose="02070309020205020404" pitchFamily="49" charset="0"/>
              <a:buNone/>
            </a:pPr>
            <a:endParaRPr lang="pt-BR" noProof="0"/>
          </a:p>
          <a:p>
            <a:pPr marL="171450" indent="-171450">
              <a:buFont typeface="Courier New" panose="02070309020205020404" pitchFamily="49" charset="0"/>
              <a:buChar char="o"/>
            </a:pPr>
            <a:r>
              <a:rPr lang="pt-BR" noProof="0"/>
              <a:t>Caso o usuário marque a participação de agente privado, será necessário, na sequência, especificar o objetivo da reunião para que só então fique definido o tipo de formulário a ser preenchido. Isso porque nem todo compromisso com agente privado configura representação privada de interesses. O Decreto n</a:t>
            </a:r>
            <a:r>
              <a:rPr lang="pt-BR" sz="1200" kern="1200" noProof="0">
                <a:solidFill>
                  <a:schemeClr val="tx1"/>
                </a:solidFill>
                <a:effectLst/>
                <a:latin typeface="+mn-lt"/>
                <a:ea typeface="+mn-ea"/>
                <a:cs typeface="+mn-cs"/>
              </a:rPr>
              <a:t>º 10.889/2021 relaciona tais situações no </a:t>
            </a:r>
            <a:r>
              <a:rPr lang="pt-BR" sz="1200" b="0" i="0" kern="1200" noProof="0">
                <a:solidFill>
                  <a:schemeClr val="tx1"/>
                </a:solidFill>
                <a:effectLst/>
                <a:latin typeface="+mn-lt"/>
                <a:ea typeface="+mn-ea"/>
                <a:cs typeface="+mn-cs"/>
              </a:rPr>
              <a:t>§ 1º do seu art. 5º, as quais estão representadas nas primeiras 5 opções da pergunta “iii”. </a:t>
            </a:r>
          </a:p>
          <a:p>
            <a:pPr marL="0" indent="0">
              <a:buFont typeface="Courier New" panose="02070309020205020404" pitchFamily="49" charset="0"/>
              <a:buNone/>
            </a:pPr>
            <a:endParaRPr lang="pt-BR" sz="1200" b="0" i="0" kern="1200" noProof="0">
              <a:solidFill>
                <a:schemeClr val="tx1"/>
              </a:solidFill>
              <a:effectLst/>
              <a:latin typeface="+mn-lt"/>
              <a:ea typeface="+mn-ea"/>
              <a:cs typeface="+mn-cs"/>
            </a:endParaRPr>
          </a:p>
          <a:p>
            <a:pPr marL="171450" indent="-171450">
              <a:buFont typeface="Courier New" panose="02070309020205020404" pitchFamily="49" charset="0"/>
              <a:buChar char="o"/>
            </a:pPr>
            <a:r>
              <a:rPr lang="pt-BR" noProof="0"/>
              <a:t> Caso o usuário marque uma das opções da pergunta “iii” agrupadas no retângulo vermelho acima, de acordo com o inciso III do art. 5</a:t>
            </a:r>
            <a:r>
              <a:rPr lang="pt-BR" sz="1200" kern="1200" noProof="0">
                <a:solidFill>
                  <a:schemeClr val="tx1"/>
                </a:solidFill>
                <a:effectLst/>
                <a:latin typeface="+mn-lt"/>
                <a:ea typeface="+mn-ea"/>
                <a:cs typeface="+mn-cs"/>
              </a:rPr>
              <a:t>º do </a:t>
            </a:r>
            <a:r>
              <a:rPr lang="pt-BR" noProof="0"/>
              <a:t>Decreto n</a:t>
            </a:r>
            <a:r>
              <a:rPr lang="pt-BR" sz="1200" kern="1200" noProof="0">
                <a:solidFill>
                  <a:schemeClr val="tx1"/>
                </a:solidFill>
                <a:effectLst/>
                <a:latin typeface="+mn-lt"/>
                <a:ea typeface="+mn-ea"/>
                <a:cs typeface="+mn-cs"/>
              </a:rPr>
              <a:t>º 10.889/2021,</a:t>
            </a:r>
            <a:r>
              <a:rPr lang="pt-BR" noProof="0"/>
              <a:t>  trata-se de represetanção privada de interesses e, portanto, deve ser preenchido o formulário de audiência. </a:t>
            </a:r>
          </a:p>
          <a:p>
            <a:pPr marL="0" indent="0">
              <a:buFont typeface="Courier New" panose="02070309020205020404" pitchFamily="49" charset="0"/>
              <a:buNone/>
            </a:pPr>
            <a:endParaRPr lang="pt-BR" noProof="0"/>
          </a:p>
          <a:p>
            <a:pPr marL="171450" indent="-171450">
              <a:buFont typeface="Courier New" panose="02070309020205020404" pitchFamily="49" charset="0"/>
              <a:buChar char="o"/>
            </a:pPr>
            <a:r>
              <a:rPr lang="pt-BR" noProof="0"/>
              <a:t>Observe que para cada tipo de objetivo listado na pergunta “iii” tem uma interrogação. Caso o usuário pare o cursor em cima do ícone, aparecerá uma explicação sobre a hipótese em questão, com exemplos práticos. </a:t>
            </a:r>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12</a:t>
            </a:fld>
            <a:endParaRPr lang="pt-BR"/>
          </a:p>
        </p:txBody>
      </p:sp>
    </p:spTree>
    <p:extLst>
      <p:ext uri="{BB962C8B-B14F-4D97-AF65-F5344CB8AC3E}">
        <p14:creationId xmlns:p14="http://schemas.microsoft.com/office/powerpoint/2010/main" val="500811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a:t>Pontos de atenção!</a:t>
            </a:r>
          </a:p>
          <a:p>
            <a:endParaRPr lang="pt-BR"/>
          </a:p>
          <a:p>
            <a:pPr marL="171450" indent="-171450">
              <a:buFont typeface="Courier New" panose="02070309020205020404" pitchFamily="49" charset="0"/>
              <a:buChar char="o"/>
            </a:pPr>
            <a:r>
              <a:rPr lang="pt-BR"/>
              <a:t>O Agente Público Obrigado – APO / seu Gestor de Agendas / seu Assistente Técnico podem preencher todos o formulário de audiência, inclusive o detalhamento da pauta e as informações sobre todos os participantes privados. Contudo, há também a opção de registrar apenas o agente privado responsável pelo agendamento e habilitar o formulário para que ele o pessoa por ele indicada possa preencher as informações sobre a o detalhamento da pauta e os dados dos demais participantes privados. </a:t>
            </a:r>
          </a:p>
          <a:p>
            <a:pPr marL="0" indent="0">
              <a:buFont typeface="Courier New" panose="02070309020205020404" pitchFamily="49" charset="0"/>
              <a:buNone/>
            </a:pPr>
            <a:endParaRPr lang="pt-BR"/>
          </a:p>
          <a:p>
            <a:pPr marL="171450" indent="-171450">
              <a:buFont typeface="Courier New" panose="02070309020205020404" pitchFamily="49" charset="0"/>
              <a:buChar char="o"/>
            </a:pPr>
            <a:r>
              <a:rPr lang="pt-BR"/>
              <a:t>Caso o formulário seja enviado para preenchimento das informações pelo privado, ele será notificado por e-mail para que possa entrar no Sistema e realizar o preenchimento. Uma vez que o privado submeta novamente o formulário para o Agente Público Obrigado – APO / seu Gestor de Agendas / seu Assistente Técnico as informações poderão ser revisadas antes da publicação. </a:t>
            </a:r>
          </a:p>
          <a:p>
            <a:pPr marL="0" indent="0">
              <a:buFont typeface="Courier New" panose="02070309020205020404" pitchFamily="49" charset="0"/>
              <a:buNone/>
            </a:pPr>
            <a:endParaRPr lang="pt-BR"/>
          </a:p>
          <a:p>
            <a:pPr marL="171450" indent="-171450">
              <a:buFont typeface="Courier New" panose="02070309020205020404" pitchFamily="49" charset="0"/>
              <a:buChar char="o"/>
            </a:pPr>
            <a:r>
              <a:rPr lang="pt-BR"/>
              <a:t>Os e-mails não funcionam no ambiente de treinamento, apenas no ambiente de produção. Isso para que os testes possam ser feitos com maior liberdade. </a:t>
            </a:r>
          </a:p>
          <a:p>
            <a:pPr marL="171450" indent="-171450">
              <a:buFont typeface="Courier New" panose="02070309020205020404" pitchFamily="49" charset="0"/>
              <a:buChar char="o"/>
            </a:pPr>
            <a:endParaRPr lang="pt-BR"/>
          </a:p>
          <a:p>
            <a:pPr marL="171450" indent="-171450">
              <a:buFont typeface="Courier New" panose="02070309020205020404" pitchFamily="49" charset="0"/>
              <a:buChar char="o"/>
            </a:pPr>
            <a:r>
              <a:rPr lang="pt-BR"/>
              <a:t>A responsabilidade sobre o conteúdo da publicação é do APO, portanto, é importante que as informações preenchidas pelo privado sejam revisadas e, caso necessário, ajustadas antes da publicação.</a:t>
            </a:r>
          </a:p>
          <a:p>
            <a:pPr marL="171450" indent="-171450">
              <a:buFont typeface="Courier New" panose="02070309020205020404" pitchFamily="49" charset="0"/>
              <a:buChar char="o"/>
            </a:pPr>
            <a:endParaRPr lang="pt-BR"/>
          </a:p>
          <a:p>
            <a:pPr marL="171450" indent="-171450">
              <a:buFont typeface="Courier New" panose="02070309020205020404" pitchFamily="49" charset="0"/>
              <a:buChar char="o"/>
            </a:pPr>
            <a:r>
              <a:rPr lang="pt-BR"/>
              <a:t>A qualquer momento as informações publicadas podem ser editadas no Sistema, sendo que o artigo 12 do Decreto nº 10.889/2021 estabelece que compromissos sem agendamento prévio deverão ser registrados e publicados no e-Agendas em até sete dias corridos. A mesma regra é válida para ajustes que surjam em razão de alterações ocorridas no decorrer do compromisso como, mudança de pauta ou a participação de agente privado que não estava previamente registrado.  </a:t>
            </a:r>
          </a:p>
        </p:txBody>
      </p:sp>
      <p:sp>
        <p:nvSpPr>
          <p:cNvPr id="4" name="Espaço Reservado para Número de Slide 3"/>
          <p:cNvSpPr>
            <a:spLocks noGrp="1"/>
          </p:cNvSpPr>
          <p:nvPr>
            <p:ph type="sldNum" sz="quarter" idx="5"/>
          </p:nvPr>
        </p:nvSpPr>
        <p:spPr/>
        <p:txBody>
          <a:bodyPr/>
          <a:lstStyle/>
          <a:p>
            <a:fld id="{E8D97E18-FBBF-498D-9333-672429B03D12}" type="slidenum">
              <a:rPr lang="pt-BR" smtClean="0"/>
              <a:t>13</a:t>
            </a:fld>
            <a:endParaRPr lang="pt-BR"/>
          </a:p>
        </p:txBody>
      </p:sp>
    </p:spTree>
    <p:extLst>
      <p:ext uri="{BB962C8B-B14F-4D97-AF65-F5344CB8AC3E}">
        <p14:creationId xmlns:p14="http://schemas.microsoft.com/office/powerpoint/2010/main" val="48735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Slide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6403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68F7C14E-9AA3-40E0-BA2F-8ABEB8D63F17}" type="datetimeFigureOut">
              <a:rPr lang="pt-BR" smtClean="0"/>
              <a:t>12/09/2022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A8D7870-3E1E-46D6-B2B9-1C7C4867D3DC}" type="slidenum">
              <a:rPr lang="pt-BR" smtClean="0"/>
              <a:t>‹nº›</a:t>
            </a:fld>
            <a:endParaRPr lang="pt-BR"/>
          </a:p>
        </p:txBody>
      </p:sp>
    </p:spTree>
    <p:extLst>
      <p:ext uri="{BB962C8B-B14F-4D97-AF65-F5344CB8AC3E}">
        <p14:creationId xmlns:p14="http://schemas.microsoft.com/office/powerpoint/2010/main" val="1668999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68F7C14E-9AA3-40E0-BA2F-8ABEB8D63F17}" type="datetimeFigureOut">
              <a:rPr lang="pt-BR" smtClean="0"/>
              <a:t>12/09/2022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A8D7870-3E1E-46D6-B2B9-1C7C4867D3DC}" type="slidenum">
              <a:rPr lang="pt-BR" smtClean="0"/>
              <a:t>‹nº›</a:t>
            </a:fld>
            <a:endParaRPr lang="pt-BR"/>
          </a:p>
        </p:txBody>
      </p:sp>
    </p:spTree>
    <p:extLst>
      <p:ext uri="{BB962C8B-B14F-4D97-AF65-F5344CB8AC3E}">
        <p14:creationId xmlns:p14="http://schemas.microsoft.com/office/powerpoint/2010/main" val="32050514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Slide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34758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62B1B13E-D5AF-485E-81A1-82A140076526}" type="datetime4">
              <a:rPr lang="en-US" smtClean="0"/>
              <a:pPr/>
              <a:t>September 12, 2022</a:t>
            </a:fld>
            <a:endParaRPr lang="en-US"/>
          </a:p>
        </p:txBody>
      </p:sp>
      <p:sp>
        <p:nvSpPr>
          <p:cNvPr id="5" name="Espaço Reservado para Rodapé 4"/>
          <p:cNvSpPr>
            <a:spLocks noGrp="1"/>
          </p:cNvSpPr>
          <p:nvPr>
            <p:ph type="ftr" sz="quarter" idx="11"/>
          </p:nvPr>
        </p:nvSpPr>
        <p:spPr/>
        <p:txBody>
          <a:bodyPr/>
          <a:lstStyle/>
          <a:p>
            <a:endParaRPr lang="en-US"/>
          </a:p>
        </p:txBody>
      </p:sp>
      <p:sp>
        <p:nvSpPr>
          <p:cNvPr id="6" name="Espaço Reservado para Número de Slide 5"/>
          <p:cNvSpPr>
            <a:spLocks noGrp="1"/>
          </p:cNvSpPr>
          <p:nvPr>
            <p:ph type="sldNum" sz="quarter" idx="12"/>
          </p:nvPr>
        </p:nvSpPr>
        <p:spPr/>
        <p:txBody>
          <a:bodyPr/>
          <a:lstStyle/>
          <a:p>
            <a:fld id="{2754ED01-E2A0-4C1E-8E21-014B99041579}" type="slidenum">
              <a:rPr lang="en-US" smtClean="0"/>
              <a:pPr/>
              <a:t>‹nº›</a:t>
            </a:fld>
            <a:endParaRPr lang="en-US"/>
          </a:p>
        </p:txBody>
      </p:sp>
    </p:spTree>
    <p:extLst>
      <p:ext uri="{BB962C8B-B14F-4D97-AF65-F5344CB8AC3E}">
        <p14:creationId xmlns:p14="http://schemas.microsoft.com/office/powerpoint/2010/main" val="2547485681"/>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68F7C14E-9AA3-40E0-BA2F-8ABEB8D63F17}" type="datetimeFigureOut">
              <a:rPr lang="pt-BR" smtClean="0"/>
              <a:t>12/09/2022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A8D7870-3E1E-46D6-B2B9-1C7C4867D3DC}" type="slidenum">
              <a:rPr lang="pt-BR" smtClean="0"/>
              <a:t>‹nº›</a:t>
            </a:fld>
            <a:endParaRPr lang="pt-BR"/>
          </a:p>
        </p:txBody>
      </p:sp>
    </p:spTree>
    <p:extLst>
      <p:ext uri="{BB962C8B-B14F-4D97-AF65-F5344CB8AC3E}">
        <p14:creationId xmlns:p14="http://schemas.microsoft.com/office/powerpoint/2010/main" val="518680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Espaço Reservado para Data 3"/>
          <p:cNvSpPr>
            <a:spLocks noGrp="1"/>
          </p:cNvSpPr>
          <p:nvPr>
            <p:ph type="dt" sz="half" idx="10"/>
          </p:nvPr>
        </p:nvSpPr>
        <p:spPr/>
        <p:txBody>
          <a:bodyPr/>
          <a:lstStyle/>
          <a:p>
            <a:fld id="{68F7C14E-9AA3-40E0-BA2F-8ABEB8D63F17}" type="datetimeFigureOut">
              <a:rPr lang="pt-BR" smtClean="0"/>
              <a:t>12/09/2022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AA8D7870-3E1E-46D6-B2B9-1C7C4867D3DC}" type="slidenum">
              <a:rPr lang="pt-BR" smtClean="0"/>
              <a:t>‹nº›</a:t>
            </a:fld>
            <a:endParaRPr lang="pt-BR"/>
          </a:p>
        </p:txBody>
      </p:sp>
    </p:spTree>
    <p:extLst>
      <p:ext uri="{BB962C8B-B14F-4D97-AF65-F5344CB8AC3E}">
        <p14:creationId xmlns:p14="http://schemas.microsoft.com/office/powerpoint/2010/main" val="2770030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68F7C14E-9AA3-40E0-BA2F-8ABEB8D63F17}" type="datetimeFigureOut">
              <a:rPr lang="pt-BR" smtClean="0"/>
              <a:t>12/09/2022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A8D7870-3E1E-46D6-B2B9-1C7C4867D3DC}" type="slidenum">
              <a:rPr lang="pt-BR" smtClean="0"/>
              <a:t>‹nº›</a:t>
            </a:fld>
            <a:endParaRPr lang="pt-BR"/>
          </a:p>
        </p:txBody>
      </p:sp>
    </p:spTree>
    <p:extLst>
      <p:ext uri="{BB962C8B-B14F-4D97-AF65-F5344CB8AC3E}">
        <p14:creationId xmlns:p14="http://schemas.microsoft.com/office/powerpoint/2010/main" val="3176693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68F7C14E-9AA3-40E0-BA2F-8ABEB8D63F17}" type="datetimeFigureOut">
              <a:rPr lang="pt-BR" smtClean="0"/>
              <a:t>12/09/2022</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AA8D7870-3E1E-46D6-B2B9-1C7C4867D3DC}" type="slidenum">
              <a:rPr lang="pt-BR" smtClean="0"/>
              <a:t>‹nº›</a:t>
            </a:fld>
            <a:endParaRPr lang="pt-BR"/>
          </a:p>
        </p:txBody>
      </p:sp>
    </p:spTree>
    <p:extLst>
      <p:ext uri="{BB962C8B-B14F-4D97-AF65-F5344CB8AC3E}">
        <p14:creationId xmlns:p14="http://schemas.microsoft.com/office/powerpoint/2010/main" val="3333422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68F7C14E-9AA3-40E0-BA2F-8ABEB8D63F17}" type="datetimeFigureOut">
              <a:rPr lang="pt-BR" smtClean="0"/>
              <a:t>12/09/2022</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AA8D7870-3E1E-46D6-B2B9-1C7C4867D3DC}" type="slidenum">
              <a:rPr lang="pt-BR" smtClean="0"/>
              <a:t>‹nº›</a:t>
            </a:fld>
            <a:endParaRPr lang="pt-BR"/>
          </a:p>
        </p:txBody>
      </p:sp>
    </p:spTree>
    <p:extLst>
      <p:ext uri="{BB962C8B-B14F-4D97-AF65-F5344CB8AC3E}">
        <p14:creationId xmlns:p14="http://schemas.microsoft.com/office/powerpoint/2010/main" val="294440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68F7C14E-9AA3-40E0-BA2F-8ABEB8D63F17}" type="datetimeFigureOut">
              <a:rPr lang="pt-BR" smtClean="0"/>
              <a:t>12/09/2022</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AA8D7870-3E1E-46D6-B2B9-1C7C4867D3DC}" type="slidenum">
              <a:rPr lang="pt-BR" smtClean="0"/>
              <a:t>‹nº›</a:t>
            </a:fld>
            <a:endParaRPr lang="pt-BR"/>
          </a:p>
        </p:txBody>
      </p:sp>
    </p:spTree>
    <p:extLst>
      <p:ext uri="{BB962C8B-B14F-4D97-AF65-F5344CB8AC3E}">
        <p14:creationId xmlns:p14="http://schemas.microsoft.com/office/powerpoint/2010/main" val="3616450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68F7C14E-9AA3-40E0-BA2F-8ABEB8D63F17}" type="datetimeFigureOut">
              <a:rPr lang="pt-BR" smtClean="0"/>
              <a:t>12/09/2022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A8D7870-3E1E-46D6-B2B9-1C7C4867D3DC}" type="slidenum">
              <a:rPr lang="pt-BR" smtClean="0"/>
              <a:t>‹nº›</a:t>
            </a:fld>
            <a:endParaRPr lang="pt-BR"/>
          </a:p>
        </p:txBody>
      </p:sp>
    </p:spTree>
    <p:extLst>
      <p:ext uri="{BB962C8B-B14F-4D97-AF65-F5344CB8AC3E}">
        <p14:creationId xmlns:p14="http://schemas.microsoft.com/office/powerpoint/2010/main" val="3298643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68F7C14E-9AA3-40E0-BA2F-8ABEB8D63F17}" type="datetimeFigureOut">
              <a:rPr lang="pt-BR" smtClean="0"/>
              <a:t>12/09/2022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AA8D7870-3E1E-46D6-B2B9-1C7C4867D3DC}" type="slidenum">
              <a:rPr lang="pt-BR" smtClean="0"/>
              <a:t>‹nº›</a:t>
            </a:fld>
            <a:endParaRPr lang="pt-BR"/>
          </a:p>
        </p:txBody>
      </p:sp>
    </p:spTree>
    <p:extLst>
      <p:ext uri="{BB962C8B-B14F-4D97-AF65-F5344CB8AC3E}">
        <p14:creationId xmlns:p14="http://schemas.microsoft.com/office/powerpoint/2010/main" val="1131848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F7C14E-9AA3-40E0-BA2F-8ABEB8D63F17}" type="datetimeFigureOut">
              <a:rPr lang="pt-BR" smtClean="0"/>
              <a:t>12/09/2022</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8D7870-3E1E-46D6-B2B9-1C7C4867D3DC}" type="slidenum">
              <a:rPr lang="pt-BR" smtClean="0"/>
              <a:t>‹nº›</a:t>
            </a:fld>
            <a:endParaRPr lang="pt-BR"/>
          </a:p>
        </p:txBody>
      </p:sp>
    </p:spTree>
    <p:extLst>
      <p:ext uri="{BB962C8B-B14F-4D97-AF65-F5344CB8AC3E}">
        <p14:creationId xmlns:p14="http://schemas.microsoft.com/office/powerpoint/2010/main" val="29783223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4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2B1B13E-D5AF-485E-81A1-82A140076526}" type="datetime4">
              <a:rPr lang="en-US" smtClean="0"/>
              <a:pPr/>
              <a:t>September 12, 2022</a:t>
            </a:fld>
            <a:endParaRPr lang="en-US"/>
          </a:p>
        </p:txBody>
      </p:sp>
      <p:sp>
        <p:nvSpPr>
          <p:cNvPr id="5" name="Espaço Reservado para Rodapé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Espaço Reservado para Número de Slide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754ED01-E2A0-4C1E-8E21-014B99041579}" type="slidenum">
              <a:rPr lang="en-US" smtClean="0"/>
              <a:pPr/>
              <a:t>‹nº›</a:t>
            </a:fld>
            <a:endParaRPr lang="en-US"/>
          </a:p>
        </p:txBody>
      </p:sp>
    </p:spTree>
    <p:extLst>
      <p:ext uri="{BB962C8B-B14F-4D97-AF65-F5344CB8AC3E}">
        <p14:creationId xmlns:p14="http://schemas.microsoft.com/office/powerpoint/2010/main" val="2285362541"/>
      </p:ext>
    </p:extLst>
  </p:cSld>
  <p:clrMap bg1="lt1" tx1="dk1" bg2="lt2" tx2="dk2" accent1="accent1" accent2="accent2" accent3="accent3" accent4="accent4" accent5="accent5" accent6="accent6" hlink="hlink" folHlink="folHlink"/>
  <p:sldLayoutIdLst>
    <p:sldLayoutId id="2147483675" r:id="rId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pt-B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6.xml"/><Relationship Id="rId16" Type="http://schemas.openxmlformats.org/officeDocument/2006/relationships/diagramColors" Target="../diagrams/colors3.xml"/><Relationship Id="rId1" Type="http://schemas.openxmlformats.org/officeDocument/2006/relationships/slideLayout" Target="../slideLayouts/slideLayout13.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a:extLst>
              <a:ext uri="{FF2B5EF4-FFF2-40B4-BE49-F238E27FC236}">
                <a16:creationId xmlns:a16="http://schemas.microsoft.com/office/drawing/2014/main" id="{C4A9E345-ED58-4D82-BBBC-119AAAF76AA6}"/>
              </a:ext>
            </a:extLst>
          </p:cNvPr>
          <p:cNvSpPr txBox="1">
            <a:spLocks noChangeArrowheads="1"/>
          </p:cNvSpPr>
          <p:nvPr/>
        </p:nvSpPr>
        <p:spPr>
          <a:xfrm>
            <a:off x="566926" y="2663095"/>
            <a:ext cx="4503787" cy="1579721"/>
          </a:xfrm>
          <a:prstGeom prst="rect">
            <a:avLst/>
          </a:prstGeom>
          <a:solidFill>
            <a:schemeClr val="bg1"/>
          </a:solidFill>
          <a:ln>
            <a:solidFill>
              <a:schemeClr val="bg1"/>
            </a:solidFill>
          </a:ln>
        </p:spPr>
        <p:txBody>
          <a:bodyPr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pt-BR" b="1"/>
              <a:t>Sistema e-Agendas </a:t>
            </a:r>
          </a:p>
        </p:txBody>
      </p:sp>
      <p:sp>
        <p:nvSpPr>
          <p:cNvPr id="7" name="Rectangle 2">
            <a:extLst>
              <a:ext uri="{FF2B5EF4-FFF2-40B4-BE49-F238E27FC236}">
                <a16:creationId xmlns:a16="http://schemas.microsoft.com/office/drawing/2014/main" id="{6D069887-8DBB-4234-A6CF-D6F4E8AACE6F}"/>
              </a:ext>
            </a:extLst>
          </p:cNvPr>
          <p:cNvSpPr txBox="1">
            <a:spLocks noChangeArrowheads="1"/>
          </p:cNvSpPr>
          <p:nvPr/>
        </p:nvSpPr>
        <p:spPr>
          <a:xfrm>
            <a:off x="1424195" y="5570207"/>
            <a:ext cx="2974598" cy="848161"/>
          </a:xfrm>
          <a:prstGeom prst="rect">
            <a:avLst/>
          </a:prstGeom>
          <a:solidFill>
            <a:schemeClr val="bg1"/>
          </a:solidFill>
          <a:ln>
            <a:solidFill>
              <a:schemeClr val="bg1"/>
            </a:solidFill>
          </a:ln>
        </p:spPr>
        <p:txBody>
          <a:bodyPr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pt-BR" sz="2000" b="1"/>
              <a:t>CGCI/DPC/STPC </a:t>
            </a:r>
          </a:p>
          <a:p>
            <a:pPr algn="ctr">
              <a:defRPr/>
            </a:pPr>
            <a:r>
              <a:rPr lang="pt-BR" sz="2000" b="1"/>
              <a:t>Setembro/2022</a:t>
            </a:r>
          </a:p>
        </p:txBody>
      </p:sp>
      <p:sp>
        <p:nvSpPr>
          <p:cNvPr id="6" name="Rectangle 2">
            <a:extLst>
              <a:ext uri="{FF2B5EF4-FFF2-40B4-BE49-F238E27FC236}">
                <a16:creationId xmlns:a16="http://schemas.microsoft.com/office/drawing/2014/main" id="{F652F9BA-AF67-4439-A461-33605020ED2A}"/>
              </a:ext>
            </a:extLst>
          </p:cNvPr>
          <p:cNvSpPr txBox="1">
            <a:spLocks noChangeArrowheads="1"/>
          </p:cNvSpPr>
          <p:nvPr/>
        </p:nvSpPr>
        <p:spPr>
          <a:xfrm>
            <a:off x="752275" y="3293913"/>
            <a:ext cx="4318438" cy="710052"/>
          </a:xfrm>
          <a:prstGeom prst="rect">
            <a:avLst/>
          </a:prstGeom>
          <a:solidFill>
            <a:schemeClr val="bg1"/>
          </a:solidFill>
          <a:ln>
            <a:solidFill>
              <a:schemeClr val="bg1"/>
            </a:solidFill>
          </a:ln>
        </p:spPr>
        <p:txBody>
          <a:bodyPr anchor="t"/>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pt-BR" sz="3000" b="1"/>
              <a:t>- Aspectos Gerais -</a:t>
            </a:r>
          </a:p>
        </p:txBody>
      </p:sp>
      <p:pic>
        <p:nvPicPr>
          <p:cNvPr id="3" name="Picture 2">
            <a:extLst>
              <a:ext uri="{FF2B5EF4-FFF2-40B4-BE49-F238E27FC236}">
                <a16:creationId xmlns:a16="http://schemas.microsoft.com/office/drawing/2014/main" id="{EF2616F7-D5F7-3587-128A-4D4BA0563E5B}"/>
              </a:ext>
            </a:extLst>
          </p:cNvPr>
          <p:cNvPicPr>
            <a:picLocks noChangeAspect="1"/>
          </p:cNvPicPr>
          <p:nvPr/>
        </p:nvPicPr>
        <p:blipFill>
          <a:blip r:embed="rId3"/>
          <a:stretch>
            <a:fillRect/>
          </a:stretch>
        </p:blipFill>
        <p:spPr>
          <a:xfrm>
            <a:off x="5473906" y="1198083"/>
            <a:ext cx="6151168" cy="4901712"/>
          </a:xfrm>
          <a:prstGeom prst="rect">
            <a:avLst/>
          </a:prstGeom>
        </p:spPr>
      </p:pic>
    </p:spTree>
    <p:extLst>
      <p:ext uri="{BB962C8B-B14F-4D97-AF65-F5344CB8AC3E}">
        <p14:creationId xmlns:p14="http://schemas.microsoft.com/office/powerpoint/2010/main" val="845768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585101-3B0F-4CAB-9E65-06578DD33244}"/>
              </a:ext>
            </a:extLst>
          </p:cNvPr>
          <p:cNvSpPr>
            <a:spLocks noGrp="1"/>
          </p:cNvSpPr>
          <p:nvPr>
            <p:ph type="title"/>
          </p:nvPr>
        </p:nvSpPr>
        <p:spPr>
          <a:xfrm>
            <a:off x="2470167" y="3172307"/>
            <a:ext cx="7520940" cy="548640"/>
          </a:xfrm>
        </p:spPr>
        <p:txBody>
          <a:bodyPr>
            <a:noAutofit/>
          </a:bodyPr>
          <a:lstStyle/>
          <a:p>
            <a:pPr marL="0" indent="0" algn="ctr"/>
            <a:r>
              <a:rPr lang="pt-BR" sz="4000" b="1">
                <a:latin typeface="Arial" panose="020B0604020202020204" pitchFamily="34" charset="0"/>
                <a:cs typeface="Arial" panose="020B0604020202020204" pitchFamily="34" charset="0"/>
              </a:rPr>
              <a:t>3. Fluxo de registro da audiência</a:t>
            </a:r>
          </a:p>
        </p:txBody>
      </p:sp>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10</a:t>
            </a:fld>
            <a:endParaRPr lang="en-US"/>
          </a:p>
        </p:txBody>
      </p:sp>
    </p:spTree>
    <p:extLst>
      <p:ext uri="{BB962C8B-B14F-4D97-AF65-F5344CB8AC3E}">
        <p14:creationId xmlns:p14="http://schemas.microsoft.com/office/powerpoint/2010/main" val="99645292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0A5E7BF9-65DC-4B81-9A32-C9C3D47F474B}"/>
              </a:ext>
            </a:extLst>
          </p:cNvPr>
          <p:cNvSpPr>
            <a:spLocks noGrp="1"/>
          </p:cNvSpPr>
          <p:nvPr>
            <p:ph type="sldNum" sz="quarter" idx="12"/>
          </p:nvPr>
        </p:nvSpPr>
        <p:spPr/>
        <p:txBody>
          <a:bodyPr/>
          <a:lstStyle/>
          <a:p>
            <a:fld id="{2754ED01-E2A0-4C1E-8E21-014B99041579}" type="slidenum">
              <a:rPr lang="en-US" smtClean="0"/>
              <a:pPr/>
              <a:t>11</a:t>
            </a:fld>
            <a:endParaRPr lang="en-US"/>
          </a:p>
        </p:txBody>
      </p:sp>
      <p:grpSp>
        <p:nvGrpSpPr>
          <p:cNvPr id="9" name="Agrupar 8">
            <a:extLst>
              <a:ext uri="{FF2B5EF4-FFF2-40B4-BE49-F238E27FC236}">
                <a16:creationId xmlns:a16="http://schemas.microsoft.com/office/drawing/2014/main" id="{92B738F9-C411-4976-8E39-14FD154FF2B5}"/>
              </a:ext>
            </a:extLst>
          </p:cNvPr>
          <p:cNvGrpSpPr/>
          <p:nvPr/>
        </p:nvGrpSpPr>
        <p:grpSpPr>
          <a:xfrm>
            <a:off x="2080554" y="785813"/>
            <a:ext cx="8506484" cy="5753101"/>
            <a:chOff x="2214563" y="1131538"/>
            <a:chExt cx="8325508" cy="5407376"/>
          </a:xfrm>
        </p:grpSpPr>
        <p:pic>
          <p:nvPicPr>
            <p:cNvPr id="5" name="Imagem 4" descr="Interface gráfica do usuário, Texto, Aplicativo, Email, Site&#10;&#10;Descrição gerada automaticamente">
              <a:extLst>
                <a:ext uri="{FF2B5EF4-FFF2-40B4-BE49-F238E27FC236}">
                  <a16:creationId xmlns:a16="http://schemas.microsoft.com/office/drawing/2014/main" id="{0465408F-D94B-4C93-A570-167EC8F03C6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14563" y="1131538"/>
              <a:ext cx="8325508" cy="5407376"/>
            </a:xfrm>
            <a:prstGeom prst="rect">
              <a:avLst/>
            </a:prstGeom>
          </p:spPr>
        </p:pic>
        <p:sp>
          <p:nvSpPr>
            <p:cNvPr id="8" name="Retângulo 7">
              <a:extLst>
                <a:ext uri="{FF2B5EF4-FFF2-40B4-BE49-F238E27FC236}">
                  <a16:creationId xmlns:a16="http://schemas.microsoft.com/office/drawing/2014/main" id="{B6FFC65A-3BA4-4FBF-AD1F-DBDE169B7753}"/>
                </a:ext>
              </a:extLst>
            </p:cNvPr>
            <p:cNvSpPr/>
            <p:nvPr/>
          </p:nvSpPr>
          <p:spPr>
            <a:xfrm>
              <a:off x="8486775" y="1858962"/>
              <a:ext cx="1243013" cy="365125"/>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sp>
        <p:nvSpPr>
          <p:cNvPr id="10" name="Retângulo 9">
            <a:extLst>
              <a:ext uri="{FF2B5EF4-FFF2-40B4-BE49-F238E27FC236}">
                <a16:creationId xmlns:a16="http://schemas.microsoft.com/office/drawing/2014/main" id="{48278203-1DEA-4E36-81DF-D334D9787A64}"/>
              </a:ext>
            </a:extLst>
          </p:cNvPr>
          <p:cNvSpPr/>
          <p:nvPr/>
        </p:nvSpPr>
        <p:spPr>
          <a:xfrm>
            <a:off x="2257426" y="4957763"/>
            <a:ext cx="1257300" cy="257175"/>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3961491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0A5E7BF9-65DC-4B81-9A32-C9C3D47F474B}"/>
              </a:ext>
            </a:extLst>
          </p:cNvPr>
          <p:cNvSpPr>
            <a:spLocks noGrp="1"/>
          </p:cNvSpPr>
          <p:nvPr>
            <p:ph type="sldNum" sz="quarter" idx="12"/>
          </p:nvPr>
        </p:nvSpPr>
        <p:spPr/>
        <p:txBody>
          <a:bodyPr/>
          <a:lstStyle/>
          <a:p>
            <a:fld id="{2754ED01-E2A0-4C1E-8E21-014B99041579}" type="slidenum">
              <a:rPr lang="en-US" smtClean="0"/>
              <a:pPr/>
              <a:t>12</a:t>
            </a:fld>
            <a:endParaRPr lang="en-US"/>
          </a:p>
        </p:txBody>
      </p:sp>
      <p:pic>
        <p:nvPicPr>
          <p:cNvPr id="9" name="Imagem 8" descr="Interface gráfica do usuário, Texto, Aplicativo, Email&#10;&#10;Descrição gerada automaticamente">
            <a:extLst>
              <a:ext uri="{FF2B5EF4-FFF2-40B4-BE49-F238E27FC236}">
                <a16:creationId xmlns:a16="http://schemas.microsoft.com/office/drawing/2014/main" id="{FB2AEE8F-E592-48B3-BC1C-5234B5749D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75243" y="1128713"/>
            <a:ext cx="9841514" cy="5410201"/>
          </a:xfrm>
          <a:prstGeom prst="rect">
            <a:avLst/>
          </a:prstGeom>
        </p:spPr>
      </p:pic>
      <p:sp>
        <p:nvSpPr>
          <p:cNvPr id="7" name="Retângulo 6">
            <a:extLst>
              <a:ext uri="{FF2B5EF4-FFF2-40B4-BE49-F238E27FC236}">
                <a16:creationId xmlns:a16="http://schemas.microsoft.com/office/drawing/2014/main" id="{33069342-CC8E-459A-ABB2-E84694AB6609}"/>
              </a:ext>
            </a:extLst>
          </p:cNvPr>
          <p:cNvSpPr/>
          <p:nvPr/>
        </p:nvSpPr>
        <p:spPr>
          <a:xfrm>
            <a:off x="1217606" y="1812926"/>
            <a:ext cx="1516857" cy="215899"/>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1" name="Retângulo 10">
            <a:extLst>
              <a:ext uri="{FF2B5EF4-FFF2-40B4-BE49-F238E27FC236}">
                <a16:creationId xmlns:a16="http://schemas.microsoft.com/office/drawing/2014/main" id="{0D24D76F-1033-4BF8-B182-5E7C6FEF2C1D}"/>
              </a:ext>
            </a:extLst>
          </p:cNvPr>
          <p:cNvSpPr/>
          <p:nvPr/>
        </p:nvSpPr>
        <p:spPr>
          <a:xfrm>
            <a:off x="1217606" y="4333876"/>
            <a:ext cx="9469444" cy="881062"/>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Retângulo 11">
            <a:extLst>
              <a:ext uri="{FF2B5EF4-FFF2-40B4-BE49-F238E27FC236}">
                <a16:creationId xmlns:a16="http://schemas.microsoft.com/office/drawing/2014/main" id="{0FC43A23-4254-432B-A1B1-C4686ABC8578}"/>
              </a:ext>
            </a:extLst>
          </p:cNvPr>
          <p:cNvSpPr/>
          <p:nvPr/>
        </p:nvSpPr>
        <p:spPr>
          <a:xfrm>
            <a:off x="1370006" y="5553868"/>
            <a:ext cx="2687644" cy="350838"/>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9933530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13</a:t>
            </a:fld>
            <a:endParaRPr lang="en-US"/>
          </a:p>
        </p:txBody>
      </p:sp>
      <p:pic>
        <p:nvPicPr>
          <p:cNvPr id="7" name="Imagem 6">
            <a:extLst>
              <a:ext uri="{FF2B5EF4-FFF2-40B4-BE49-F238E27FC236}">
                <a16:creationId xmlns:a16="http://schemas.microsoft.com/office/drawing/2014/main" id="{5C76D65C-9A36-4739-BBD0-31FA5249EEE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38200" y="1469005"/>
            <a:ext cx="10168056" cy="5252472"/>
          </a:xfrm>
          <a:prstGeom prst="rect">
            <a:avLst/>
          </a:prstGeom>
          <a:noFill/>
          <a:ln>
            <a:noFill/>
          </a:ln>
        </p:spPr>
      </p:pic>
      <p:sp>
        <p:nvSpPr>
          <p:cNvPr id="2" name="Retângulo 1">
            <a:extLst>
              <a:ext uri="{FF2B5EF4-FFF2-40B4-BE49-F238E27FC236}">
                <a16:creationId xmlns:a16="http://schemas.microsoft.com/office/drawing/2014/main" id="{E58120EC-4D59-4397-9BEB-4B37419C6D65}"/>
              </a:ext>
            </a:extLst>
          </p:cNvPr>
          <p:cNvSpPr/>
          <p:nvPr/>
        </p:nvSpPr>
        <p:spPr>
          <a:xfrm>
            <a:off x="3061726" y="955727"/>
            <a:ext cx="5645006" cy="461665"/>
          </a:xfrm>
          <a:prstGeom prst="rect">
            <a:avLst/>
          </a:prstGeom>
        </p:spPr>
        <p:txBody>
          <a:bodyPr wrap="square" lIns="91440" tIns="45720" rIns="91440" bIns="45720" anchor="t">
            <a:spAutoFit/>
          </a:bodyPr>
          <a:lstStyle/>
          <a:p>
            <a:r>
              <a:rPr lang="pt-BR" sz="2400" b="1">
                <a:latin typeface="Avenir Next LT Pro"/>
              </a:rPr>
              <a:t>FLUXO DE REGISTRO DE AUDIÊNCIA</a:t>
            </a:r>
            <a:endParaRPr lang="pt-BR" sz="2400">
              <a:latin typeface="Avenir Next LT Pro"/>
            </a:endParaRPr>
          </a:p>
        </p:txBody>
      </p:sp>
    </p:spTree>
    <p:extLst>
      <p:ext uri="{BB962C8B-B14F-4D97-AF65-F5344CB8AC3E}">
        <p14:creationId xmlns:p14="http://schemas.microsoft.com/office/powerpoint/2010/main" val="177481123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ço Reservado para Conteúdo 5">
            <a:extLst>
              <a:ext uri="{FF2B5EF4-FFF2-40B4-BE49-F238E27FC236}">
                <a16:creationId xmlns:a16="http://schemas.microsoft.com/office/drawing/2014/main" id="{6E2A8FD4-108A-4B40-86F4-36894CF0247D}"/>
              </a:ext>
            </a:extLst>
          </p:cNvPr>
          <p:cNvSpPr>
            <a:spLocks noGrp="1"/>
          </p:cNvSpPr>
          <p:nvPr>
            <p:ph idx="1"/>
          </p:nvPr>
        </p:nvSpPr>
        <p:spPr>
          <a:xfrm>
            <a:off x="5059938" y="3135649"/>
            <a:ext cx="2255262" cy="731814"/>
          </a:xfrm>
        </p:spPr>
        <p:txBody>
          <a:bodyPr vert="horz" lIns="91440" tIns="45720" rIns="91440" bIns="45720" rtlCol="0" anchor="t">
            <a:normAutofit/>
          </a:bodyPr>
          <a:lstStyle/>
          <a:p>
            <a:pPr marL="0" indent="0">
              <a:buNone/>
            </a:pPr>
            <a:r>
              <a:rPr lang="pt-BR" sz="3200" b="1">
                <a:solidFill>
                  <a:schemeClr val="accent3">
                    <a:lumMod val="50000"/>
                  </a:schemeClr>
                </a:solidFill>
                <a:latin typeface="Arial" panose="020B0604020202020204" pitchFamily="34" charset="0"/>
                <a:cs typeface="Arial" panose="020B0604020202020204" pitchFamily="34" charset="0"/>
              </a:rPr>
              <a:t>DÚVIDAS</a:t>
            </a:r>
            <a:endParaRPr lang="pt-BR" sz="3200">
              <a:solidFill>
                <a:schemeClr val="accent3">
                  <a:lumMod val="50000"/>
                </a:schemeClr>
              </a:solidFill>
              <a:latin typeface="Arial" panose="020B0604020202020204" pitchFamily="34" charset="0"/>
              <a:cs typeface="Arial" panose="020B0604020202020204" pitchFamily="34" charset="0"/>
            </a:endParaRPr>
          </a:p>
        </p:txBody>
      </p:sp>
      <p:sp>
        <p:nvSpPr>
          <p:cNvPr id="4" name="Espaço Reservado para Número de Slide 3">
            <a:extLst>
              <a:ext uri="{FF2B5EF4-FFF2-40B4-BE49-F238E27FC236}">
                <a16:creationId xmlns:a16="http://schemas.microsoft.com/office/drawing/2014/main" id="{0A5E7BF9-65DC-4B81-9A32-C9C3D47F474B}"/>
              </a:ext>
            </a:extLst>
          </p:cNvPr>
          <p:cNvSpPr>
            <a:spLocks noGrp="1"/>
          </p:cNvSpPr>
          <p:nvPr>
            <p:ph type="sldNum" sz="quarter" idx="12"/>
          </p:nvPr>
        </p:nvSpPr>
        <p:spPr/>
        <p:txBody>
          <a:bodyPr/>
          <a:lstStyle/>
          <a:p>
            <a:fld id="{2754ED01-E2A0-4C1E-8E21-014B99041579}" type="slidenum">
              <a:rPr lang="en-US" smtClean="0"/>
              <a:pPr/>
              <a:t>14</a:t>
            </a:fld>
            <a:endParaRPr lang="en-US"/>
          </a:p>
        </p:txBody>
      </p:sp>
      <p:sp>
        <p:nvSpPr>
          <p:cNvPr id="3" name="TextBox 2">
            <a:extLst>
              <a:ext uri="{FF2B5EF4-FFF2-40B4-BE49-F238E27FC236}">
                <a16:creationId xmlns:a16="http://schemas.microsoft.com/office/drawing/2014/main" id="{DF42EF88-71B8-5D13-2998-28124BA2E78E}"/>
              </a:ext>
            </a:extLst>
          </p:cNvPr>
          <p:cNvSpPr txBox="1"/>
          <p:nvPr/>
        </p:nvSpPr>
        <p:spPr>
          <a:xfrm>
            <a:off x="445195" y="5492201"/>
            <a:ext cx="11484747" cy="400110"/>
          </a:xfrm>
          <a:prstGeom prst="rect">
            <a:avLst/>
          </a:prstGeom>
          <a:noFill/>
        </p:spPr>
        <p:txBody>
          <a:bodyPr wrap="none" rtlCol="0">
            <a:spAutoFit/>
          </a:bodyPr>
          <a:lstStyle/>
          <a:p>
            <a:r>
              <a:rPr lang="en-US" sz="2000" err="1">
                <a:solidFill>
                  <a:srgbClr val="FF0000"/>
                </a:solidFill>
              </a:rPr>
              <a:t>Inserir</a:t>
            </a:r>
            <a:r>
              <a:rPr lang="en-US" sz="2000">
                <a:solidFill>
                  <a:srgbClr val="FF0000"/>
                </a:solidFill>
              </a:rPr>
              <a:t> </a:t>
            </a:r>
            <a:r>
              <a:rPr lang="en-US" sz="2000" err="1">
                <a:solidFill>
                  <a:srgbClr val="FF0000"/>
                </a:solidFill>
              </a:rPr>
              <a:t>contato</a:t>
            </a:r>
            <a:r>
              <a:rPr lang="en-US" sz="2000">
                <a:solidFill>
                  <a:srgbClr val="FF0000"/>
                </a:solidFill>
              </a:rPr>
              <a:t> da </a:t>
            </a:r>
            <a:r>
              <a:rPr lang="en-US" sz="2000" err="1">
                <a:solidFill>
                  <a:srgbClr val="FF0000"/>
                </a:solidFill>
              </a:rPr>
              <a:t>unidade</a:t>
            </a:r>
            <a:r>
              <a:rPr lang="en-US" sz="2000">
                <a:solidFill>
                  <a:srgbClr val="FF0000"/>
                </a:solidFill>
              </a:rPr>
              <a:t> do </a:t>
            </a:r>
            <a:r>
              <a:rPr lang="en-US" sz="2000" err="1">
                <a:solidFill>
                  <a:srgbClr val="FF0000"/>
                </a:solidFill>
              </a:rPr>
              <a:t>órgão</a:t>
            </a:r>
            <a:r>
              <a:rPr lang="en-US" sz="2000">
                <a:solidFill>
                  <a:srgbClr val="FF0000"/>
                </a:solidFill>
              </a:rPr>
              <a:t>/</a:t>
            </a:r>
            <a:r>
              <a:rPr lang="en-US" sz="2000" err="1">
                <a:solidFill>
                  <a:srgbClr val="FF0000"/>
                </a:solidFill>
              </a:rPr>
              <a:t>entidade</a:t>
            </a:r>
            <a:r>
              <a:rPr lang="en-US" sz="2000">
                <a:solidFill>
                  <a:srgbClr val="FF0000"/>
                </a:solidFill>
              </a:rPr>
              <a:t> </a:t>
            </a:r>
            <a:r>
              <a:rPr lang="en-US" sz="2000" err="1">
                <a:solidFill>
                  <a:srgbClr val="FF0000"/>
                </a:solidFill>
              </a:rPr>
              <a:t>responsável</a:t>
            </a:r>
            <a:r>
              <a:rPr lang="en-US" sz="2000">
                <a:solidFill>
                  <a:srgbClr val="FF0000"/>
                </a:solidFill>
              </a:rPr>
              <a:t> </a:t>
            </a:r>
            <a:r>
              <a:rPr lang="en-US" sz="2000" err="1">
                <a:solidFill>
                  <a:srgbClr val="FF0000"/>
                </a:solidFill>
              </a:rPr>
              <a:t>por</a:t>
            </a:r>
            <a:r>
              <a:rPr lang="en-US" sz="2000">
                <a:solidFill>
                  <a:srgbClr val="FF0000"/>
                </a:solidFill>
              </a:rPr>
              <a:t> </a:t>
            </a:r>
            <a:r>
              <a:rPr lang="en-US" sz="2000" err="1">
                <a:solidFill>
                  <a:srgbClr val="FF0000"/>
                </a:solidFill>
              </a:rPr>
              <a:t>tirar</a:t>
            </a:r>
            <a:r>
              <a:rPr lang="en-US" sz="2000">
                <a:solidFill>
                  <a:srgbClr val="FF0000"/>
                </a:solidFill>
              </a:rPr>
              <a:t> </a:t>
            </a:r>
            <a:r>
              <a:rPr lang="en-US" sz="2000" err="1">
                <a:solidFill>
                  <a:srgbClr val="FF0000"/>
                </a:solidFill>
              </a:rPr>
              <a:t>dúvidas</a:t>
            </a:r>
            <a:r>
              <a:rPr lang="en-US" sz="2000">
                <a:solidFill>
                  <a:srgbClr val="FF0000"/>
                </a:solidFill>
              </a:rPr>
              <a:t> </a:t>
            </a:r>
            <a:r>
              <a:rPr lang="en-US" sz="2000" err="1">
                <a:solidFill>
                  <a:srgbClr val="FF0000"/>
                </a:solidFill>
              </a:rPr>
              <a:t>sobre</a:t>
            </a:r>
            <a:r>
              <a:rPr lang="en-US" sz="2000">
                <a:solidFill>
                  <a:srgbClr val="FF0000"/>
                </a:solidFill>
              </a:rPr>
              <a:t> </a:t>
            </a:r>
            <a:r>
              <a:rPr lang="en-US" sz="2000" err="1">
                <a:solidFill>
                  <a:srgbClr val="FF0000"/>
                </a:solidFill>
              </a:rPr>
              <a:t>Transparência</a:t>
            </a:r>
            <a:r>
              <a:rPr lang="en-US" sz="2000">
                <a:solidFill>
                  <a:srgbClr val="FF0000"/>
                </a:solidFill>
              </a:rPr>
              <a:t> de Agendas </a:t>
            </a:r>
          </a:p>
        </p:txBody>
      </p:sp>
    </p:spTree>
    <p:extLst>
      <p:ext uri="{BB962C8B-B14F-4D97-AF65-F5344CB8AC3E}">
        <p14:creationId xmlns:p14="http://schemas.microsoft.com/office/powerpoint/2010/main" val="31865407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2</a:t>
            </a:fld>
            <a:endParaRPr lang="en-US"/>
          </a:p>
        </p:txBody>
      </p:sp>
      <p:sp>
        <p:nvSpPr>
          <p:cNvPr id="6" name="CaixaDeTexto 5">
            <a:extLst>
              <a:ext uri="{FF2B5EF4-FFF2-40B4-BE49-F238E27FC236}">
                <a16:creationId xmlns:a16="http://schemas.microsoft.com/office/drawing/2014/main" id="{02B27F04-FCAF-4747-AF46-1608D17A2BD7}"/>
              </a:ext>
            </a:extLst>
          </p:cNvPr>
          <p:cNvSpPr txBox="1"/>
          <p:nvPr/>
        </p:nvSpPr>
        <p:spPr>
          <a:xfrm>
            <a:off x="560455" y="979468"/>
            <a:ext cx="10112429" cy="5016758"/>
          </a:xfrm>
          <a:prstGeom prst="rect">
            <a:avLst/>
          </a:prstGeom>
          <a:noFill/>
        </p:spPr>
        <p:txBody>
          <a:bodyPr wrap="square" lIns="91440" tIns="45720" rIns="91440" bIns="45720" rtlCol="0" anchor="t">
            <a:spAutoFit/>
          </a:bodyPr>
          <a:lstStyle/>
          <a:p>
            <a:r>
              <a:rPr lang="pt-BR" sz="4000" b="1"/>
              <a:t>PAUTA</a:t>
            </a:r>
          </a:p>
          <a:p>
            <a:br>
              <a:rPr lang="pt-BR" sz="2800" b="1"/>
            </a:br>
            <a:br>
              <a:rPr lang="pt-BR" sz="2800" b="1"/>
            </a:br>
            <a:r>
              <a:rPr lang="pt-BR" sz="2800" b="1"/>
              <a:t>1. Perfis</a:t>
            </a:r>
            <a:endParaRPr lang="pt-BR" sz="2800" b="1" strike="sngStrike">
              <a:ea typeface="Calibri" panose="020F0502020204030204"/>
              <a:cs typeface="Calibri" panose="020F0502020204030204"/>
            </a:endParaRPr>
          </a:p>
          <a:p>
            <a:endParaRPr lang="pt-BR" sz="2800" b="1"/>
          </a:p>
          <a:p>
            <a:r>
              <a:rPr lang="pt-BR" sz="2800" b="1"/>
              <a:t>2. Agenda de Compromissos Públicos</a:t>
            </a:r>
            <a:endParaRPr lang="pt-BR" sz="2800" b="1">
              <a:ea typeface="Calibri"/>
              <a:cs typeface="Calibri"/>
            </a:endParaRPr>
          </a:p>
          <a:p>
            <a:endParaRPr lang="pt-BR" sz="2800" b="1"/>
          </a:p>
          <a:p>
            <a:r>
              <a:rPr lang="pt-BR" sz="2800" b="1"/>
              <a:t>3. Registros</a:t>
            </a:r>
            <a:endParaRPr lang="pt-BR" sz="2800" b="1">
              <a:ea typeface="Calibri"/>
              <a:cs typeface="Calibri"/>
            </a:endParaRPr>
          </a:p>
          <a:p>
            <a:endParaRPr lang="pt-BR" sz="2800" b="1"/>
          </a:p>
          <a:p>
            <a:r>
              <a:rPr lang="pt-BR" sz="2800" b="1"/>
              <a:t>4. Fluxo de registro da audiência</a:t>
            </a:r>
          </a:p>
          <a:p>
            <a:endParaRPr lang="pt-BR" sz="2800"/>
          </a:p>
        </p:txBody>
      </p:sp>
    </p:spTree>
    <p:extLst>
      <p:ext uri="{BB962C8B-B14F-4D97-AF65-F5344CB8AC3E}">
        <p14:creationId xmlns:p14="http://schemas.microsoft.com/office/powerpoint/2010/main" val="85727634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585101-3B0F-4CAB-9E65-06578DD33244}"/>
              </a:ext>
            </a:extLst>
          </p:cNvPr>
          <p:cNvSpPr>
            <a:spLocks noGrp="1"/>
          </p:cNvSpPr>
          <p:nvPr>
            <p:ph type="title"/>
          </p:nvPr>
        </p:nvSpPr>
        <p:spPr>
          <a:xfrm>
            <a:off x="4277778" y="3028155"/>
            <a:ext cx="7520940" cy="548640"/>
          </a:xfrm>
        </p:spPr>
        <p:txBody>
          <a:bodyPr>
            <a:normAutofit fontScale="90000"/>
          </a:bodyPr>
          <a:lstStyle/>
          <a:p>
            <a:r>
              <a:rPr lang="pt-BR" sz="4000" b="1"/>
              <a:t>1. PERFIS</a:t>
            </a:r>
            <a:endParaRPr lang="pt-BR" b="1"/>
          </a:p>
        </p:txBody>
      </p:sp>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3</a:t>
            </a:fld>
            <a:endParaRPr lang="en-US"/>
          </a:p>
        </p:txBody>
      </p:sp>
    </p:spTree>
    <p:extLst>
      <p:ext uri="{BB962C8B-B14F-4D97-AF65-F5344CB8AC3E}">
        <p14:creationId xmlns:p14="http://schemas.microsoft.com/office/powerpoint/2010/main" val="147848849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a:extLst>
              <a:ext uri="{FF2B5EF4-FFF2-40B4-BE49-F238E27FC236}">
                <a16:creationId xmlns:a16="http://schemas.microsoft.com/office/drawing/2014/main" id="{26B52276-BEE0-4BA3-8047-ABCFAC5357D1}"/>
              </a:ext>
            </a:extLst>
          </p:cNvPr>
          <p:cNvSpPr>
            <a:spLocks noGrp="1"/>
          </p:cNvSpPr>
          <p:nvPr>
            <p:ph type="sldNum" sz="quarter" idx="12"/>
          </p:nvPr>
        </p:nvSpPr>
        <p:spPr/>
        <p:txBody>
          <a:bodyPr/>
          <a:lstStyle/>
          <a:p>
            <a:fld id="{2754ED01-E2A0-4C1E-8E21-014B99041579}" type="slidenum">
              <a:rPr lang="en-US" smtClean="0"/>
              <a:pPr/>
              <a:t>4</a:t>
            </a:fld>
            <a:endParaRPr lang="en-US"/>
          </a:p>
        </p:txBody>
      </p:sp>
      <p:sp>
        <p:nvSpPr>
          <p:cNvPr id="5" name="Retângulo 4">
            <a:extLst>
              <a:ext uri="{FF2B5EF4-FFF2-40B4-BE49-F238E27FC236}">
                <a16:creationId xmlns:a16="http://schemas.microsoft.com/office/drawing/2014/main" id="{4160329D-2D36-485A-8DE5-EF39C5E30CA2}"/>
              </a:ext>
            </a:extLst>
          </p:cNvPr>
          <p:cNvSpPr/>
          <p:nvPr/>
        </p:nvSpPr>
        <p:spPr>
          <a:xfrm>
            <a:off x="129856" y="1700498"/>
            <a:ext cx="2784422" cy="2165145"/>
          </a:xfrm>
          <a:prstGeom prst="rect">
            <a:avLst/>
          </a:prstGeom>
          <a:solidFill>
            <a:schemeClr val="accent2"/>
          </a:solidFill>
        </p:spPr>
        <p:txBody>
          <a:bodyPr wrap="square" lIns="91440" tIns="45720" rIns="91440" bIns="45720" anchor="t">
            <a:spAutoFit/>
          </a:bodyPr>
          <a:lstStyle/>
          <a:p>
            <a:pPr algn="just">
              <a:lnSpc>
                <a:spcPct val="107000"/>
              </a:lnSpc>
              <a:spcAft>
                <a:spcPts val="800"/>
              </a:spcAft>
            </a:pPr>
            <a:r>
              <a:rPr lang="pt-BR" sz="1800" b="1">
                <a:solidFill>
                  <a:schemeClr val="bg1"/>
                </a:solidFill>
                <a:latin typeface="Calibri"/>
                <a:ea typeface="Calibri"/>
                <a:cs typeface="Times New Roman"/>
              </a:rPr>
              <a:t>Administrador Central</a:t>
            </a:r>
            <a:r>
              <a:rPr lang="pt-BR" b="1">
                <a:solidFill>
                  <a:schemeClr val="bg1"/>
                </a:solidFill>
                <a:latin typeface="Calibri"/>
                <a:ea typeface="Calibri"/>
                <a:cs typeface="Times New Roman"/>
              </a:rPr>
              <a:t> </a:t>
            </a:r>
            <a:endParaRPr lang="pt-BR" sz="1800" b="1">
              <a:solidFill>
                <a:schemeClr val="bg1"/>
              </a:solidFill>
              <a:latin typeface="Calibri"/>
              <a:ea typeface="Calibri" panose="020F0502020204030204" pitchFamily="34" charset="0"/>
              <a:cs typeface="Times New Roman" panose="02020603050405020304" pitchFamily="18" charset="0"/>
            </a:endParaRPr>
          </a:p>
          <a:p>
            <a:pPr marL="285750" indent="-285750" algn="just">
              <a:lnSpc>
                <a:spcPct val="107000"/>
              </a:lnSpc>
              <a:spcAft>
                <a:spcPts val="800"/>
              </a:spcAft>
              <a:buFont typeface="Arial" panose="020B0604020202020204" pitchFamily="34" charset="0"/>
              <a:buChar char="•"/>
            </a:pPr>
            <a:r>
              <a:rPr lang="pt-BR">
                <a:latin typeface="Calibri"/>
                <a:ea typeface="Calibri"/>
                <a:cs typeface="Times New Roman"/>
              </a:rPr>
              <a:t>Cadastra</a:t>
            </a:r>
            <a:r>
              <a:rPr lang="pt-BR" sz="1800">
                <a:latin typeface="Calibri"/>
                <a:ea typeface="Calibri"/>
                <a:cs typeface="Times New Roman"/>
              </a:rPr>
              <a:t> </a:t>
            </a:r>
            <a:r>
              <a:rPr lang="pt-BR">
                <a:latin typeface="Calibri"/>
                <a:ea typeface="Calibri"/>
                <a:cs typeface="Times New Roman"/>
              </a:rPr>
              <a:t>o (s)</a:t>
            </a:r>
            <a:r>
              <a:rPr lang="pt-BR" sz="1800">
                <a:latin typeface="Calibri"/>
                <a:ea typeface="Calibri"/>
                <a:cs typeface="Times New Roman"/>
              </a:rPr>
              <a:t> Adm. Institucional</a:t>
            </a:r>
            <a:r>
              <a:rPr lang="pt-BR">
                <a:latin typeface="Calibri"/>
                <a:ea typeface="Calibri"/>
                <a:cs typeface="Times New Roman"/>
              </a:rPr>
              <a:t> (</a:t>
            </a:r>
            <a:r>
              <a:rPr lang="pt-BR" err="1">
                <a:latin typeface="Calibri"/>
                <a:ea typeface="Calibri"/>
                <a:cs typeface="Times New Roman"/>
              </a:rPr>
              <a:t>is</a:t>
            </a:r>
            <a:r>
              <a:rPr lang="pt-BR">
                <a:latin typeface="Calibri"/>
                <a:ea typeface="Calibri"/>
                <a:cs typeface="Times New Roman"/>
              </a:rPr>
              <a:t>)</a:t>
            </a:r>
            <a:endParaRPr lang="pt-BR" sz="1800">
              <a:latin typeface="Calibri"/>
              <a:ea typeface="Calibri"/>
              <a:cs typeface="Times New Roman"/>
            </a:endParaRPr>
          </a:p>
          <a:p>
            <a:pPr marL="285750" indent="-285750" algn="just">
              <a:lnSpc>
                <a:spcPct val="107000"/>
              </a:lnSpc>
              <a:spcAft>
                <a:spcPts val="800"/>
              </a:spcAft>
              <a:buFont typeface="Arial" panose="020B0604020202020204" pitchFamily="34" charset="0"/>
              <a:buChar char="•"/>
            </a:pPr>
            <a:r>
              <a:rPr lang="pt-BR">
                <a:latin typeface="Calibri"/>
                <a:ea typeface="Calibri"/>
                <a:cs typeface="Times New Roman"/>
              </a:rPr>
              <a:t>Visualiza</a:t>
            </a:r>
            <a:r>
              <a:rPr lang="pt-BR" sz="1800">
                <a:latin typeface="Calibri"/>
                <a:ea typeface="Calibri"/>
                <a:cs typeface="Times New Roman"/>
              </a:rPr>
              <a:t> </a:t>
            </a:r>
            <a:r>
              <a:rPr lang="pt-BR">
                <a:latin typeface="Calibri"/>
                <a:ea typeface="Calibri"/>
                <a:cs typeface="Times New Roman"/>
              </a:rPr>
              <a:t>todos</a:t>
            </a:r>
            <a:r>
              <a:rPr lang="pt-BR" sz="1800">
                <a:latin typeface="Calibri"/>
                <a:ea typeface="Calibri"/>
                <a:cs typeface="Times New Roman"/>
              </a:rPr>
              <a:t> os registros do PEF</a:t>
            </a:r>
          </a:p>
          <a:p>
            <a:pPr algn="just">
              <a:lnSpc>
                <a:spcPct val="107000"/>
              </a:lnSpc>
              <a:spcAft>
                <a:spcPts val="800"/>
              </a:spcAft>
            </a:pPr>
            <a:endParaRPr lang="pt-BR" sz="1800" b="1">
              <a:latin typeface="Calibri"/>
              <a:ea typeface="Calibri" panose="020F0502020204030204" pitchFamily="34" charset="0"/>
              <a:cs typeface="Times New Roman"/>
            </a:endParaRPr>
          </a:p>
        </p:txBody>
      </p:sp>
      <p:sp>
        <p:nvSpPr>
          <p:cNvPr id="6" name="Retângulo 5">
            <a:extLst>
              <a:ext uri="{FF2B5EF4-FFF2-40B4-BE49-F238E27FC236}">
                <a16:creationId xmlns:a16="http://schemas.microsoft.com/office/drawing/2014/main" id="{32EC7BD6-2274-44AE-8751-6F41762CCF8A}"/>
              </a:ext>
            </a:extLst>
          </p:cNvPr>
          <p:cNvSpPr/>
          <p:nvPr/>
        </p:nvSpPr>
        <p:spPr>
          <a:xfrm>
            <a:off x="3060259" y="1683708"/>
            <a:ext cx="2932771" cy="4148508"/>
          </a:xfrm>
          <a:prstGeom prst="rect">
            <a:avLst/>
          </a:prstGeom>
          <a:solidFill>
            <a:schemeClr val="accent2"/>
          </a:solidFill>
        </p:spPr>
        <p:txBody>
          <a:bodyPr wrap="square" lIns="91440" tIns="45720" rIns="91440" bIns="45720" anchor="t">
            <a:spAutoFit/>
          </a:bodyPr>
          <a:lstStyle/>
          <a:p>
            <a:pPr algn="just">
              <a:lnSpc>
                <a:spcPct val="107000"/>
              </a:lnSpc>
              <a:spcAft>
                <a:spcPts val="800"/>
              </a:spcAft>
            </a:pPr>
            <a:r>
              <a:rPr lang="pt-BR" sz="1800" b="1">
                <a:solidFill>
                  <a:schemeClr val="bg1"/>
                </a:solidFill>
                <a:latin typeface="Calibri"/>
                <a:cs typeface="Times New Roman"/>
              </a:rPr>
              <a:t>Administrador Institucional</a:t>
            </a:r>
          </a:p>
          <a:p>
            <a:pPr marL="285750" indent="-285750" algn="just">
              <a:lnSpc>
                <a:spcPct val="107000"/>
              </a:lnSpc>
              <a:spcAft>
                <a:spcPts val="800"/>
              </a:spcAft>
              <a:buFont typeface="Wingdings"/>
              <a:buChar char="Ø"/>
            </a:pPr>
            <a:r>
              <a:rPr lang="pt-BR" sz="1800" b="1">
                <a:solidFill>
                  <a:schemeClr val="bg1"/>
                </a:solidFill>
                <a:ea typeface="Calibri"/>
                <a:cs typeface="Calibri"/>
              </a:rPr>
              <a:t>Supervisor</a:t>
            </a:r>
          </a:p>
          <a:p>
            <a:pPr marL="742950" lvl="1" indent="-285750" algn="just">
              <a:lnSpc>
                <a:spcPct val="107000"/>
              </a:lnSpc>
              <a:spcAft>
                <a:spcPts val="800"/>
              </a:spcAft>
              <a:buFont typeface="Wingdings" panose="05000000000000000000" pitchFamily="2" charset="2"/>
              <a:buChar char="§"/>
            </a:pPr>
            <a:r>
              <a:rPr lang="pt-BR">
                <a:ea typeface="Calibri"/>
                <a:cs typeface="Calibri"/>
              </a:rPr>
              <a:t>Visualiza todos os registros do órgão/entidade</a:t>
            </a:r>
            <a:endParaRPr lang="pt-BR" sz="1800" b="1">
              <a:ea typeface="Calibri"/>
              <a:cs typeface="Times New Roman"/>
            </a:endParaRPr>
          </a:p>
          <a:p>
            <a:pPr marL="285750" indent="-285750" algn="just">
              <a:lnSpc>
                <a:spcPct val="107000"/>
              </a:lnSpc>
              <a:spcAft>
                <a:spcPts val="800"/>
              </a:spcAft>
              <a:buFont typeface="Wingdings"/>
              <a:buChar char="Ø"/>
            </a:pPr>
            <a:r>
              <a:rPr lang="pt-BR" sz="1800" b="1">
                <a:solidFill>
                  <a:schemeClr val="bg1"/>
                </a:solidFill>
                <a:cs typeface="Times New Roman"/>
              </a:rPr>
              <a:t>Gestor</a:t>
            </a:r>
            <a:endParaRPr lang="pt-BR" sz="1800" b="1">
              <a:solidFill>
                <a:schemeClr val="bg1"/>
              </a:solidFill>
              <a:ea typeface="Calibri"/>
              <a:cs typeface="Times New Roman"/>
            </a:endParaRPr>
          </a:p>
          <a:p>
            <a:pPr marL="742950" lvl="1" indent="-285750" algn="just">
              <a:lnSpc>
                <a:spcPct val="107000"/>
              </a:lnSpc>
              <a:spcAft>
                <a:spcPts val="800"/>
              </a:spcAft>
              <a:buFont typeface="Wingdings" panose="05000000000000000000" pitchFamily="2" charset="2"/>
              <a:buChar char="§"/>
            </a:pPr>
            <a:r>
              <a:rPr lang="pt-BR"/>
              <a:t>(Des) Cadastra os </a:t>
            </a:r>
            <a:r>
              <a:rPr lang="pt-BR" err="1"/>
              <a:t>APOs</a:t>
            </a:r>
            <a:endParaRPr lang="pt-BR" err="1">
              <a:ea typeface="Calibri"/>
              <a:cs typeface="Calibri"/>
            </a:endParaRPr>
          </a:p>
          <a:p>
            <a:pPr marL="742950" lvl="1" indent="-285750" algn="just">
              <a:lnSpc>
                <a:spcPct val="107000"/>
              </a:lnSpc>
              <a:spcAft>
                <a:spcPts val="800"/>
              </a:spcAft>
              <a:buFont typeface="Wingdings" panose="05000000000000000000" pitchFamily="2" charset="2"/>
              <a:buChar char="§"/>
            </a:pPr>
            <a:r>
              <a:rPr lang="pt-BR" b="1"/>
              <a:t>Gestor de Agenda </a:t>
            </a:r>
            <a:r>
              <a:rPr lang="pt-BR"/>
              <a:t>- Pode receber delegação da agenda de APO</a:t>
            </a:r>
            <a:endParaRPr lang="pt-BR">
              <a:ea typeface="Calibri"/>
              <a:cs typeface="Calibri"/>
            </a:endParaRPr>
          </a:p>
        </p:txBody>
      </p:sp>
      <p:sp>
        <p:nvSpPr>
          <p:cNvPr id="7" name="Retângulo 6">
            <a:extLst>
              <a:ext uri="{FF2B5EF4-FFF2-40B4-BE49-F238E27FC236}">
                <a16:creationId xmlns:a16="http://schemas.microsoft.com/office/drawing/2014/main" id="{4085EB6F-139B-4059-B809-BFEA5A6721A3}"/>
              </a:ext>
            </a:extLst>
          </p:cNvPr>
          <p:cNvSpPr/>
          <p:nvPr/>
        </p:nvSpPr>
        <p:spPr>
          <a:xfrm>
            <a:off x="6139011" y="1700498"/>
            <a:ext cx="2932772" cy="3749553"/>
          </a:xfrm>
          <a:prstGeom prst="rect">
            <a:avLst/>
          </a:prstGeom>
          <a:solidFill>
            <a:schemeClr val="accent2"/>
          </a:solidFill>
        </p:spPr>
        <p:txBody>
          <a:bodyPr wrap="square" lIns="91440" tIns="45720" rIns="91440" bIns="45720" anchor="t">
            <a:spAutoFit/>
          </a:bodyPr>
          <a:lstStyle/>
          <a:p>
            <a:pPr algn="ctr">
              <a:lnSpc>
                <a:spcPct val="107000"/>
              </a:lnSpc>
              <a:spcAft>
                <a:spcPts val="800"/>
              </a:spcAft>
            </a:pPr>
            <a:r>
              <a:rPr lang="pt-BR" sz="1800" b="1">
                <a:solidFill>
                  <a:schemeClr val="bg1"/>
                </a:solidFill>
                <a:latin typeface="Calibri"/>
                <a:cs typeface="Times New Roman"/>
              </a:rPr>
              <a:t>Agente Público Obrigado</a:t>
            </a:r>
          </a:p>
          <a:p>
            <a:pPr marL="285750" indent="-285750" algn="just">
              <a:lnSpc>
                <a:spcPct val="107000"/>
              </a:lnSpc>
              <a:spcAft>
                <a:spcPts val="800"/>
              </a:spcAft>
              <a:buFont typeface="Wingdings"/>
              <a:buChar char="Ø"/>
            </a:pPr>
            <a:r>
              <a:rPr lang="pt-BR" sz="1800" b="1">
                <a:solidFill>
                  <a:schemeClr val="bg1"/>
                </a:solidFill>
                <a:ea typeface="Calibri"/>
                <a:cs typeface="Calibri"/>
              </a:rPr>
              <a:t>Titular</a:t>
            </a:r>
          </a:p>
          <a:p>
            <a:pPr marL="742950" lvl="1" indent="-285750" algn="just">
              <a:lnSpc>
                <a:spcPct val="107000"/>
              </a:lnSpc>
              <a:spcAft>
                <a:spcPts val="800"/>
              </a:spcAft>
              <a:buFont typeface="Wingdings" panose="05000000000000000000" pitchFamily="2" charset="2"/>
              <a:buChar char="§"/>
            </a:pPr>
            <a:r>
              <a:rPr lang="pt-BR">
                <a:ea typeface="Calibri"/>
                <a:cs typeface="Calibri"/>
              </a:rPr>
              <a:t>Registra e publica Agenda de Compromissos</a:t>
            </a:r>
            <a:endParaRPr lang="pt-BR">
              <a:ea typeface="Calibri"/>
              <a:cs typeface="Times New Roman"/>
            </a:endParaRPr>
          </a:p>
          <a:p>
            <a:pPr marL="285750" indent="-285750" algn="just">
              <a:lnSpc>
                <a:spcPct val="107000"/>
              </a:lnSpc>
              <a:spcAft>
                <a:spcPts val="800"/>
              </a:spcAft>
              <a:buFont typeface="Wingdings"/>
              <a:buChar char="Ø"/>
            </a:pPr>
            <a:r>
              <a:rPr lang="pt-BR" b="1">
                <a:solidFill>
                  <a:schemeClr val="bg1"/>
                </a:solidFill>
                <a:ea typeface="Calibri"/>
                <a:cs typeface="Times New Roman"/>
              </a:rPr>
              <a:t>Eventual</a:t>
            </a:r>
            <a:endParaRPr lang="pt-BR">
              <a:solidFill>
                <a:schemeClr val="bg1"/>
              </a:solidFill>
              <a:ea typeface="Calibri"/>
              <a:cs typeface="Calibri"/>
            </a:endParaRPr>
          </a:p>
          <a:p>
            <a:pPr marL="742950" lvl="1" indent="-285750" algn="just">
              <a:lnSpc>
                <a:spcPct val="107000"/>
              </a:lnSpc>
              <a:spcAft>
                <a:spcPts val="800"/>
              </a:spcAft>
              <a:buFont typeface="Wingdings" panose="05000000000000000000" pitchFamily="2" charset="2"/>
              <a:buChar char="§"/>
            </a:pPr>
            <a:r>
              <a:rPr lang="pt-BR">
                <a:solidFill>
                  <a:srgbClr val="000000"/>
                </a:solidFill>
                <a:ea typeface="Calibri"/>
                <a:cs typeface="Times New Roman"/>
              </a:rPr>
              <a:t>Enquanto</a:t>
            </a:r>
            <a:r>
              <a:rPr lang="pt-BR">
                <a:cs typeface="Times New Roman"/>
              </a:rPr>
              <a:t> em substituição, registra e publica Agenda de Compromissos</a:t>
            </a:r>
            <a:endParaRPr lang="pt-BR"/>
          </a:p>
        </p:txBody>
      </p:sp>
      <p:sp>
        <p:nvSpPr>
          <p:cNvPr id="8" name="Retângulo 7">
            <a:extLst>
              <a:ext uri="{FF2B5EF4-FFF2-40B4-BE49-F238E27FC236}">
                <a16:creationId xmlns:a16="http://schemas.microsoft.com/office/drawing/2014/main" id="{E5CABA52-8FB2-41C3-AAE2-A37DAE4B3BBC}"/>
              </a:ext>
            </a:extLst>
          </p:cNvPr>
          <p:cNvSpPr/>
          <p:nvPr/>
        </p:nvSpPr>
        <p:spPr>
          <a:xfrm>
            <a:off x="129856" y="5858103"/>
            <a:ext cx="9012672" cy="373885"/>
          </a:xfrm>
          <a:prstGeom prst="rect">
            <a:avLst/>
          </a:prstGeom>
          <a:solidFill>
            <a:schemeClr val="accent2"/>
          </a:solidFill>
        </p:spPr>
        <p:txBody>
          <a:bodyPr wrap="square" anchor="t">
            <a:spAutoFit/>
          </a:bodyPr>
          <a:lstStyle/>
          <a:p>
            <a:pPr algn="ctr">
              <a:lnSpc>
                <a:spcPct val="107000"/>
              </a:lnSpc>
              <a:spcAft>
                <a:spcPts val="800"/>
              </a:spcAft>
            </a:pPr>
            <a:r>
              <a:rPr lang="pt-BR" sz="1800" b="1">
                <a:solidFill>
                  <a:schemeClr val="bg1"/>
                </a:solidFill>
                <a:latin typeface="Calibri"/>
                <a:cs typeface="Times New Roman"/>
              </a:rPr>
              <a:t>Assistente Técnico</a:t>
            </a:r>
            <a:endParaRPr lang="pt-BR" sz="1800">
              <a:solidFill>
                <a:schemeClr val="bg1"/>
              </a:solidFill>
            </a:endParaRPr>
          </a:p>
        </p:txBody>
      </p:sp>
      <p:sp>
        <p:nvSpPr>
          <p:cNvPr id="9" name="Retângulo 8">
            <a:extLst>
              <a:ext uri="{FF2B5EF4-FFF2-40B4-BE49-F238E27FC236}">
                <a16:creationId xmlns:a16="http://schemas.microsoft.com/office/drawing/2014/main" id="{A423BACF-D5A9-4BB8-8CE2-21E6C6985970}"/>
              </a:ext>
            </a:extLst>
          </p:cNvPr>
          <p:cNvSpPr/>
          <p:nvPr/>
        </p:nvSpPr>
        <p:spPr>
          <a:xfrm>
            <a:off x="3769655" y="980650"/>
            <a:ext cx="4274888" cy="523220"/>
          </a:xfrm>
          <a:prstGeom prst="rect">
            <a:avLst/>
          </a:prstGeom>
        </p:spPr>
        <p:txBody>
          <a:bodyPr wrap="square">
            <a:spAutoFit/>
          </a:bodyPr>
          <a:lstStyle/>
          <a:p>
            <a:r>
              <a:rPr lang="pt-BR" sz="2800" b="1">
                <a:latin typeface="Avenir Next LT Pro" panose="020B0604020202020204" pitchFamily="34" charset="0"/>
              </a:rPr>
              <a:t>PERFIS DO E-AGENDAS</a:t>
            </a:r>
            <a:endParaRPr lang="pt-BR" sz="1800"/>
          </a:p>
        </p:txBody>
      </p:sp>
      <p:sp>
        <p:nvSpPr>
          <p:cNvPr id="10" name="Retângulo 9">
            <a:extLst>
              <a:ext uri="{FF2B5EF4-FFF2-40B4-BE49-F238E27FC236}">
                <a16:creationId xmlns:a16="http://schemas.microsoft.com/office/drawing/2014/main" id="{B9E4EFB3-3CF6-4596-939F-B2400F3BB065}"/>
              </a:ext>
            </a:extLst>
          </p:cNvPr>
          <p:cNvSpPr/>
          <p:nvPr/>
        </p:nvSpPr>
        <p:spPr>
          <a:xfrm>
            <a:off x="2059451" y="1379908"/>
            <a:ext cx="184731" cy="369332"/>
          </a:xfrm>
          <a:prstGeom prst="rect">
            <a:avLst/>
          </a:prstGeom>
        </p:spPr>
        <p:txBody>
          <a:bodyPr wrap="square">
            <a:spAutoFit/>
          </a:bodyPr>
          <a:lstStyle/>
          <a:p>
            <a:r>
              <a:rPr lang="pt-BR" sz="1800">
                <a:solidFill>
                  <a:srgbClr val="000000"/>
                </a:solidFill>
                <a:latin typeface="Calibri" panose="020F0502020204030204" pitchFamily="34" charset="0"/>
              </a:rPr>
              <a:t>​</a:t>
            </a:r>
            <a:endParaRPr lang="pt-BR" sz="1800"/>
          </a:p>
        </p:txBody>
      </p:sp>
      <p:sp>
        <p:nvSpPr>
          <p:cNvPr id="11" name="Retângulo 10">
            <a:extLst>
              <a:ext uri="{FF2B5EF4-FFF2-40B4-BE49-F238E27FC236}">
                <a16:creationId xmlns:a16="http://schemas.microsoft.com/office/drawing/2014/main" id="{55AF5D94-A765-49BF-AA93-7CFC4F22ED29}"/>
              </a:ext>
            </a:extLst>
          </p:cNvPr>
          <p:cNvSpPr/>
          <p:nvPr/>
        </p:nvSpPr>
        <p:spPr>
          <a:xfrm>
            <a:off x="9259228" y="1683708"/>
            <a:ext cx="2802916" cy="1367234"/>
          </a:xfrm>
          <a:prstGeom prst="rect">
            <a:avLst/>
          </a:prstGeom>
          <a:solidFill>
            <a:schemeClr val="accent4"/>
          </a:solidFill>
        </p:spPr>
        <p:txBody>
          <a:bodyPr wrap="square" lIns="91440" tIns="45720" rIns="91440" bIns="45720" anchor="t">
            <a:spAutoFit/>
          </a:bodyPr>
          <a:lstStyle/>
          <a:p>
            <a:pPr algn="ctr">
              <a:lnSpc>
                <a:spcPct val="107000"/>
              </a:lnSpc>
              <a:spcAft>
                <a:spcPts val="800"/>
              </a:spcAft>
            </a:pPr>
            <a:r>
              <a:rPr lang="pt-BR" sz="1800" b="1">
                <a:solidFill>
                  <a:schemeClr val="bg1"/>
                </a:solidFill>
                <a:latin typeface="Calibri"/>
                <a:cs typeface="Times New Roman"/>
              </a:rPr>
              <a:t>Cidadão/Agente privado</a:t>
            </a:r>
          </a:p>
          <a:p>
            <a:pPr marL="285750" indent="-285750">
              <a:lnSpc>
                <a:spcPct val="107000"/>
              </a:lnSpc>
              <a:spcAft>
                <a:spcPts val="800"/>
              </a:spcAft>
              <a:buFont typeface="Wingdings" panose="05000000000000000000" pitchFamily="2" charset="2"/>
              <a:buChar char="§"/>
            </a:pPr>
            <a:r>
              <a:rPr lang="pt-BR"/>
              <a:t>Registra</a:t>
            </a:r>
            <a:r>
              <a:rPr lang="pt-BR" sz="1800"/>
              <a:t> objetivos da audiência e participantes privados</a:t>
            </a:r>
            <a:endParaRPr lang="pt-BR" sz="1800">
              <a:ea typeface="Calibri"/>
              <a:cs typeface="Calibri"/>
            </a:endParaRPr>
          </a:p>
        </p:txBody>
      </p:sp>
    </p:spTree>
    <p:extLst>
      <p:ext uri="{BB962C8B-B14F-4D97-AF65-F5344CB8AC3E}">
        <p14:creationId xmlns:p14="http://schemas.microsoft.com/office/powerpoint/2010/main" val="8192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160329D-2D36-485A-8DE5-EF39C5E30CA2}"/>
              </a:ext>
            </a:extLst>
          </p:cNvPr>
          <p:cNvSpPr/>
          <p:nvPr/>
        </p:nvSpPr>
        <p:spPr>
          <a:xfrm>
            <a:off x="5686117" y="2309728"/>
            <a:ext cx="2660473" cy="3863558"/>
          </a:xfrm>
          <a:prstGeom prst="rect">
            <a:avLst/>
          </a:prstGeom>
          <a:solidFill>
            <a:schemeClr val="accent2">
              <a:lumMod val="40000"/>
              <a:lumOff val="60000"/>
            </a:schemeClr>
          </a:solidFill>
        </p:spPr>
        <p:txBody>
          <a:bodyPr wrap="square" lIns="91440" tIns="45720" rIns="91440" bIns="45720" anchor="t">
            <a:spAutoFit/>
          </a:bodyPr>
          <a:lstStyle/>
          <a:p>
            <a:pPr algn="just">
              <a:lnSpc>
                <a:spcPct val="107000"/>
              </a:lnSpc>
              <a:spcAft>
                <a:spcPts val="800"/>
              </a:spcAft>
            </a:pPr>
            <a:r>
              <a:rPr lang="pt-BR" sz="1800" b="1">
                <a:latin typeface="Calibri"/>
                <a:ea typeface="Calibri"/>
                <a:cs typeface="Times New Roman"/>
              </a:rPr>
              <a:t>COMPROMISSOS PÚBLICOS</a:t>
            </a:r>
            <a:endParaRPr lang="pt-BR" sz="1800" b="1">
              <a:latin typeface="Calibri"/>
              <a:ea typeface="Calibri"/>
              <a:cs typeface="Times New Roman" panose="02020603050405020304" pitchFamily="18" charset="0"/>
            </a:endParaRPr>
          </a:p>
          <a:p>
            <a:pPr marL="285750" indent="-285750" algn="just">
              <a:lnSpc>
                <a:spcPct val="107000"/>
              </a:lnSpc>
              <a:spcAft>
                <a:spcPts val="800"/>
              </a:spcAft>
              <a:buFont typeface="Wingdings"/>
              <a:buChar char="Ø"/>
            </a:pPr>
            <a:r>
              <a:rPr lang="pt-BR" sz="1800" b="1">
                <a:ea typeface="Calibri"/>
                <a:cs typeface="Times New Roman"/>
              </a:rPr>
              <a:t>Audiências públicas</a:t>
            </a:r>
            <a:endParaRPr lang="pt-BR" sz="1800" b="1">
              <a:ea typeface="Calibri"/>
              <a:cs typeface="Times New Roman" panose="02020603050405020304" pitchFamily="18" charset="0"/>
            </a:endParaRPr>
          </a:p>
          <a:p>
            <a:pPr marL="285750" indent="-285750" algn="just">
              <a:lnSpc>
                <a:spcPct val="107000"/>
              </a:lnSpc>
              <a:spcAft>
                <a:spcPts val="800"/>
              </a:spcAft>
              <a:buFont typeface="Wingdings"/>
              <a:buChar char="Ø"/>
            </a:pPr>
            <a:r>
              <a:rPr lang="pt-BR" sz="1800" b="1">
                <a:ea typeface="Calibri"/>
                <a:cs typeface="Times New Roman"/>
              </a:rPr>
              <a:t>Eventos</a:t>
            </a:r>
            <a:r>
              <a:rPr lang="pt-BR" b="1">
                <a:ea typeface="Calibri"/>
                <a:cs typeface="Times New Roman"/>
              </a:rPr>
              <a:t> </a:t>
            </a:r>
          </a:p>
          <a:p>
            <a:pPr marL="285750" indent="-285750" algn="just">
              <a:lnSpc>
                <a:spcPct val="107000"/>
              </a:lnSpc>
              <a:spcAft>
                <a:spcPts val="800"/>
              </a:spcAft>
              <a:buFont typeface="Wingdings"/>
              <a:buChar char="Ø"/>
            </a:pPr>
            <a:r>
              <a:rPr lang="pt-BR" b="1">
                <a:latin typeface="Calibri"/>
                <a:ea typeface="Calibri"/>
                <a:cs typeface="Times New Roman"/>
              </a:rPr>
              <a:t>Reunião</a:t>
            </a:r>
          </a:p>
          <a:p>
            <a:pPr marL="285750" indent="-285750" algn="just">
              <a:lnSpc>
                <a:spcPct val="107000"/>
              </a:lnSpc>
              <a:spcAft>
                <a:spcPts val="800"/>
              </a:spcAft>
              <a:buFont typeface="Wingdings"/>
              <a:buChar char="Ø"/>
            </a:pPr>
            <a:r>
              <a:rPr lang="pt-BR" sz="1800" b="1">
                <a:latin typeface="Calibri"/>
                <a:ea typeface="Calibri"/>
                <a:cs typeface="Calibri"/>
              </a:rPr>
              <a:t>Audiência</a:t>
            </a:r>
            <a:endParaRPr lang="pt-BR" sz="1800" b="1">
              <a:latin typeface="Calibri"/>
              <a:ea typeface="Calibri"/>
              <a:cs typeface="Times New Roman"/>
            </a:endParaRPr>
          </a:p>
          <a:p>
            <a:pPr marL="285750" indent="-285750" algn="just">
              <a:lnSpc>
                <a:spcPct val="107000"/>
              </a:lnSpc>
              <a:spcAft>
                <a:spcPts val="800"/>
              </a:spcAft>
              <a:buFont typeface="Wingdings"/>
              <a:buChar char="Ø"/>
            </a:pPr>
            <a:endParaRPr lang="pt-BR" sz="1800" b="1">
              <a:latin typeface="Calibri"/>
              <a:ea typeface="Calibri" panose="020F0502020204030204" pitchFamily="34" charset="0"/>
              <a:cs typeface="Times New Roman"/>
            </a:endParaRPr>
          </a:p>
          <a:p>
            <a:pPr marL="285750" indent="-285750" algn="just">
              <a:lnSpc>
                <a:spcPct val="107000"/>
              </a:lnSpc>
              <a:spcAft>
                <a:spcPts val="800"/>
              </a:spcAft>
              <a:buFont typeface="Wingdings"/>
              <a:buChar char="Ø"/>
            </a:pPr>
            <a:endParaRPr lang="pt-BR" b="1">
              <a:latin typeface="Calibri"/>
              <a:ea typeface="Calibri" panose="020F0502020204030204" pitchFamily="34" charset="0"/>
              <a:cs typeface="Times New Roman"/>
            </a:endParaRPr>
          </a:p>
          <a:p>
            <a:pPr marL="285750" indent="-285750" algn="just">
              <a:lnSpc>
                <a:spcPct val="107000"/>
              </a:lnSpc>
              <a:spcAft>
                <a:spcPts val="800"/>
              </a:spcAft>
              <a:buFont typeface="Wingdings"/>
              <a:buChar char="Ø"/>
            </a:pPr>
            <a:endParaRPr lang="pt-BR" sz="1800" b="1">
              <a:latin typeface="Calibri"/>
              <a:ea typeface="Calibri" panose="020F0502020204030204" pitchFamily="34" charset="0"/>
              <a:cs typeface="Times New Roman"/>
            </a:endParaRPr>
          </a:p>
          <a:p>
            <a:pPr algn="just">
              <a:lnSpc>
                <a:spcPct val="107000"/>
              </a:lnSpc>
              <a:spcAft>
                <a:spcPts val="800"/>
              </a:spcAft>
            </a:pPr>
            <a:endParaRPr lang="pt-BR" sz="1800" b="1">
              <a:latin typeface="Calibri"/>
              <a:ea typeface="Calibri" panose="020F0502020204030204" pitchFamily="34" charset="0"/>
              <a:cs typeface="Times New Roman" panose="02020603050405020304" pitchFamily="18" charset="0"/>
            </a:endParaRPr>
          </a:p>
        </p:txBody>
      </p:sp>
      <p:sp>
        <p:nvSpPr>
          <p:cNvPr id="7" name="Retângulo 6">
            <a:extLst>
              <a:ext uri="{FF2B5EF4-FFF2-40B4-BE49-F238E27FC236}">
                <a16:creationId xmlns:a16="http://schemas.microsoft.com/office/drawing/2014/main" id="{4085EB6F-139B-4059-B809-BFEA5A6721A3}"/>
              </a:ext>
            </a:extLst>
          </p:cNvPr>
          <p:cNvSpPr/>
          <p:nvPr/>
        </p:nvSpPr>
        <p:spPr>
          <a:xfrm>
            <a:off x="9312490" y="2685241"/>
            <a:ext cx="2041310" cy="646331"/>
          </a:xfrm>
          <a:prstGeom prst="rect">
            <a:avLst/>
          </a:prstGeom>
          <a:solidFill>
            <a:schemeClr val="accent2">
              <a:lumMod val="40000"/>
              <a:lumOff val="60000"/>
            </a:schemeClr>
          </a:solidFill>
        </p:spPr>
        <p:txBody>
          <a:bodyPr wrap="square" lIns="91440" tIns="45720" rIns="91440" bIns="45720" anchor="t">
            <a:spAutoFit/>
          </a:bodyPr>
          <a:lstStyle/>
          <a:p>
            <a:pPr algn="ctr">
              <a:spcAft>
                <a:spcPts val="800"/>
              </a:spcAft>
            </a:pPr>
            <a:r>
              <a:rPr lang="pt-BR" b="1">
                <a:latin typeface="Calibri"/>
                <a:cs typeface="Times New Roman"/>
              </a:rPr>
              <a:t>PRESENTES E HOSPITALIDADES</a:t>
            </a:r>
            <a:endParaRPr lang="en-US"/>
          </a:p>
        </p:txBody>
      </p:sp>
      <p:sp>
        <p:nvSpPr>
          <p:cNvPr id="8" name="Retângulo 7">
            <a:extLst>
              <a:ext uri="{FF2B5EF4-FFF2-40B4-BE49-F238E27FC236}">
                <a16:creationId xmlns:a16="http://schemas.microsoft.com/office/drawing/2014/main" id="{E5CABA52-8FB2-41C3-AAE2-A37DAE4B3BBC}"/>
              </a:ext>
            </a:extLst>
          </p:cNvPr>
          <p:cNvSpPr/>
          <p:nvPr/>
        </p:nvSpPr>
        <p:spPr>
          <a:xfrm>
            <a:off x="4910011" y="5410523"/>
            <a:ext cx="4233849" cy="373885"/>
          </a:xfrm>
          <a:prstGeom prst="rect">
            <a:avLst/>
          </a:prstGeom>
          <a:solidFill>
            <a:schemeClr val="accent2"/>
          </a:solidFill>
        </p:spPr>
        <p:txBody>
          <a:bodyPr wrap="square" lIns="91440" tIns="45720" rIns="91440" bIns="45720" anchor="t">
            <a:spAutoFit/>
          </a:bodyPr>
          <a:lstStyle/>
          <a:p>
            <a:pPr algn="ctr">
              <a:lnSpc>
                <a:spcPct val="107000"/>
              </a:lnSpc>
              <a:spcAft>
                <a:spcPts val="800"/>
              </a:spcAft>
            </a:pPr>
            <a:r>
              <a:rPr lang="pt-BR" sz="1800" b="1">
                <a:solidFill>
                  <a:schemeClr val="bg1"/>
                </a:solidFill>
                <a:latin typeface="Calibri"/>
                <a:cs typeface="Times New Roman"/>
              </a:rPr>
              <a:t>VIAGENS COM CUSTEIO </a:t>
            </a:r>
            <a:r>
              <a:rPr lang="pt-BR" b="1">
                <a:solidFill>
                  <a:schemeClr val="bg1"/>
                </a:solidFill>
                <a:latin typeface="Calibri"/>
                <a:cs typeface="Times New Roman"/>
              </a:rPr>
              <a:t>PRIVADO</a:t>
            </a:r>
            <a:endParaRPr lang="pt-BR" sz="1800">
              <a:solidFill>
                <a:schemeClr val="bg1"/>
              </a:solidFill>
            </a:endParaRPr>
          </a:p>
        </p:txBody>
      </p:sp>
      <p:sp>
        <p:nvSpPr>
          <p:cNvPr id="9" name="Retângulo 8">
            <a:extLst>
              <a:ext uri="{FF2B5EF4-FFF2-40B4-BE49-F238E27FC236}">
                <a16:creationId xmlns:a16="http://schemas.microsoft.com/office/drawing/2014/main" id="{A423BACF-D5A9-4BB8-8CE2-21E6C6985970}"/>
              </a:ext>
            </a:extLst>
          </p:cNvPr>
          <p:cNvSpPr/>
          <p:nvPr/>
        </p:nvSpPr>
        <p:spPr>
          <a:xfrm>
            <a:off x="4729236" y="1217034"/>
            <a:ext cx="6624564" cy="830997"/>
          </a:xfrm>
          <a:prstGeom prst="rect">
            <a:avLst/>
          </a:prstGeom>
        </p:spPr>
        <p:txBody>
          <a:bodyPr wrap="square">
            <a:spAutoFit/>
          </a:bodyPr>
          <a:lstStyle/>
          <a:p>
            <a:r>
              <a:rPr lang="pt-BR" sz="2800" b="1">
                <a:latin typeface="Avenir Next LT Pro" panose="020B0604020202020204" pitchFamily="34" charset="0"/>
              </a:rPr>
              <a:t>Agenda de Compromissos Públicos</a:t>
            </a:r>
          </a:p>
          <a:p>
            <a:pPr algn="ctr"/>
            <a:r>
              <a:rPr lang="pt-BR" sz="2000" b="1">
                <a:latin typeface="Avenir Next LT Pro" panose="020B0604020202020204" pitchFamily="34" charset="0"/>
              </a:rPr>
              <a:t>Agentes Públicos Obrigados  </a:t>
            </a:r>
            <a:endParaRPr lang="pt-BR" sz="2000"/>
          </a:p>
        </p:txBody>
      </p:sp>
      <p:sp>
        <p:nvSpPr>
          <p:cNvPr id="11" name="Retângulo 10">
            <a:extLst>
              <a:ext uri="{FF2B5EF4-FFF2-40B4-BE49-F238E27FC236}">
                <a16:creationId xmlns:a16="http://schemas.microsoft.com/office/drawing/2014/main" id="{7F699125-3048-4E33-9FA9-66639F59147E}"/>
              </a:ext>
            </a:extLst>
          </p:cNvPr>
          <p:cNvSpPr/>
          <p:nvPr/>
        </p:nvSpPr>
        <p:spPr>
          <a:xfrm>
            <a:off x="4910011" y="5866090"/>
            <a:ext cx="4221472" cy="373885"/>
          </a:xfrm>
          <a:prstGeom prst="rect">
            <a:avLst/>
          </a:prstGeom>
          <a:solidFill>
            <a:srgbClr val="5E595B"/>
          </a:solidFill>
        </p:spPr>
        <p:txBody>
          <a:bodyPr wrap="square" anchor="t">
            <a:spAutoFit/>
          </a:bodyPr>
          <a:lstStyle/>
          <a:p>
            <a:pPr algn="ctr">
              <a:lnSpc>
                <a:spcPct val="107000"/>
              </a:lnSpc>
              <a:spcAft>
                <a:spcPts val="800"/>
              </a:spcAft>
            </a:pPr>
            <a:r>
              <a:rPr lang="pt-BR" b="1">
                <a:solidFill>
                  <a:schemeClr val="bg1"/>
                </a:solidFill>
                <a:latin typeface="Calibri"/>
                <a:cs typeface="Times New Roman"/>
              </a:rPr>
              <a:t>SUBSTITUIÇÕES</a:t>
            </a:r>
            <a:endParaRPr lang="pt-BR" sz="1800">
              <a:solidFill>
                <a:schemeClr val="bg1"/>
              </a:solidFill>
            </a:endParaRPr>
          </a:p>
        </p:txBody>
      </p:sp>
      <p:pic>
        <p:nvPicPr>
          <p:cNvPr id="14" name="Picture 13">
            <a:extLst>
              <a:ext uri="{FF2B5EF4-FFF2-40B4-BE49-F238E27FC236}">
                <a16:creationId xmlns:a16="http://schemas.microsoft.com/office/drawing/2014/main" id="{FB4A2EA8-95D3-53E0-4302-A4DC32BA6700}"/>
              </a:ext>
            </a:extLst>
          </p:cNvPr>
          <p:cNvPicPr>
            <a:picLocks noChangeAspect="1"/>
          </p:cNvPicPr>
          <p:nvPr/>
        </p:nvPicPr>
        <p:blipFill>
          <a:blip r:embed="rId3"/>
          <a:stretch>
            <a:fillRect/>
          </a:stretch>
        </p:blipFill>
        <p:spPr>
          <a:xfrm>
            <a:off x="6089650" y="3416300"/>
            <a:ext cx="12700" cy="25400"/>
          </a:xfrm>
          <a:prstGeom prst="rect">
            <a:avLst/>
          </a:prstGeom>
        </p:spPr>
      </p:pic>
      <p:pic>
        <p:nvPicPr>
          <p:cNvPr id="16" name="Picture 15" descr="A picture containing diagram&#10;&#10;Description automatically generated">
            <a:extLst>
              <a:ext uri="{FF2B5EF4-FFF2-40B4-BE49-F238E27FC236}">
                <a16:creationId xmlns:a16="http://schemas.microsoft.com/office/drawing/2014/main" id="{1DAE6536-BFEA-16A9-53C9-9C07F6E883C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5010" y="1122784"/>
            <a:ext cx="4347737" cy="3464603"/>
          </a:xfrm>
          <a:prstGeom prst="rect">
            <a:avLst/>
          </a:prstGeom>
        </p:spPr>
      </p:pic>
      <p:sp>
        <p:nvSpPr>
          <p:cNvPr id="10" name="Retângulo 9">
            <a:extLst>
              <a:ext uri="{FF2B5EF4-FFF2-40B4-BE49-F238E27FC236}">
                <a16:creationId xmlns:a16="http://schemas.microsoft.com/office/drawing/2014/main" id="{07F4CA4F-D27A-438C-B91D-5854112A3F4B}"/>
              </a:ext>
            </a:extLst>
          </p:cNvPr>
          <p:cNvSpPr/>
          <p:nvPr/>
        </p:nvSpPr>
        <p:spPr>
          <a:xfrm>
            <a:off x="4897634" y="4656926"/>
            <a:ext cx="4233849" cy="671915"/>
          </a:xfrm>
          <a:prstGeom prst="rect">
            <a:avLst/>
          </a:prstGeom>
          <a:solidFill>
            <a:schemeClr val="accent2">
              <a:lumMod val="60000"/>
              <a:lumOff val="40000"/>
            </a:schemeClr>
          </a:solidFill>
        </p:spPr>
        <p:txBody>
          <a:bodyPr wrap="square" anchor="t">
            <a:spAutoFit/>
          </a:bodyPr>
          <a:lstStyle/>
          <a:p>
            <a:pPr algn="ctr">
              <a:lnSpc>
                <a:spcPct val="107000"/>
              </a:lnSpc>
              <a:spcAft>
                <a:spcPts val="800"/>
              </a:spcAft>
            </a:pPr>
            <a:r>
              <a:rPr lang="pt-BR" sz="1800" b="1">
                <a:solidFill>
                  <a:schemeClr val="bg1"/>
                </a:solidFill>
                <a:latin typeface="Calibri"/>
                <a:cs typeface="Times New Roman"/>
              </a:rPr>
              <a:t>COMPARTILHAMENTO DE FORMULÁRIO ENTRE </a:t>
            </a:r>
            <a:r>
              <a:rPr lang="pt-BR" sz="1800" b="1" err="1">
                <a:solidFill>
                  <a:schemeClr val="bg1"/>
                </a:solidFill>
                <a:latin typeface="Calibri"/>
                <a:cs typeface="Times New Roman"/>
              </a:rPr>
              <a:t>APOs</a:t>
            </a:r>
            <a:endParaRPr lang="pt-BR" sz="1800">
              <a:solidFill>
                <a:schemeClr val="bg1"/>
              </a:solidFill>
            </a:endParaRPr>
          </a:p>
        </p:txBody>
      </p:sp>
    </p:spTree>
    <p:extLst>
      <p:ext uri="{BB962C8B-B14F-4D97-AF65-F5344CB8AC3E}">
        <p14:creationId xmlns:p14="http://schemas.microsoft.com/office/powerpoint/2010/main" val="52176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a:extLst>
              <a:ext uri="{FF2B5EF4-FFF2-40B4-BE49-F238E27FC236}">
                <a16:creationId xmlns:a16="http://schemas.microsoft.com/office/drawing/2014/main" id="{4160329D-2D36-485A-8DE5-EF39C5E30CA2}"/>
              </a:ext>
            </a:extLst>
          </p:cNvPr>
          <p:cNvSpPr/>
          <p:nvPr/>
        </p:nvSpPr>
        <p:spPr>
          <a:xfrm>
            <a:off x="4772113" y="3114223"/>
            <a:ext cx="6345164" cy="2666692"/>
          </a:xfrm>
          <a:prstGeom prst="rect">
            <a:avLst/>
          </a:prstGeom>
          <a:solidFill>
            <a:schemeClr val="accent2">
              <a:lumMod val="40000"/>
              <a:lumOff val="60000"/>
            </a:schemeClr>
          </a:solidFill>
        </p:spPr>
        <p:txBody>
          <a:bodyPr wrap="square" lIns="91440" tIns="45720" rIns="91440" bIns="45720" anchor="t">
            <a:spAutoFit/>
          </a:bodyPr>
          <a:lstStyle/>
          <a:p>
            <a:pPr marL="285750" indent="-285750" algn="just">
              <a:lnSpc>
                <a:spcPct val="107000"/>
              </a:lnSpc>
              <a:spcAft>
                <a:spcPts val="800"/>
              </a:spcAft>
              <a:buFont typeface="Wingdings"/>
              <a:buChar char="Ø"/>
            </a:pPr>
            <a:endParaRPr lang="pt-BR" sz="1800" b="1">
              <a:ea typeface="Calibri" panose="020F0502020204030204" pitchFamily="34" charset="0"/>
              <a:cs typeface="Times New Roman"/>
            </a:endParaRPr>
          </a:p>
          <a:p>
            <a:pPr marL="285750" indent="-285750" algn="just">
              <a:lnSpc>
                <a:spcPct val="107000"/>
              </a:lnSpc>
              <a:spcAft>
                <a:spcPts val="800"/>
              </a:spcAft>
              <a:buFont typeface="Wingdings"/>
              <a:buChar char="Ø"/>
            </a:pPr>
            <a:r>
              <a:rPr lang="pt-BR" sz="1800" b="1">
                <a:ea typeface="Calibri"/>
                <a:cs typeface="Times New Roman"/>
              </a:rPr>
              <a:t>Despacho interno</a:t>
            </a:r>
            <a:endParaRPr lang="pt-BR" sz="1800" b="1">
              <a:ea typeface="Calibri"/>
              <a:cs typeface="Times New Roman" panose="02020603050405020304" pitchFamily="18" charset="0"/>
            </a:endParaRPr>
          </a:p>
          <a:p>
            <a:pPr marL="285750" indent="-285750" algn="just">
              <a:lnSpc>
                <a:spcPct val="107000"/>
              </a:lnSpc>
              <a:spcAft>
                <a:spcPts val="800"/>
              </a:spcAft>
              <a:buFont typeface="Wingdings"/>
              <a:buChar char="Ø"/>
            </a:pPr>
            <a:r>
              <a:rPr lang="pt-BR" sz="1800" b="1">
                <a:ea typeface="Calibri"/>
                <a:cs typeface="Times New Roman"/>
              </a:rPr>
              <a:t>Brindes</a:t>
            </a:r>
          </a:p>
          <a:p>
            <a:pPr marL="285750" indent="-285750" algn="just">
              <a:lnSpc>
                <a:spcPct val="107000"/>
              </a:lnSpc>
              <a:spcAft>
                <a:spcPts val="800"/>
              </a:spcAft>
              <a:buFont typeface="Wingdings"/>
              <a:buChar char="Ø"/>
            </a:pPr>
            <a:r>
              <a:rPr lang="pt-BR" sz="1800" b="1">
                <a:latin typeface="Calibri"/>
                <a:ea typeface="Calibri"/>
                <a:cs typeface="Calibri"/>
              </a:rPr>
              <a:t>Viagens custeadas por governo (nacional/estrangeiro) ou por organismo internacional</a:t>
            </a:r>
          </a:p>
          <a:p>
            <a:pPr marL="285750" indent="-285750" algn="just">
              <a:lnSpc>
                <a:spcPct val="107000"/>
              </a:lnSpc>
              <a:spcAft>
                <a:spcPts val="800"/>
              </a:spcAft>
              <a:buFont typeface="Wingdings"/>
              <a:buChar char="Ø"/>
            </a:pPr>
            <a:r>
              <a:rPr lang="pt-BR" b="1">
                <a:latin typeface="Calibri"/>
                <a:ea typeface="Calibri"/>
                <a:cs typeface="Calibri"/>
              </a:rPr>
              <a:t>Situações com hipóteses de sigilo</a:t>
            </a:r>
            <a:endParaRPr lang="pt-BR" sz="1800" b="1">
              <a:latin typeface="Calibri"/>
              <a:ea typeface="Calibri" panose="020F0502020204030204" pitchFamily="34" charset="0"/>
              <a:cs typeface="Times New Roman"/>
            </a:endParaRPr>
          </a:p>
          <a:p>
            <a:pPr algn="just">
              <a:lnSpc>
                <a:spcPct val="107000"/>
              </a:lnSpc>
              <a:spcAft>
                <a:spcPts val="800"/>
              </a:spcAft>
            </a:pPr>
            <a:endParaRPr lang="pt-BR" sz="1800" b="1">
              <a:latin typeface="Calibri"/>
              <a:ea typeface="Calibri" panose="020F0502020204030204" pitchFamily="34" charset="0"/>
              <a:cs typeface="Times New Roman" panose="02020603050405020304" pitchFamily="18" charset="0"/>
            </a:endParaRPr>
          </a:p>
        </p:txBody>
      </p:sp>
      <p:sp>
        <p:nvSpPr>
          <p:cNvPr id="8" name="Retângulo 7">
            <a:extLst>
              <a:ext uri="{FF2B5EF4-FFF2-40B4-BE49-F238E27FC236}">
                <a16:creationId xmlns:a16="http://schemas.microsoft.com/office/drawing/2014/main" id="{E5CABA52-8FB2-41C3-AAE2-A37DAE4B3BBC}"/>
              </a:ext>
            </a:extLst>
          </p:cNvPr>
          <p:cNvSpPr/>
          <p:nvPr/>
        </p:nvSpPr>
        <p:spPr>
          <a:xfrm>
            <a:off x="4772113" y="2431357"/>
            <a:ext cx="6302287" cy="375552"/>
          </a:xfrm>
          <a:prstGeom prst="rect">
            <a:avLst/>
          </a:prstGeom>
          <a:solidFill>
            <a:srgbClr val="FF0000"/>
          </a:solidFill>
        </p:spPr>
        <p:txBody>
          <a:bodyPr wrap="square" anchor="t">
            <a:spAutoFit/>
          </a:bodyPr>
          <a:lstStyle/>
          <a:p>
            <a:pPr algn="ctr">
              <a:lnSpc>
                <a:spcPct val="107000"/>
              </a:lnSpc>
              <a:spcAft>
                <a:spcPts val="800"/>
              </a:spcAft>
            </a:pPr>
            <a:r>
              <a:rPr lang="pt-BR" sz="1800" b="1">
                <a:solidFill>
                  <a:schemeClr val="bg1"/>
                </a:solidFill>
                <a:latin typeface="Calibri"/>
                <a:cs typeface="Times New Roman"/>
              </a:rPr>
              <a:t>NÃO DEVEM SER REGISTRADOS:</a:t>
            </a:r>
            <a:endParaRPr lang="pt-BR" sz="1800">
              <a:solidFill>
                <a:schemeClr val="bg1"/>
              </a:solidFill>
            </a:endParaRPr>
          </a:p>
        </p:txBody>
      </p:sp>
      <p:sp>
        <p:nvSpPr>
          <p:cNvPr id="9" name="Retângulo 8">
            <a:extLst>
              <a:ext uri="{FF2B5EF4-FFF2-40B4-BE49-F238E27FC236}">
                <a16:creationId xmlns:a16="http://schemas.microsoft.com/office/drawing/2014/main" id="{A423BACF-D5A9-4BB8-8CE2-21E6C6985970}"/>
              </a:ext>
            </a:extLst>
          </p:cNvPr>
          <p:cNvSpPr/>
          <p:nvPr/>
        </p:nvSpPr>
        <p:spPr>
          <a:xfrm>
            <a:off x="4729236" y="1217034"/>
            <a:ext cx="6624564" cy="830997"/>
          </a:xfrm>
          <a:prstGeom prst="rect">
            <a:avLst/>
          </a:prstGeom>
        </p:spPr>
        <p:txBody>
          <a:bodyPr wrap="square">
            <a:spAutoFit/>
          </a:bodyPr>
          <a:lstStyle/>
          <a:p>
            <a:r>
              <a:rPr lang="pt-BR" sz="2800" b="1">
                <a:latin typeface="Avenir Next LT Pro" panose="020B0604020202020204" pitchFamily="34" charset="0"/>
              </a:rPr>
              <a:t>Agenda de Compromissos Públicos</a:t>
            </a:r>
          </a:p>
          <a:p>
            <a:pPr algn="ctr"/>
            <a:r>
              <a:rPr lang="pt-BR" sz="2000" b="1">
                <a:latin typeface="Avenir Next LT Pro" panose="020B0604020202020204" pitchFamily="34" charset="0"/>
              </a:rPr>
              <a:t>Agentes Públicos Obrigados  </a:t>
            </a:r>
            <a:endParaRPr lang="pt-BR" sz="2000"/>
          </a:p>
        </p:txBody>
      </p:sp>
      <p:pic>
        <p:nvPicPr>
          <p:cNvPr id="14" name="Picture 13">
            <a:extLst>
              <a:ext uri="{FF2B5EF4-FFF2-40B4-BE49-F238E27FC236}">
                <a16:creationId xmlns:a16="http://schemas.microsoft.com/office/drawing/2014/main" id="{FB4A2EA8-95D3-53E0-4302-A4DC32BA6700}"/>
              </a:ext>
            </a:extLst>
          </p:cNvPr>
          <p:cNvPicPr>
            <a:picLocks noChangeAspect="1"/>
          </p:cNvPicPr>
          <p:nvPr/>
        </p:nvPicPr>
        <p:blipFill>
          <a:blip r:embed="rId3"/>
          <a:stretch>
            <a:fillRect/>
          </a:stretch>
        </p:blipFill>
        <p:spPr>
          <a:xfrm>
            <a:off x="6089650" y="3416300"/>
            <a:ext cx="12700" cy="25400"/>
          </a:xfrm>
          <a:prstGeom prst="rect">
            <a:avLst/>
          </a:prstGeom>
        </p:spPr>
      </p:pic>
      <p:pic>
        <p:nvPicPr>
          <p:cNvPr id="16" name="Picture 15" descr="A picture containing diagram&#10;&#10;Description automatically generated">
            <a:extLst>
              <a:ext uri="{FF2B5EF4-FFF2-40B4-BE49-F238E27FC236}">
                <a16:creationId xmlns:a16="http://schemas.microsoft.com/office/drawing/2014/main" id="{1DAE6536-BFEA-16A9-53C9-9C07F6E883C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9099" y="1709398"/>
            <a:ext cx="4347737" cy="3464603"/>
          </a:xfrm>
          <a:prstGeom prst="rect">
            <a:avLst/>
          </a:prstGeom>
        </p:spPr>
      </p:pic>
    </p:spTree>
    <p:extLst>
      <p:ext uri="{BB962C8B-B14F-4D97-AF65-F5344CB8AC3E}">
        <p14:creationId xmlns:p14="http://schemas.microsoft.com/office/powerpoint/2010/main" val="2198751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585101-3B0F-4CAB-9E65-06578DD33244}"/>
              </a:ext>
            </a:extLst>
          </p:cNvPr>
          <p:cNvSpPr>
            <a:spLocks noGrp="1"/>
          </p:cNvSpPr>
          <p:nvPr>
            <p:ph type="title"/>
          </p:nvPr>
        </p:nvSpPr>
        <p:spPr>
          <a:xfrm>
            <a:off x="4277778" y="3028155"/>
            <a:ext cx="7520940" cy="548640"/>
          </a:xfrm>
        </p:spPr>
        <p:txBody>
          <a:bodyPr>
            <a:normAutofit fontScale="90000"/>
          </a:bodyPr>
          <a:lstStyle/>
          <a:p>
            <a:r>
              <a:rPr lang="pt-BR" sz="4000" b="1"/>
              <a:t>2. REGISTROS</a:t>
            </a:r>
            <a:endParaRPr lang="pt-BR" b="1"/>
          </a:p>
        </p:txBody>
      </p:sp>
      <p:sp>
        <p:nvSpPr>
          <p:cNvPr id="4" name="Espaço Reservado para Número de Slide 3">
            <a:extLst>
              <a:ext uri="{FF2B5EF4-FFF2-40B4-BE49-F238E27FC236}">
                <a16:creationId xmlns:a16="http://schemas.microsoft.com/office/drawing/2014/main" id="{76B630ED-2F31-4C58-B25D-44B77EC0B32F}"/>
              </a:ext>
            </a:extLst>
          </p:cNvPr>
          <p:cNvSpPr>
            <a:spLocks noGrp="1"/>
          </p:cNvSpPr>
          <p:nvPr>
            <p:ph type="sldNum" sz="quarter" idx="12"/>
          </p:nvPr>
        </p:nvSpPr>
        <p:spPr/>
        <p:txBody>
          <a:bodyPr/>
          <a:lstStyle/>
          <a:p>
            <a:fld id="{2754ED01-E2A0-4C1E-8E21-014B99041579}" type="slidenum">
              <a:rPr lang="en-US" smtClean="0"/>
              <a:pPr/>
              <a:t>7</a:t>
            </a:fld>
            <a:endParaRPr lang="en-US"/>
          </a:p>
        </p:txBody>
      </p:sp>
    </p:spTree>
    <p:extLst>
      <p:ext uri="{BB962C8B-B14F-4D97-AF65-F5344CB8AC3E}">
        <p14:creationId xmlns:p14="http://schemas.microsoft.com/office/powerpoint/2010/main" val="181718480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5AAD6973-1B7F-4DFF-AA09-3C791499429B}"/>
              </a:ext>
            </a:extLst>
          </p:cNvPr>
          <p:cNvSpPr>
            <a:spLocks noGrp="1"/>
          </p:cNvSpPr>
          <p:nvPr>
            <p:ph type="title"/>
          </p:nvPr>
        </p:nvSpPr>
        <p:spPr>
          <a:xfrm>
            <a:off x="745858" y="860449"/>
            <a:ext cx="10515600" cy="1325563"/>
          </a:xfrm>
        </p:spPr>
        <p:txBody>
          <a:bodyPr/>
          <a:lstStyle/>
          <a:p>
            <a:r>
              <a:rPr lang="pt-BR" b="1">
                <a:latin typeface="Avenir Next LT Pro" panose="020B0604020202020204" pitchFamily="34" charset="0"/>
              </a:rPr>
              <a:t>REGISTROS</a:t>
            </a:r>
            <a:endParaRPr lang="pt-BR"/>
          </a:p>
        </p:txBody>
      </p:sp>
      <p:sp>
        <p:nvSpPr>
          <p:cNvPr id="4" name="Espaço Reservado para Número de Slide 3">
            <a:extLst>
              <a:ext uri="{FF2B5EF4-FFF2-40B4-BE49-F238E27FC236}">
                <a16:creationId xmlns:a16="http://schemas.microsoft.com/office/drawing/2014/main" id="{45CDAB5A-8698-4428-B5B4-F88BBA316E66}"/>
              </a:ext>
            </a:extLst>
          </p:cNvPr>
          <p:cNvSpPr>
            <a:spLocks noGrp="1"/>
          </p:cNvSpPr>
          <p:nvPr>
            <p:ph type="sldNum" sz="quarter" idx="12"/>
          </p:nvPr>
        </p:nvSpPr>
        <p:spPr/>
        <p:txBody>
          <a:bodyPr/>
          <a:lstStyle/>
          <a:p>
            <a:fld id="{2754ED01-E2A0-4C1E-8E21-014B99041579}" type="slidenum">
              <a:rPr lang="en-US" smtClean="0"/>
              <a:pPr/>
              <a:t>8</a:t>
            </a:fld>
            <a:endParaRPr lang="en-US"/>
          </a:p>
        </p:txBody>
      </p:sp>
      <p:sp>
        <p:nvSpPr>
          <p:cNvPr id="6" name="Retângulo 5">
            <a:extLst>
              <a:ext uri="{FF2B5EF4-FFF2-40B4-BE49-F238E27FC236}">
                <a16:creationId xmlns:a16="http://schemas.microsoft.com/office/drawing/2014/main" id="{116A6226-4AAE-4EB7-B30E-79F5902AF2D7}"/>
              </a:ext>
            </a:extLst>
          </p:cNvPr>
          <p:cNvSpPr/>
          <p:nvPr/>
        </p:nvSpPr>
        <p:spPr>
          <a:xfrm>
            <a:off x="1524000" y="4973444"/>
            <a:ext cx="9144000" cy="11931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1800"/>
          </a:p>
        </p:txBody>
      </p:sp>
      <p:sp>
        <p:nvSpPr>
          <p:cNvPr id="1944" name="Retângulo: Cantos Arredondados 1943">
            <a:extLst>
              <a:ext uri="{FF2B5EF4-FFF2-40B4-BE49-F238E27FC236}">
                <a16:creationId xmlns:a16="http://schemas.microsoft.com/office/drawing/2014/main" id="{3DD40C81-0FD1-460A-AE7C-3F5D276C1812}"/>
              </a:ext>
            </a:extLst>
          </p:cNvPr>
          <p:cNvSpPr/>
          <p:nvPr/>
        </p:nvSpPr>
        <p:spPr>
          <a:xfrm>
            <a:off x="8766908" y="2922439"/>
            <a:ext cx="1981949" cy="912147"/>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800" b="1">
                <a:solidFill>
                  <a:schemeClr val="tx1"/>
                </a:solidFill>
              </a:rPr>
              <a:t>PRESENTES E HOSPITALIDADES</a:t>
            </a:r>
          </a:p>
        </p:txBody>
      </p:sp>
      <p:sp>
        <p:nvSpPr>
          <p:cNvPr id="1945" name="Retângulo: Cantos Arredondados 1944">
            <a:extLst>
              <a:ext uri="{FF2B5EF4-FFF2-40B4-BE49-F238E27FC236}">
                <a16:creationId xmlns:a16="http://schemas.microsoft.com/office/drawing/2014/main" id="{D1ADCDAE-35BA-4BC3-9944-7C7EA32621EF}"/>
              </a:ext>
            </a:extLst>
          </p:cNvPr>
          <p:cNvSpPr/>
          <p:nvPr/>
        </p:nvSpPr>
        <p:spPr>
          <a:xfrm>
            <a:off x="5240695" y="2914282"/>
            <a:ext cx="1981949" cy="912147"/>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800" b="1">
                <a:solidFill>
                  <a:schemeClr val="tx1"/>
                </a:solidFill>
              </a:rPr>
              <a:t>COMPROMISSOS</a:t>
            </a:r>
          </a:p>
          <a:p>
            <a:pPr algn="ctr"/>
            <a:r>
              <a:rPr lang="pt-BR" sz="1800" b="1">
                <a:solidFill>
                  <a:schemeClr val="tx1"/>
                </a:solidFill>
              </a:rPr>
              <a:t>PÚBLICOS</a:t>
            </a:r>
          </a:p>
        </p:txBody>
      </p:sp>
      <p:sp>
        <p:nvSpPr>
          <p:cNvPr id="1946" name="Retângulo: Cantos Arredondados 1945">
            <a:extLst>
              <a:ext uri="{FF2B5EF4-FFF2-40B4-BE49-F238E27FC236}">
                <a16:creationId xmlns:a16="http://schemas.microsoft.com/office/drawing/2014/main" id="{65E84B3F-75A1-4CCE-91FD-A5DC1ABB95F1}"/>
              </a:ext>
            </a:extLst>
          </p:cNvPr>
          <p:cNvSpPr/>
          <p:nvPr/>
        </p:nvSpPr>
        <p:spPr>
          <a:xfrm>
            <a:off x="1256236" y="2802256"/>
            <a:ext cx="2392496" cy="1975039"/>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1800" b="1">
                <a:solidFill>
                  <a:schemeClr val="tx1"/>
                </a:solidFill>
                <a:ea typeface="+mn-lt"/>
                <a:cs typeface="+mn-lt"/>
              </a:rPr>
              <a:t>VIAGENS</a:t>
            </a:r>
          </a:p>
          <a:p>
            <a:pPr algn="ctr"/>
            <a:endParaRPr lang="pt-BR" b="1">
              <a:solidFill>
                <a:schemeClr val="tx1"/>
              </a:solidFill>
              <a:ea typeface="+mn-lt"/>
              <a:cs typeface="+mn-lt"/>
            </a:endParaRPr>
          </a:p>
          <a:p>
            <a:pPr algn="ctr"/>
            <a:endParaRPr lang="pt-BR" sz="1800" b="1">
              <a:solidFill>
                <a:schemeClr val="tx1"/>
              </a:solidFill>
              <a:ea typeface="+mn-lt"/>
              <a:cs typeface="+mn-lt"/>
            </a:endParaRPr>
          </a:p>
          <a:p>
            <a:pPr algn="ctr"/>
            <a:endParaRPr lang="pt-BR" b="1">
              <a:solidFill>
                <a:schemeClr val="tx1"/>
              </a:solidFill>
              <a:ea typeface="+mn-lt"/>
              <a:cs typeface="+mn-lt"/>
            </a:endParaRPr>
          </a:p>
          <a:p>
            <a:pPr algn="ctr"/>
            <a:endParaRPr lang="pt-BR" sz="1800" b="1">
              <a:solidFill>
                <a:schemeClr val="tx1"/>
              </a:solidFill>
            </a:endParaRPr>
          </a:p>
        </p:txBody>
      </p:sp>
      <p:sp>
        <p:nvSpPr>
          <p:cNvPr id="1947" name="Retângulo: Cantos Arredondados 1946">
            <a:extLst>
              <a:ext uri="{FF2B5EF4-FFF2-40B4-BE49-F238E27FC236}">
                <a16:creationId xmlns:a16="http://schemas.microsoft.com/office/drawing/2014/main" id="{2652DB1F-9AF3-465B-8CC3-0CD578EEE689}"/>
              </a:ext>
            </a:extLst>
          </p:cNvPr>
          <p:cNvSpPr/>
          <p:nvPr/>
        </p:nvSpPr>
        <p:spPr>
          <a:xfrm>
            <a:off x="1643478" y="3625180"/>
            <a:ext cx="2052953" cy="1149523"/>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pt-BR" b="1">
                <a:solidFill>
                  <a:schemeClr val="tx1"/>
                </a:solidFill>
              </a:rPr>
              <a:t>HOSPITALIDADE - </a:t>
            </a:r>
            <a:r>
              <a:rPr lang="pt-BR" sz="1800" b="1">
                <a:solidFill>
                  <a:schemeClr val="tx1"/>
                </a:solidFill>
              </a:rPr>
              <a:t>CUSTOS VIAGEM</a:t>
            </a:r>
            <a:r>
              <a:rPr lang="pt-BR" b="1">
                <a:solidFill>
                  <a:schemeClr val="tx1"/>
                </a:solidFill>
              </a:rPr>
              <a:t>  </a:t>
            </a:r>
            <a:r>
              <a:rPr lang="pt-BR" sz="1800" b="1">
                <a:solidFill>
                  <a:schemeClr val="tx1"/>
                </a:solidFill>
              </a:rPr>
              <a:t>(Agente Privado)</a:t>
            </a:r>
          </a:p>
        </p:txBody>
      </p:sp>
      <p:cxnSp>
        <p:nvCxnSpPr>
          <p:cNvPr id="1950" name="Conector de Seta Reta 1949">
            <a:extLst>
              <a:ext uri="{FF2B5EF4-FFF2-40B4-BE49-F238E27FC236}">
                <a16:creationId xmlns:a16="http://schemas.microsoft.com/office/drawing/2014/main" id="{F0A2614A-BE2D-4D8C-BA65-680A217ED48F}"/>
              </a:ext>
            </a:extLst>
          </p:cNvPr>
          <p:cNvCxnSpPr/>
          <p:nvPr/>
        </p:nvCxnSpPr>
        <p:spPr>
          <a:xfrm flipH="1">
            <a:off x="4097156" y="3371096"/>
            <a:ext cx="853591" cy="225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951" name="Conector de Seta Reta 1950">
            <a:extLst>
              <a:ext uri="{FF2B5EF4-FFF2-40B4-BE49-F238E27FC236}">
                <a16:creationId xmlns:a16="http://schemas.microsoft.com/office/drawing/2014/main" id="{382B0E45-A9C3-4E8A-87C5-0B8F58BEE7F1}"/>
              </a:ext>
            </a:extLst>
          </p:cNvPr>
          <p:cNvCxnSpPr>
            <a:cxnSpLocks/>
          </p:cNvCxnSpPr>
          <p:nvPr/>
        </p:nvCxnSpPr>
        <p:spPr>
          <a:xfrm flipH="1">
            <a:off x="7482883" y="3368103"/>
            <a:ext cx="1022507" cy="2252"/>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1955" name="CaixaDeTexto 1954">
            <a:extLst>
              <a:ext uri="{FF2B5EF4-FFF2-40B4-BE49-F238E27FC236}">
                <a16:creationId xmlns:a16="http://schemas.microsoft.com/office/drawing/2014/main" id="{BB6DCA70-B3B5-418D-8913-16273E31FC9B}"/>
              </a:ext>
            </a:extLst>
          </p:cNvPr>
          <p:cNvSpPr txBox="1"/>
          <p:nvPr/>
        </p:nvSpPr>
        <p:spPr>
          <a:xfrm>
            <a:off x="745858" y="1897810"/>
            <a:ext cx="335129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1800" b="1"/>
              <a:t>Organização das informações</a:t>
            </a:r>
          </a:p>
        </p:txBody>
      </p:sp>
    </p:spTree>
    <p:extLst>
      <p:ext uri="{BB962C8B-B14F-4D97-AF65-F5344CB8AC3E}">
        <p14:creationId xmlns:p14="http://schemas.microsoft.com/office/powerpoint/2010/main" val="25791202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5AAD6973-1B7F-4DFF-AA09-3C791499429B}"/>
              </a:ext>
            </a:extLst>
          </p:cNvPr>
          <p:cNvSpPr>
            <a:spLocks noGrp="1"/>
          </p:cNvSpPr>
          <p:nvPr>
            <p:ph type="title"/>
          </p:nvPr>
        </p:nvSpPr>
        <p:spPr>
          <a:xfrm>
            <a:off x="365234" y="565803"/>
            <a:ext cx="10515600" cy="1325563"/>
          </a:xfrm>
        </p:spPr>
        <p:txBody>
          <a:bodyPr/>
          <a:lstStyle/>
          <a:p>
            <a:r>
              <a:rPr lang="pt-BR" b="1">
                <a:latin typeface="Avenir Next LT Pro" panose="020B0604020202020204" pitchFamily="34" charset="0"/>
              </a:rPr>
              <a:t>REGISTROS</a:t>
            </a:r>
            <a:endParaRPr lang="pt-BR"/>
          </a:p>
        </p:txBody>
      </p:sp>
      <p:sp>
        <p:nvSpPr>
          <p:cNvPr id="4" name="Espaço Reservado para Número de Slide 3">
            <a:extLst>
              <a:ext uri="{FF2B5EF4-FFF2-40B4-BE49-F238E27FC236}">
                <a16:creationId xmlns:a16="http://schemas.microsoft.com/office/drawing/2014/main" id="{45CDAB5A-8698-4428-B5B4-F88BBA316E66}"/>
              </a:ext>
            </a:extLst>
          </p:cNvPr>
          <p:cNvSpPr>
            <a:spLocks noGrp="1"/>
          </p:cNvSpPr>
          <p:nvPr>
            <p:ph type="sldNum" sz="quarter" idx="12"/>
          </p:nvPr>
        </p:nvSpPr>
        <p:spPr/>
        <p:txBody>
          <a:bodyPr/>
          <a:lstStyle/>
          <a:p>
            <a:fld id="{2754ED01-E2A0-4C1E-8E21-014B99041579}" type="slidenum">
              <a:rPr lang="en-US" smtClean="0"/>
              <a:pPr/>
              <a:t>9</a:t>
            </a:fld>
            <a:endParaRPr lang="en-US"/>
          </a:p>
        </p:txBody>
      </p:sp>
      <p:sp>
        <p:nvSpPr>
          <p:cNvPr id="6" name="Retângulo 5">
            <a:extLst>
              <a:ext uri="{FF2B5EF4-FFF2-40B4-BE49-F238E27FC236}">
                <a16:creationId xmlns:a16="http://schemas.microsoft.com/office/drawing/2014/main" id="{116A6226-4AAE-4EB7-B30E-79F5902AF2D7}"/>
              </a:ext>
            </a:extLst>
          </p:cNvPr>
          <p:cNvSpPr/>
          <p:nvPr/>
        </p:nvSpPr>
        <p:spPr>
          <a:xfrm>
            <a:off x="1524000" y="4973444"/>
            <a:ext cx="9144000" cy="11931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1800"/>
          </a:p>
        </p:txBody>
      </p:sp>
      <p:graphicFrame>
        <p:nvGraphicFramePr>
          <p:cNvPr id="306" name="Diagrama 306">
            <a:extLst>
              <a:ext uri="{FF2B5EF4-FFF2-40B4-BE49-F238E27FC236}">
                <a16:creationId xmlns:a16="http://schemas.microsoft.com/office/drawing/2014/main" id="{5EE4B254-92D5-4C72-81B8-2E6E07D25D4F}"/>
              </a:ext>
            </a:extLst>
          </p:cNvPr>
          <p:cNvGraphicFramePr/>
          <p:nvPr>
            <p:extLst>
              <p:ext uri="{D42A27DB-BD31-4B8C-83A1-F6EECF244321}">
                <p14:modId xmlns:p14="http://schemas.microsoft.com/office/powerpoint/2010/main" val="2577397199"/>
              </p:ext>
            </p:extLst>
          </p:nvPr>
        </p:nvGraphicFramePr>
        <p:xfrm>
          <a:off x="2897853" y="1706667"/>
          <a:ext cx="7218353" cy="44796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CaixaDeTexto 13">
            <a:extLst>
              <a:ext uri="{FF2B5EF4-FFF2-40B4-BE49-F238E27FC236}">
                <a16:creationId xmlns:a16="http://schemas.microsoft.com/office/drawing/2014/main" id="{F2BD2EFB-96DD-4DC7-B0B0-11CB5B94BC4F}"/>
              </a:ext>
            </a:extLst>
          </p:cNvPr>
          <p:cNvSpPr txBox="1"/>
          <p:nvPr/>
        </p:nvSpPr>
        <p:spPr>
          <a:xfrm>
            <a:off x="555548" y="1461374"/>
            <a:ext cx="335129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1800" b="1"/>
              <a:t>Fluxos de registro</a:t>
            </a:r>
          </a:p>
        </p:txBody>
      </p:sp>
      <p:sp>
        <p:nvSpPr>
          <p:cNvPr id="25" name="CaixaDeTexto 24">
            <a:extLst>
              <a:ext uri="{FF2B5EF4-FFF2-40B4-BE49-F238E27FC236}">
                <a16:creationId xmlns:a16="http://schemas.microsoft.com/office/drawing/2014/main" id="{79426094-F135-4F8C-B851-B0983E669877}"/>
              </a:ext>
            </a:extLst>
          </p:cNvPr>
          <p:cNvSpPr txBox="1"/>
          <p:nvPr/>
        </p:nvSpPr>
        <p:spPr>
          <a:xfrm>
            <a:off x="1852262" y="3335725"/>
            <a:ext cx="1087821"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pt-BR" sz="2400" b="1"/>
              <a:t>2.</a:t>
            </a:r>
          </a:p>
        </p:txBody>
      </p:sp>
      <p:sp>
        <p:nvSpPr>
          <p:cNvPr id="36" name="CaixaDeTexto 35">
            <a:extLst>
              <a:ext uri="{FF2B5EF4-FFF2-40B4-BE49-F238E27FC236}">
                <a16:creationId xmlns:a16="http://schemas.microsoft.com/office/drawing/2014/main" id="{841B4BC7-5A17-4E9C-BF34-66A4EC0827D1}"/>
              </a:ext>
            </a:extLst>
          </p:cNvPr>
          <p:cNvSpPr txBox="1"/>
          <p:nvPr/>
        </p:nvSpPr>
        <p:spPr>
          <a:xfrm>
            <a:off x="1810032" y="2037514"/>
            <a:ext cx="1087821"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pt-BR" sz="2400" b="1"/>
              <a:t>1.</a:t>
            </a:r>
          </a:p>
        </p:txBody>
      </p:sp>
      <p:graphicFrame>
        <p:nvGraphicFramePr>
          <p:cNvPr id="35" name="Diagrama 36">
            <a:extLst>
              <a:ext uri="{FF2B5EF4-FFF2-40B4-BE49-F238E27FC236}">
                <a16:creationId xmlns:a16="http://schemas.microsoft.com/office/drawing/2014/main" id="{4CF0E85A-2CE1-4E5D-A38B-C54FBAACD58D}"/>
              </a:ext>
            </a:extLst>
          </p:cNvPr>
          <p:cNvGraphicFramePr/>
          <p:nvPr>
            <p:extLst>
              <p:ext uri="{D42A27DB-BD31-4B8C-83A1-F6EECF244321}">
                <p14:modId xmlns:p14="http://schemas.microsoft.com/office/powerpoint/2010/main" val="3190788462"/>
              </p:ext>
            </p:extLst>
          </p:nvPr>
        </p:nvGraphicFramePr>
        <p:xfrm>
          <a:off x="2836188" y="938452"/>
          <a:ext cx="4999919" cy="290310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28" name="Diagrama 306">
            <a:extLst>
              <a:ext uri="{FF2B5EF4-FFF2-40B4-BE49-F238E27FC236}">
                <a16:creationId xmlns:a16="http://schemas.microsoft.com/office/drawing/2014/main" id="{B92FB340-E2EA-4A3E-851B-7E4CDFB31B62}"/>
              </a:ext>
            </a:extLst>
          </p:cNvPr>
          <p:cNvGraphicFramePr/>
          <p:nvPr>
            <p:extLst>
              <p:ext uri="{D42A27DB-BD31-4B8C-83A1-F6EECF244321}">
                <p14:modId xmlns:p14="http://schemas.microsoft.com/office/powerpoint/2010/main" val="1873412470"/>
              </p:ext>
            </p:extLst>
          </p:nvPr>
        </p:nvGraphicFramePr>
        <p:xfrm>
          <a:off x="2897853" y="4633936"/>
          <a:ext cx="5585497" cy="2148616"/>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855" name="CaixaDeTexto 854">
            <a:extLst>
              <a:ext uri="{FF2B5EF4-FFF2-40B4-BE49-F238E27FC236}">
                <a16:creationId xmlns:a16="http://schemas.microsoft.com/office/drawing/2014/main" id="{EC853D70-F810-401C-BC1A-C811AB1BBEA8}"/>
              </a:ext>
            </a:extLst>
          </p:cNvPr>
          <p:cNvSpPr txBox="1"/>
          <p:nvPr/>
        </p:nvSpPr>
        <p:spPr>
          <a:xfrm>
            <a:off x="1853951" y="5026847"/>
            <a:ext cx="1087821"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pt-BR" sz="2400" b="1"/>
              <a:t>3.</a:t>
            </a:r>
          </a:p>
        </p:txBody>
      </p:sp>
    </p:spTree>
    <p:extLst>
      <p:ext uri="{BB962C8B-B14F-4D97-AF65-F5344CB8AC3E}">
        <p14:creationId xmlns:p14="http://schemas.microsoft.com/office/powerpoint/2010/main" val="185051589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theme/theme1.xml><?xml version="1.0" encoding="utf-8"?>
<a:theme xmlns:a="http://schemas.openxmlformats.org/drawingml/2006/main" name="modelo1_wid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a:headEnd type="triangle"/>
          <a:tailEnd type="triangle"/>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delo1_wid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f268d53c-7579-4372-a37e-a4dfc434feb6">
      <UserInfo>
        <DisplayName>Elga Pedreira Mendes</DisplayName>
        <AccountId>94</AccountId>
        <AccountType/>
      </UserInfo>
      <UserInfo>
        <DisplayName>Maria Eduarda Pacheco da Silva Olcha</DisplayName>
        <AccountId>68</AccountId>
        <AccountType/>
      </UserInfo>
    </SharedWithUsers>
    <lcf76f155ced4ddcb4097134ff3c332f xmlns="9ad97574-1e47-40d7-9a6f-9effc9c3006f">
      <Terms xmlns="http://schemas.microsoft.com/office/infopath/2007/PartnerControls"/>
    </lcf76f155ced4ddcb4097134ff3c332f>
    <TaxCatchAll xmlns="f268d53c-7579-4372-a37e-a4dfc434feb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7217218892265741AFC96E762FB55F12" ma:contentTypeVersion="15" ma:contentTypeDescription="Crie um novo documento." ma:contentTypeScope="" ma:versionID="606e963a692e31dcd46a725b85355981">
  <xsd:schema xmlns:xsd="http://www.w3.org/2001/XMLSchema" xmlns:xs="http://www.w3.org/2001/XMLSchema" xmlns:p="http://schemas.microsoft.com/office/2006/metadata/properties" xmlns:ns2="9ad97574-1e47-40d7-9a6f-9effc9c3006f" xmlns:ns3="f268d53c-7579-4372-a37e-a4dfc434feb6" targetNamespace="http://schemas.microsoft.com/office/2006/metadata/properties" ma:root="true" ma:fieldsID="e0ed1fe4f039bc44053dfec01e74337a" ns2:_="" ns3:_="">
    <xsd:import namespace="9ad97574-1e47-40d7-9a6f-9effc9c3006f"/>
    <xsd:import namespace="f268d53c-7579-4372-a37e-a4dfc434feb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d97574-1e47-40d7-9a6f-9effc9c300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Marcações de imagem" ma:readOnly="false" ma:fieldId="{5cf76f15-5ced-4ddc-b409-7134ff3c332f}" ma:taxonomyMulti="true" ma:sspId="6f3fb4e8-0039-4ebb-8dac-0f2ebc255045"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268d53c-7579-4372-a37e-a4dfc434feb6" elementFormDefault="qualified">
    <xsd:import namespace="http://schemas.microsoft.com/office/2006/documentManagement/types"/>
    <xsd:import namespace="http://schemas.microsoft.com/office/infopath/2007/PartnerControls"/>
    <xsd:element name="SharedWithUsers" ma:index="10"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talhes de Compartilhado Com" ma:internalName="SharedWithDetails" ma:readOnly="true">
      <xsd:simpleType>
        <xsd:restriction base="dms:Note">
          <xsd:maxLength value="255"/>
        </xsd:restriction>
      </xsd:simpleType>
    </xsd:element>
    <xsd:element name="TaxCatchAll" ma:index="22" nillable="true" ma:displayName="Taxonomy Catch All Column" ma:hidden="true" ma:list="{bb266bfb-309d-4255-8e8e-4274727235af}" ma:internalName="TaxCatchAll" ma:showField="CatchAllData" ma:web="f268d53c-7579-4372-a37e-a4dfc434feb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6656497-2C44-4944-AD08-28BB259F736C}">
  <ds:schemaRefs>
    <ds:schemaRef ds:uri="9ad97574-1e47-40d7-9a6f-9effc9c3006f"/>
    <ds:schemaRef ds:uri="f268d53c-7579-4372-a37e-a4dfc434feb6"/>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1C661F5D-59EE-49D7-B44B-D0B8193905F2}">
  <ds:schemaRefs>
    <ds:schemaRef ds:uri="http://schemas.microsoft.com/sharepoint/v3/contenttype/forms"/>
  </ds:schemaRefs>
</ds:datastoreItem>
</file>

<file path=customXml/itemProps3.xml><?xml version="1.0" encoding="utf-8"?>
<ds:datastoreItem xmlns:ds="http://schemas.openxmlformats.org/officeDocument/2006/customXml" ds:itemID="{050C2A4E-E765-4C5E-89F0-3C5854E0AE62}">
  <ds:schemaRefs>
    <ds:schemaRef ds:uri="9ad97574-1e47-40d7-9a6f-9effc9c3006f"/>
    <ds:schemaRef ds:uri="f268d53c-7579-4372-a37e-a4dfc434feb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2735</Words>
  <Application>Microsoft Office PowerPoint</Application>
  <PresentationFormat>Widescreen</PresentationFormat>
  <Paragraphs>163</Paragraphs>
  <Slides>14</Slides>
  <Notes>10</Notes>
  <HiddenSlides>0</HiddenSlides>
  <MMClips>0</MMClips>
  <ScaleCrop>false</ScaleCrop>
  <HeadingPairs>
    <vt:vector size="6" baseType="variant">
      <vt:variant>
        <vt:lpstr>Fontes usadas</vt:lpstr>
      </vt:variant>
      <vt:variant>
        <vt:i4>7</vt:i4>
      </vt:variant>
      <vt:variant>
        <vt:lpstr>Tema</vt:lpstr>
      </vt:variant>
      <vt:variant>
        <vt:i4>2</vt:i4>
      </vt:variant>
      <vt:variant>
        <vt:lpstr>Títulos de slides</vt:lpstr>
      </vt:variant>
      <vt:variant>
        <vt:i4>14</vt:i4>
      </vt:variant>
    </vt:vector>
  </HeadingPairs>
  <TitlesOfParts>
    <vt:vector size="23" baseType="lpstr">
      <vt:lpstr>Arial</vt:lpstr>
      <vt:lpstr>Avenir Next LT Pro</vt:lpstr>
      <vt:lpstr>Calibri</vt:lpstr>
      <vt:lpstr>Calibri Light</vt:lpstr>
      <vt:lpstr>Courier New</vt:lpstr>
      <vt:lpstr>Franklin Gothic Medium</vt:lpstr>
      <vt:lpstr>Wingdings</vt:lpstr>
      <vt:lpstr>modelo1_wide</vt:lpstr>
      <vt:lpstr>modelo1_wide</vt:lpstr>
      <vt:lpstr>Apresentação do PowerPoint</vt:lpstr>
      <vt:lpstr>Apresentação do PowerPoint</vt:lpstr>
      <vt:lpstr>1. PERFIS</vt:lpstr>
      <vt:lpstr>Apresentação do PowerPoint</vt:lpstr>
      <vt:lpstr>Apresentação do PowerPoint</vt:lpstr>
      <vt:lpstr>Apresentação do PowerPoint</vt:lpstr>
      <vt:lpstr>2. REGISTROS</vt:lpstr>
      <vt:lpstr>REGISTROS</vt:lpstr>
      <vt:lpstr>REGISTROS</vt:lpstr>
      <vt:lpstr>3. Fluxo de registro da audiência</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Tatiana Petry</dc:creator>
  <cp:lastModifiedBy>Tamara Figueiroa Bakuzis</cp:lastModifiedBy>
  <cp:revision>1</cp:revision>
  <dcterms:created xsi:type="dcterms:W3CDTF">2020-07-08T20:49:16Z</dcterms:created>
  <dcterms:modified xsi:type="dcterms:W3CDTF">2022-09-12T14:24:09Z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0x0101007217218892265741AFC96E762FB55F12</vt:lpwstr>
  </property>
  <property fmtid="{D5CDD505-2E9C-101B-9397-08002B2CF9AE}" pid="3" name="MediaServiceImageTags">
    <vt:lpwstr/>
  </property>
</Properties>
</file>