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26"/>
  </p:notesMasterIdLst>
  <p:sldIdLst>
    <p:sldId id="483" r:id="rId5"/>
    <p:sldId id="484" r:id="rId6"/>
    <p:sldId id="422" r:id="rId7"/>
    <p:sldId id="485" r:id="rId8"/>
    <p:sldId id="440" r:id="rId9"/>
    <p:sldId id="482" r:id="rId10"/>
    <p:sldId id="514" r:id="rId11"/>
    <p:sldId id="490" r:id="rId12"/>
    <p:sldId id="511" r:id="rId13"/>
    <p:sldId id="495" r:id="rId14"/>
    <p:sldId id="498" r:id="rId15"/>
    <p:sldId id="499" r:id="rId16"/>
    <p:sldId id="512" r:id="rId17"/>
    <p:sldId id="501" r:id="rId18"/>
    <p:sldId id="427" r:id="rId19"/>
    <p:sldId id="513" r:id="rId20"/>
    <p:sldId id="504" r:id="rId21"/>
    <p:sldId id="506" r:id="rId22"/>
    <p:sldId id="509" r:id="rId23"/>
    <p:sldId id="510" r:id="rId24"/>
    <p:sldId id="428" r:id="rId25"/>
  </p:sldIdLst>
  <p:sldSz cx="12192000" cy="6858000"/>
  <p:notesSz cx="6888163" cy="100203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41F2BE-A049-4218-C436-83B620FEFB95}" name="Tamara Figueiroa Bakuzis" initials="TFB" userId="Tamara Figueiroa Bakuzis"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D4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3BC5B5-5A3B-4879-AC91-1AB92E727054}" v="8" dt="2022-09-26T10:56:48.533"/>
    <p1510:client id="{ACB21216-145E-62EA-8F85-C7F19EEA474B}" v="1343" dt="2022-09-20T17:08:48.116"/>
    <p1510:client id="{B85B26EE-9F8A-4F25-9F66-A460C232DC02}" vWet="2" dt="2022-09-20T15:33:49.699"/>
    <p1510:client id="{D4E896A0-07A7-4503-808B-09A956CE0D0B}" v="1012" dt="2022-09-20T15:38:43.706"/>
    <p1510:client id="{ECE3BBF7-0A53-DC8A-0EA7-EF5E5FCD107A}" v="1" dt="2022-09-22T16:06:03.544"/>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édio 2 - Ênfas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Estilo Mé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706" autoAdjust="0"/>
    <p:restoredTop sz="96340" autoAdjust="0"/>
  </p:normalViewPr>
  <p:slideViewPr>
    <p:cSldViewPr snapToGrid="0">
      <p:cViewPr varScale="1">
        <p:scale>
          <a:sx n="109" d="100"/>
          <a:sy n="109" d="100"/>
        </p:scale>
        <p:origin x="114" y="20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13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Figueiroa Bakuzis" userId="S::tamara.bakuzis@cgu.gov.br::21fe8646-7e51-48dd-aaa4-ac5c6237976f" providerId="AD" clId="Web-{6D3BC5B5-5A3B-4879-AC91-1AB92E727054}"/>
    <pc:docChg chg="delSld modSld">
      <pc:chgData name="Tamara Figueiroa Bakuzis" userId="S::tamara.bakuzis@cgu.gov.br::21fe8646-7e51-48dd-aaa4-ac5c6237976f" providerId="AD" clId="Web-{6D3BC5B5-5A3B-4879-AC91-1AB92E727054}" dt="2022-09-26T10:56:55.830" v="15"/>
      <pc:docMkLst>
        <pc:docMk/>
      </pc:docMkLst>
      <pc:sldChg chg="modNotes">
        <pc:chgData name="Tamara Figueiroa Bakuzis" userId="S::tamara.bakuzis@cgu.gov.br::21fe8646-7e51-48dd-aaa4-ac5c6237976f" providerId="AD" clId="Web-{6D3BC5B5-5A3B-4879-AC91-1AB92E727054}" dt="2022-09-26T10:55:38.187" v="5"/>
        <pc:sldMkLst>
          <pc:docMk/>
          <pc:sldMk cId="369970749" sldId="485"/>
        </pc:sldMkLst>
      </pc:sldChg>
      <pc:sldChg chg="modNotes">
        <pc:chgData name="Tamara Figueiroa Bakuzis" userId="S::tamara.bakuzis@cgu.gov.br::21fe8646-7e51-48dd-aaa4-ac5c6237976f" providerId="AD" clId="Web-{6D3BC5B5-5A3B-4879-AC91-1AB92E727054}" dt="2022-09-26T10:55:56.109" v="6"/>
        <pc:sldMkLst>
          <pc:docMk/>
          <pc:sldMk cId="4288363751" sldId="499"/>
        </pc:sldMkLst>
      </pc:sldChg>
      <pc:sldChg chg="del addCm delCm">
        <pc:chgData name="Tamara Figueiroa Bakuzis" userId="S::tamara.bakuzis@cgu.gov.br::21fe8646-7e51-48dd-aaa4-ac5c6237976f" providerId="AD" clId="Web-{6D3BC5B5-5A3B-4879-AC91-1AB92E727054}" dt="2022-09-26T10:56:44.611" v="13"/>
        <pc:sldMkLst>
          <pc:docMk/>
          <pc:sldMk cId="2216721070" sldId="507"/>
        </pc:sldMkLst>
      </pc:sldChg>
      <pc:sldChg chg="del">
        <pc:chgData name="Tamara Figueiroa Bakuzis" userId="S::tamara.bakuzis@cgu.gov.br::21fe8646-7e51-48dd-aaa4-ac5c6237976f" providerId="AD" clId="Web-{6D3BC5B5-5A3B-4879-AC91-1AB92E727054}" dt="2022-09-26T10:56:48.533" v="14"/>
        <pc:sldMkLst>
          <pc:docMk/>
          <pc:sldMk cId="430671714" sldId="508"/>
        </pc:sldMkLst>
      </pc:sldChg>
      <pc:sldChg chg="delCm">
        <pc:chgData name="Tamara Figueiroa Bakuzis" userId="S::tamara.bakuzis@cgu.gov.br::21fe8646-7e51-48dd-aaa4-ac5c6237976f" providerId="AD" clId="Web-{6D3BC5B5-5A3B-4879-AC91-1AB92E727054}" dt="2022-09-26T10:56:17.407" v="8"/>
        <pc:sldMkLst>
          <pc:docMk/>
          <pc:sldMk cId="99796346" sldId="509"/>
        </pc:sldMkLst>
      </pc:sldChg>
      <pc:sldChg chg="modNotes">
        <pc:chgData name="Tamara Figueiroa Bakuzis" userId="S::tamara.bakuzis@cgu.gov.br::21fe8646-7e51-48dd-aaa4-ac5c6237976f" providerId="AD" clId="Web-{6D3BC5B5-5A3B-4879-AC91-1AB92E727054}" dt="2022-09-26T10:56:55.830" v="15"/>
        <pc:sldMkLst>
          <pc:docMk/>
          <pc:sldMk cId="3469114984" sldId="510"/>
        </pc:sldMkLst>
      </pc:sldChg>
    </pc:docChg>
  </pc:docChgLst>
  <pc:docChgLst>
    <pc:chgData name="Tamara Figueiroa Bakuzis" userId="S::tamara.bakuzis@cgu.gov.br::21fe8646-7e51-48dd-aaa4-ac5c6237976f" providerId="AD" clId="Web-{3EA5AD9E-09DF-4213-96CD-E72B58329692}"/>
    <pc:docChg chg="modSld">
      <pc:chgData name="Tamara Figueiroa Bakuzis" userId="S::tamara.bakuzis@cgu.gov.br::21fe8646-7e51-48dd-aaa4-ac5c6237976f" providerId="AD" clId="Web-{3EA5AD9E-09DF-4213-96CD-E72B58329692}" dt="2022-09-26T10:54:12.190" v="16"/>
      <pc:docMkLst>
        <pc:docMk/>
      </pc:docMkLst>
      <pc:sldChg chg="modNotes">
        <pc:chgData name="Tamara Figueiroa Bakuzis" userId="S::tamara.bakuzis@cgu.gov.br::21fe8646-7e51-48dd-aaa4-ac5c6237976f" providerId="AD" clId="Web-{3EA5AD9E-09DF-4213-96CD-E72B58329692}" dt="2022-09-26T10:53:54.112" v="14"/>
        <pc:sldMkLst>
          <pc:docMk/>
          <pc:sldMk cId="1774811231" sldId="427"/>
        </pc:sldMkLst>
      </pc:sldChg>
      <pc:sldChg chg="modNotes">
        <pc:chgData name="Tamara Figueiroa Bakuzis" userId="S::tamara.bakuzis@cgu.gov.br::21fe8646-7e51-48dd-aaa4-ac5c6237976f" providerId="AD" clId="Web-{3EA5AD9E-09DF-4213-96CD-E72B58329692}" dt="2022-09-26T10:53:41.705" v="11"/>
        <pc:sldMkLst>
          <pc:docMk/>
          <pc:sldMk cId="2945680390" sldId="495"/>
        </pc:sldMkLst>
      </pc:sldChg>
      <pc:sldChg chg="modNotes">
        <pc:chgData name="Tamara Figueiroa Bakuzis" userId="S::tamara.bakuzis@cgu.gov.br::21fe8646-7e51-48dd-aaa4-ac5c6237976f" providerId="AD" clId="Web-{3EA5AD9E-09DF-4213-96CD-E72B58329692}" dt="2022-09-26T10:53:49.471" v="13"/>
        <pc:sldMkLst>
          <pc:docMk/>
          <pc:sldMk cId="4012287794" sldId="501"/>
        </pc:sldMkLst>
      </pc:sldChg>
      <pc:sldChg chg="modNotes">
        <pc:chgData name="Tamara Figueiroa Bakuzis" userId="S::tamara.bakuzis@cgu.gov.br::21fe8646-7e51-48dd-aaa4-ac5c6237976f" providerId="AD" clId="Web-{3EA5AD9E-09DF-4213-96CD-E72B58329692}" dt="2022-09-26T10:54:12.190" v="16"/>
        <pc:sldMkLst>
          <pc:docMk/>
          <pc:sldMk cId="386324161" sldId="504"/>
        </pc:sldMkLst>
      </pc:sldChg>
      <pc:sldChg chg="modNotes">
        <pc:chgData name="Tamara Figueiroa Bakuzis" userId="S::tamara.bakuzis@cgu.gov.br::21fe8646-7e51-48dd-aaa4-ac5c6237976f" providerId="AD" clId="Web-{3EA5AD9E-09DF-4213-96CD-E72B58329692}" dt="2022-09-26T10:54:01.456" v="15"/>
        <pc:sldMkLst>
          <pc:docMk/>
          <pc:sldMk cId="3130028516" sldId="51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CA73C5-743F-4E34-BD0E-1A87C5154012}" type="doc">
      <dgm:prSet loTypeId="urn:microsoft.com/office/officeart/2005/8/layout/process3" loCatId="process" qsTypeId="urn:microsoft.com/office/officeart/2005/8/quickstyle/simple1" qsCatId="simple" csTypeId="urn:microsoft.com/office/officeart/2005/8/colors/accent2_5" csCatId="accent2" phldr="1"/>
      <dgm:spPr/>
      <dgm:t>
        <a:bodyPr/>
        <a:lstStyle/>
        <a:p>
          <a:endParaRPr lang="pt-BR"/>
        </a:p>
      </dgm:t>
    </dgm:pt>
    <dgm:pt modelId="{82539301-DDF6-4D91-BD2F-0093C700310F}">
      <dgm:prSet phldrT="[Texto]" custT="1"/>
      <dgm:spPr/>
      <dgm:t>
        <a:bodyPr/>
        <a:lstStyle/>
        <a:p>
          <a:pPr algn="ctr" rtl="0">
            <a:buNone/>
          </a:pPr>
          <a:r>
            <a:rPr lang="pt-BR" sz="1000" b="0" dirty="0">
              <a:latin typeface="Franklin Gothic Medium"/>
            </a:rPr>
            <a:t>Salva rascunho</a:t>
          </a:r>
          <a:endParaRPr lang="pt-BR" sz="1000" b="0" dirty="0"/>
        </a:p>
      </dgm:t>
    </dgm:pt>
    <dgm:pt modelId="{8654157D-CE97-418A-90D9-5FF8EAD23579}" type="parTrans" cxnId="{D24BE29B-A5FC-4847-84CB-C36C8D5C4898}">
      <dgm:prSet/>
      <dgm:spPr/>
      <dgm:t>
        <a:bodyPr/>
        <a:lstStyle/>
        <a:p>
          <a:endParaRPr lang="pt-BR"/>
        </a:p>
      </dgm:t>
    </dgm:pt>
    <dgm:pt modelId="{DD88D5B2-8157-4999-930F-741FCB95E5EF}" type="sibTrans" cxnId="{D24BE29B-A5FC-4847-84CB-C36C8D5C4898}">
      <dgm:prSet/>
      <dgm:spPr/>
      <dgm:t>
        <a:bodyPr/>
        <a:lstStyle/>
        <a:p>
          <a:endParaRPr lang="pt-BR"/>
        </a:p>
      </dgm:t>
    </dgm:pt>
    <dgm:pt modelId="{ED60CD77-CFAB-4D90-956F-6C02AA63B706}">
      <dgm:prSet phldrT="[Texto]" custT="1"/>
      <dgm:spPr/>
      <dgm:t>
        <a:bodyPr/>
        <a:lstStyle/>
        <a:p>
          <a:pPr algn="ctr" rtl="0">
            <a:buFontTx/>
            <a:buNone/>
          </a:pPr>
          <a:r>
            <a:rPr lang="pt-BR" sz="1000" b="0" dirty="0">
              <a:latin typeface="Franklin Gothic Medium"/>
            </a:rPr>
            <a:t>Salva </a:t>
          </a:r>
          <a:endParaRPr lang="pt-BR" sz="1000" b="0" dirty="0"/>
        </a:p>
      </dgm:t>
    </dgm:pt>
    <dgm:pt modelId="{BF2EBA13-E0F5-4ECA-A74C-C762FF9703BB}" type="parTrans" cxnId="{5796309D-34EE-4BAC-B9F8-B59C00A5B792}">
      <dgm:prSet/>
      <dgm:spPr/>
      <dgm:t>
        <a:bodyPr/>
        <a:lstStyle/>
        <a:p>
          <a:endParaRPr lang="pt-BR"/>
        </a:p>
      </dgm:t>
    </dgm:pt>
    <dgm:pt modelId="{5CBF7571-74C1-4561-B14C-4CFE5AF11334}" type="sibTrans" cxnId="{5796309D-34EE-4BAC-B9F8-B59C00A5B792}">
      <dgm:prSet/>
      <dgm:spPr/>
      <dgm:t>
        <a:bodyPr/>
        <a:lstStyle/>
        <a:p>
          <a:endParaRPr lang="pt-BR"/>
        </a:p>
      </dgm:t>
    </dgm:pt>
    <dgm:pt modelId="{C47EF554-B223-494F-AE5B-FB5F8953DFEE}">
      <dgm:prSet phldr="0"/>
      <dgm:spPr/>
      <dgm:t>
        <a:bodyPr/>
        <a:lstStyle/>
        <a:p>
          <a:pPr rtl="0">
            <a:buFont typeface="Arial" panose="020B0604020202020204" pitchFamily="34" charset="0"/>
            <a:buChar char="•"/>
          </a:pPr>
          <a:r>
            <a:rPr lang="pt-BR" b="0" dirty="0">
              <a:latin typeface="Franklin Gothic Medium"/>
            </a:rPr>
            <a:t>Salva o compromisso</a:t>
          </a:r>
        </a:p>
      </dgm:t>
    </dgm:pt>
    <dgm:pt modelId="{ACAD3228-8376-4BD4-933A-23F166602658}" type="parTrans" cxnId="{6F14C810-F2AE-4297-8E8E-7A7D3E3A9B85}">
      <dgm:prSet/>
      <dgm:spPr/>
      <dgm:t>
        <a:bodyPr/>
        <a:lstStyle/>
        <a:p>
          <a:endParaRPr lang="pt-BR"/>
        </a:p>
      </dgm:t>
    </dgm:pt>
    <dgm:pt modelId="{F013F1B2-603B-446A-BADF-72C1FA8DF171}" type="sibTrans" cxnId="{6F14C810-F2AE-4297-8E8E-7A7D3E3A9B85}">
      <dgm:prSet/>
      <dgm:spPr/>
      <dgm:t>
        <a:bodyPr/>
        <a:lstStyle/>
        <a:p>
          <a:endParaRPr lang="pt-BR"/>
        </a:p>
      </dgm:t>
    </dgm:pt>
    <dgm:pt modelId="{552A5BDC-163B-4FC3-AD5D-A8875A51E3DA}">
      <dgm:prSet phldrT="[Texto]" custT="1"/>
      <dgm:spPr/>
      <dgm:t>
        <a:bodyPr/>
        <a:lstStyle/>
        <a:p>
          <a:pPr algn="ctr" rtl="0">
            <a:buFontTx/>
            <a:buNone/>
          </a:pPr>
          <a:r>
            <a:rPr lang="pt-BR" sz="1000" b="0" dirty="0">
              <a:latin typeface="Franklin Gothic Medium"/>
            </a:rPr>
            <a:t>Salva </a:t>
          </a:r>
          <a:endParaRPr lang="pt-BR" sz="1000" b="0" dirty="0"/>
        </a:p>
      </dgm:t>
    </dgm:pt>
    <dgm:pt modelId="{040E2049-C91C-44CE-B990-AB5A9C437079}" type="parTrans" cxnId="{D7BE3053-3AD5-4B18-B388-C1F0C0B521B4}">
      <dgm:prSet/>
      <dgm:spPr/>
      <dgm:t>
        <a:bodyPr/>
        <a:lstStyle/>
        <a:p>
          <a:endParaRPr lang="pt-BR"/>
        </a:p>
      </dgm:t>
    </dgm:pt>
    <dgm:pt modelId="{4815B99C-EFE1-4E93-90E1-ED7AEFD43D67}" type="sibTrans" cxnId="{D7BE3053-3AD5-4B18-B388-C1F0C0B521B4}">
      <dgm:prSet/>
      <dgm:spPr/>
      <dgm:t>
        <a:bodyPr/>
        <a:lstStyle/>
        <a:p>
          <a:endParaRPr lang="pt-BR"/>
        </a:p>
      </dgm:t>
    </dgm:pt>
    <dgm:pt modelId="{F09A48AE-0EDE-40D2-80CD-766DC64FBB32}">
      <dgm:prSet phldr="0" custT="1"/>
      <dgm:spPr/>
      <dgm:t>
        <a:bodyPr/>
        <a:lstStyle/>
        <a:p>
          <a:pPr algn="ctr" rtl="0"/>
          <a:r>
            <a:rPr lang="en-US" sz="1200" b="1" dirty="0" err="1">
              <a:solidFill>
                <a:schemeClr val="tx1"/>
              </a:solidFill>
              <a:latin typeface="+mn-lt"/>
            </a:rPr>
            <a:t>Presentes</a:t>
          </a:r>
          <a:r>
            <a:rPr lang="en-US" sz="1200" b="1" dirty="0">
              <a:solidFill>
                <a:schemeClr val="tx1"/>
              </a:solidFill>
              <a:latin typeface="+mn-lt"/>
            </a:rPr>
            <a:t> e </a:t>
          </a:r>
          <a:r>
            <a:rPr lang="en-US" sz="1200" b="1" dirty="0" err="1">
              <a:solidFill>
                <a:schemeClr val="tx1"/>
              </a:solidFill>
              <a:latin typeface="+mn-lt"/>
            </a:rPr>
            <a:t>Hospitalidades</a:t>
          </a:r>
          <a:r>
            <a:rPr lang="en-US" sz="1200" b="1" dirty="0">
              <a:solidFill>
                <a:schemeClr val="tx1"/>
              </a:solidFill>
              <a:latin typeface="+mn-lt"/>
            </a:rPr>
            <a:t> </a:t>
          </a:r>
          <a:r>
            <a:rPr lang="en-US" sz="1100" b="0" dirty="0">
              <a:solidFill>
                <a:schemeClr val="tx1"/>
              </a:solidFill>
              <a:latin typeface="+mn-lt"/>
            </a:rPr>
            <a:t>(</a:t>
          </a:r>
          <a:r>
            <a:rPr lang="en-US" sz="1100" b="0" dirty="0" err="1">
              <a:solidFill>
                <a:schemeClr val="tx1"/>
              </a:solidFill>
              <a:latin typeface="+mn-lt"/>
            </a:rPr>
            <a:t>Itens</a:t>
          </a:r>
          <a:r>
            <a:rPr lang="en-US" sz="1100" b="0" dirty="0">
              <a:solidFill>
                <a:schemeClr val="tx1"/>
              </a:solidFill>
              <a:latin typeface="+mn-lt"/>
            </a:rPr>
            <a:t> </a:t>
          </a:r>
          <a:r>
            <a:rPr lang="en-US" sz="1100" b="0" dirty="0" err="1">
              <a:solidFill>
                <a:schemeClr val="tx1"/>
              </a:solidFill>
              <a:latin typeface="+mn-lt"/>
            </a:rPr>
            <a:t>recebidos</a:t>
          </a:r>
          <a:r>
            <a:rPr lang="en-US" sz="1100" b="0" dirty="0">
              <a:solidFill>
                <a:schemeClr val="tx1"/>
              </a:solidFill>
              <a:latin typeface="+mn-lt"/>
            </a:rPr>
            <a:t>)</a:t>
          </a:r>
          <a:endParaRPr lang="en-US" sz="1200" b="0" dirty="0">
            <a:solidFill>
              <a:schemeClr val="tx1"/>
            </a:solidFill>
            <a:latin typeface="+mn-lt"/>
          </a:endParaRPr>
        </a:p>
      </dgm:t>
    </dgm:pt>
    <dgm:pt modelId="{6F61CBE1-494E-43A6-88F0-1EF04316BA39}" type="sibTrans" cxnId="{2517F5CA-6DB1-44D7-A5E4-4B5BD8D46C71}">
      <dgm:prSet/>
      <dgm:spPr/>
      <dgm:t>
        <a:bodyPr/>
        <a:lstStyle/>
        <a:p>
          <a:endParaRPr lang="pt-BR"/>
        </a:p>
      </dgm:t>
    </dgm:pt>
    <dgm:pt modelId="{ACBCC115-7485-4C8E-8ECB-412753682CB2}" type="parTrans" cxnId="{2517F5CA-6DB1-44D7-A5E4-4B5BD8D46C71}">
      <dgm:prSet/>
      <dgm:spPr/>
      <dgm:t>
        <a:bodyPr/>
        <a:lstStyle/>
        <a:p>
          <a:endParaRPr lang="pt-BR"/>
        </a:p>
      </dgm:t>
    </dgm:pt>
    <dgm:pt modelId="{BCFAD6EB-F7F4-4916-BD08-C1E092309F2D}">
      <dgm:prSet phldrT="[Texto]"/>
      <dgm:spPr/>
      <dgm:t>
        <a:bodyPr/>
        <a:lstStyle/>
        <a:p>
          <a:pPr rtl="0">
            <a:buFont typeface="Arial" panose="020B0604020202020204" pitchFamily="34" charset="0"/>
            <a:buChar char="•"/>
          </a:pPr>
          <a:r>
            <a:rPr lang="pt-BR" b="0" dirty="0">
              <a:latin typeface="Franklin Gothic Medium"/>
            </a:rPr>
            <a:t>Associa o compromisso à viagem</a:t>
          </a:r>
          <a:endParaRPr lang="pt-BR" b="0" dirty="0"/>
        </a:p>
      </dgm:t>
    </dgm:pt>
    <dgm:pt modelId="{21D75A0B-2236-4355-AA58-D7925EC9908B}" type="sibTrans" cxnId="{7968EC21-C8AD-49EA-90AD-195A5CFD8CD1}">
      <dgm:prSet/>
      <dgm:spPr/>
      <dgm:t>
        <a:bodyPr/>
        <a:lstStyle/>
        <a:p>
          <a:endParaRPr lang="pt-BR"/>
        </a:p>
      </dgm:t>
    </dgm:pt>
    <dgm:pt modelId="{FFEA6249-5244-4E73-B948-4AFF75EDF52C}" type="parTrans" cxnId="{7968EC21-C8AD-49EA-90AD-195A5CFD8CD1}">
      <dgm:prSet/>
      <dgm:spPr/>
      <dgm:t>
        <a:bodyPr/>
        <a:lstStyle/>
        <a:p>
          <a:endParaRPr lang="pt-BR"/>
        </a:p>
      </dgm:t>
    </dgm:pt>
    <dgm:pt modelId="{F12C8EFA-3499-4942-82D3-E59CFA65DC7E}">
      <dgm:prSet phldrT="[Texto]" custT="1"/>
      <dgm:spPr/>
      <dgm:t>
        <a:bodyPr/>
        <a:lstStyle/>
        <a:p>
          <a:pPr algn="ctr"/>
          <a:r>
            <a:rPr lang="pt-BR" sz="1200" b="1" dirty="0">
              <a:solidFill>
                <a:schemeClr val="tx1"/>
              </a:solidFill>
              <a:latin typeface="+mn-lt"/>
            </a:rPr>
            <a:t>Compromisso</a:t>
          </a:r>
        </a:p>
      </dgm:t>
    </dgm:pt>
    <dgm:pt modelId="{0FC9A6E7-153E-48F4-9B61-9926669E5202}" type="sibTrans" cxnId="{B82535EF-1782-46B2-80D7-3C7A726FC2A6}">
      <dgm:prSet/>
      <dgm:spPr/>
      <dgm:t>
        <a:bodyPr/>
        <a:lstStyle/>
        <a:p>
          <a:endParaRPr lang="pt-BR"/>
        </a:p>
      </dgm:t>
    </dgm:pt>
    <dgm:pt modelId="{9B4E5C49-3FE0-4567-B647-B0291950FDD8}" type="parTrans" cxnId="{B82535EF-1782-46B2-80D7-3C7A726FC2A6}">
      <dgm:prSet/>
      <dgm:spPr/>
      <dgm:t>
        <a:bodyPr/>
        <a:lstStyle/>
        <a:p>
          <a:endParaRPr lang="pt-BR"/>
        </a:p>
      </dgm:t>
    </dgm:pt>
    <dgm:pt modelId="{F59F5E22-8BE0-4F7B-94D2-1D026BBDBB3C}">
      <dgm:prSet phldrT="[Texto]" custT="1"/>
      <dgm:spPr/>
      <dgm:t>
        <a:bodyPr/>
        <a:lstStyle/>
        <a:p>
          <a:pPr algn="ctr"/>
          <a:r>
            <a:rPr lang="pt-BR" sz="1200" b="1" dirty="0">
              <a:solidFill>
                <a:schemeClr val="tx1"/>
              </a:solidFill>
              <a:latin typeface="+mn-lt"/>
            </a:rPr>
            <a:t>Viagem</a:t>
          </a:r>
        </a:p>
      </dgm:t>
    </dgm:pt>
    <dgm:pt modelId="{508F020F-2A00-4F4A-9465-D886C59CBA26}" type="sibTrans" cxnId="{A5D645D8-D747-4E0B-87AB-F575CFA2596B}">
      <dgm:prSet/>
      <dgm:spPr/>
      <dgm:t>
        <a:bodyPr/>
        <a:lstStyle/>
        <a:p>
          <a:endParaRPr lang="pt-BR"/>
        </a:p>
      </dgm:t>
    </dgm:pt>
    <dgm:pt modelId="{A5D00F23-2117-467B-87CA-F8AECF523E64}" type="parTrans" cxnId="{A5D645D8-D747-4E0B-87AB-F575CFA2596B}">
      <dgm:prSet/>
      <dgm:spPr/>
      <dgm:t>
        <a:bodyPr/>
        <a:lstStyle/>
        <a:p>
          <a:endParaRPr lang="pt-BR"/>
        </a:p>
      </dgm:t>
    </dgm:pt>
    <dgm:pt modelId="{721261ED-9DDF-44D2-99CE-A41A17961E37}">
      <dgm:prSet phldrT="[Texto]" custT="1"/>
      <dgm:spPr/>
      <dgm:t>
        <a:bodyPr/>
        <a:lstStyle/>
        <a:p>
          <a:pPr algn="ctr"/>
          <a:r>
            <a:rPr lang="pt-BR" sz="1200" b="1" dirty="0">
              <a:solidFill>
                <a:schemeClr val="tx1"/>
              </a:solidFill>
              <a:latin typeface="+mn-lt"/>
            </a:rPr>
            <a:t>Compromisso</a:t>
          </a:r>
        </a:p>
      </dgm:t>
    </dgm:pt>
    <dgm:pt modelId="{D1EA239A-3E56-44FB-B6C6-9FF1505D8E95}" type="sibTrans" cxnId="{EF882F82-A8B0-445F-B259-58EEBA9521A2}">
      <dgm:prSet/>
      <dgm:spPr/>
      <dgm:t>
        <a:bodyPr/>
        <a:lstStyle/>
        <a:p>
          <a:endParaRPr lang="pt-BR"/>
        </a:p>
      </dgm:t>
    </dgm:pt>
    <dgm:pt modelId="{7C39FC1B-B498-4A56-BFD3-68CF1241C1E0}" type="parTrans" cxnId="{EF882F82-A8B0-445F-B259-58EEBA9521A2}">
      <dgm:prSet/>
      <dgm:spPr/>
      <dgm:t>
        <a:bodyPr/>
        <a:lstStyle/>
        <a:p>
          <a:endParaRPr lang="pt-BR"/>
        </a:p>
      </dgm:t>
    </dgm:pt>
    <dgm:pt modelId="{F9166F66-7C11-471F-B6EC-966C47BEC18F}" type="pres">
      <dgm:prSet presAssocID="{D5CA73C5-743F-4E34-BD0E-1A87C5154012}" presName="linearFlow" presStyleCnt="0">
        <dgm:presLayoutVars>
          <dgm:dir/>
          <dgm:animLvl val="lvl"/>
          <dgm:resizeHandles val="exact"/>
        </dgm:presLayoutVars>
      </dgm:prSet>
      <dgm:spPr/>
    </dgm:pt>
    <dgm:pt modelId="{7E818B42-B359-4623-B2F4-F5B9987AF461}" type="pres">
      <dgm:prSet presAssocID="{721261ED-9DDF-44D2-99CE-A41A17961E37}" presName="composite" presStyleCnt="0"/>
      <dgm:spPr/>
    </dgm:pt>
    <dgm:pt modelId="{CC7133F1-FCE5-4396-9F4C-82BE1DFAFD50}" type="pres">
      <dgm:prSet presAssocID="{721261ED-9DDF-44D2-99CE-A41A17961E37}" presName="parTx" presStyleLbl="node1" presStyleIdx="0" presStyleCnt="4">
        <dgm:presLayoutVars>
          <dgm:chMax val="0"/>
          <dgm:chPref val="0"/>
          <dgm:bulletEnabled val="1"/>
        </dgm:presLayoutVars>
      </dgm:prSet>
      <dgm:spPr/>
    </dgm:pt>
    <dgm:pt modelId="{5FF34651-B93A-4E2C-9787-09CF13037E09}" type="pres">
      <dgm:prSet presAssocID="{721261ED-9DDF-44D2-99CE-A41A17961E37}" presName="parSh" presStyleLbl="node1" presStyleIdx="0" presStyleCnt="4" custLinFactNeighborX="3033" custLinFactNeighborY="13398"/>
      <dgm:spPr/>
    </dgm:pt>
    <dgm:pt modelId="{5C2351FE-74DC-40FD-B671-AEAB9D79745E}" type="pres">
      <dgm:prSet presAssocID="{721261ED-9DDF-44D2-99CE-A41A17961E37}" presName="desTx" presStyleLbl="fgAcc1" presStyleIdx="0" presStyleCnt="4" custScaleX="65039" custScaleY="36567" custLinFactNeighborX="3046" custLinFactNeighborY="-21348">
        <dgm:presLayoutVars>
          <dgm:bulletEnabled val="1"/>
        </dgm:presLayoutVars>
      </dgm:prSet>
      <dgm:spPr/>
    </dgm:pt>
    <dgm:pt modelId="{C8F43FD2-50C4-47C4-B260-B7C1E51F4CB5}" type="pres">
      <dgm:prSet presAssocID="{D1EA239A-3E56-44FB-B6C6-9FF1505D8E95}" presName="sibTrans" presStyleLbl="sibTrans2D1" presStyleIdx="0" presStyleCnt="3" custLinFactNeighborX="9896" custLinFactNeighborY="11894"/>
      <dgm:spPr/>
    </dgm:pt>
    <dgm:pt modelId="{606E9316-7941-4DFF-B98E-9AC621041889}" type="pres">
      <dgm:prSet presAssocID="{D1EA239A-3E56-44FB-B6C6-9FF1505D8E95}" presName="connTx" presStyleLbl="sibTrans2D1" presStyleIdx="0" presStyleCnt="3"/>
      <dgm:spPr/>
    </dgm:pt>
    <dgm:pt modelId="{952C9610-7A36-432F-9954-F89C3D528ADC}" type="pres">
      <dgm:prSet presAssocID="{F59F5E22-8BE0-4F7B-94D2-1D026BBDBB3C}" presName="composite" presStyleCnt="0"/>
      <dgm:spPr/>
    </dgm:pt>
    <dgm:pt modelId="{E61DE8EA-EAEE-4539-97A2-3F2A8FA1619A}" type="pres">
      <dgm:prSet presAssocID="{F59F5E22-8BE0-4F7B-94D2-1D026BBDBB3C}" presName="parTx" presStyleLbl="node1" presStyleIdx="0" presStyleCnt="4">
        <dgm:presLayoutVars>
          <dgm:chMax val="0"/>
          <dgm:chPref val="0"/>
          <dgm:bulletEnabled val="1"/>
        </dgm:presLayoutVars>
      </dgm:prSet>
      <dgm:spPr/>
    </dgm:pt>
    <dgm:pt modelId="{56772FFE-EE54-4C0E-B6C4-3FF82C387FC1}" type="pres">
      <dgm:prSet presAssocID="{F59F5E22-8BE0-4F7B-94D2-1D026BBDBB3C}" presName="parSh" presStyleLbl="node1" presStyleIdx="1" presStyleCnt="4"/>
      <dgm:spPr/>
    </dgm:pt>
    <dgm:pt modelId="{14A214D9-C084-4BFC-B4E4-B8093268A48F}" type="pres">
      <dgm:prSet presAssocID="{F59F5E22-8BE0-4F7B-94D2-1D026BBDBB3C}" presName="desTx" presStyleLbl="fgAcc1" presStyleIdx="1" presStyleCnt="4" custScaleX="64132" custScaleY="23905" custLinFactNeighborX="1926" custLinFactNeighborY="-24899">
        <dgm:presLayoutVars>
          <dgm:bulletEnabled val="1"/>
        </dgm:presLayoutVars>
      </dgm:prSet>
      <dgm:spPr/>
    </dgm:pt>
    <dgm:pt modelId="{95F45194-0CC0-42AD-AC41-01FCF20D4A59}" type="pres">
      <dgm:prSet presAssocID="{508F020F-2A00-4F4A-9465-D886C59CBA26}" presName="sibTrans" presStyleLbl="sibTrans2D1" presStyleIdx="1" presStyleCnt="3" custAng="12874" custLinFactNeighborX="28288" custLinFactNeighborY="7034"/>
      <dgm:spPr/>
    </dgm:pt>
    <dgm:pt modelId="{5C78AFB1-D77A-4486-A35C-9578D4F473FA}" type="pres">
      <dgm:prSet presAssocID="{508F020F-2A00-4F4A-9465-D886C59CBA26}" presName="connTx" presStyleLbl="sibTrans2D1" presStyleIdx="1" presStyleCnt="3"/>
      <dgm:spPr/>
    </dgm:pt>
    <dgm:pt modelId="{FFE6B718-6649-49DD-83BA-429196DDDBC1}" type="pres">
      <dgm:prSet presAssocID="{F12C8EFA-3499-4942-82D3-E59CFA65DC7E}" presName="composite" presStyleCnt="0"/>
      <dgm:spPr/>
    </dgm:pt>
    <dgm:pt modelId="{DA1FACBB-53DA-4A9F-BBBD-7B63779DA973}" type="pres">
      <dgm:prSet presAssocID="{F12C8EFA-3499-4942-82D3-E59CFA65DC7E}" presName="parTx" presStyleLbl="node1" presStyleIdx="1" presStyleCnt="4">
        <dgm:presLayoutVars>
          <dgm:chMax val="0"/>
          <dgm:chPref val="0"/>
          <dgm:bulletEnabled val="1"/>
        </dgm:presLayoutVars>
      </dgm:prSet>
      <dgm:spPr/>
    </dgm:pt>
    <dgm:pt modelId="{E156DC26-24BA-4091-822A-732A1DB45698}" type="pres">
      <dgm:prSet presAssocID="{F12C8EFA-3499-4942-82D3-E59CFA65DC7E}" presName="parSh" presStyleLbl="node1" presStyleIdx="2" presStyleCnt="4" custLinFactNeighborX="4698" custLinFactNeighborY="5943"/>
      <dgm:spPr/>
    </dgm:pt>
    <dgm:pt modelId="{ACC9908C-FC4E-4755-9426-7DED8D2FFB0F}" type="pres">
      <dgm:prSet presAssocID="{F12C8EFA-3499-4942-82D3-E59CFA65DC7E}" presName="desTx" presStyleLbl="fgAcc1" presStyleIdx="2" presStyleCnt="4" custScaleX="117474" custScaleY="46370" custLinFactNeighborY="-16580">
        <dgm:presLayoutVars>
          <dgm:bulletEnabled val="1"/>
        </dgm:presLayoutVars>
      </dgm:prSet>
      <dgm:spPr/>
    </dgm:pt>
    <dgm:pt modelId="{B39F0078-8C5C-4DD1-B68D-9142A0CC444C}" type="pres">
      <dgm:prSet presAssocID="{0FC9A6E7-153E-48F4-9B61-9926669E5202}" presName="sibTrans" presStyleLbl="sibTrans2D1" presStyleIdx="2" presStyleCnt="3" custAng="145108" custLinFactNeighborX="10139" custLinFactNeighborY="23236"/>
      <dgm:spPr/>
    </dgm:pt>
    <dgm:pt modelId="{9403D6C3-0936-4FCF-9D78-A6D02847CE09}" type="pres">
      <dgm:prSet presAssocID="{0FC9A6E7-153E-48F4-9B61-9926669E5202}" presName="connTx" presStyleLbl="sibTrans2D1" presStyleIdx="2" presStyleCnt="3"/>
      <dgm:spPr/>
    </dgm:pt>
    <dgm:pt modelId="{0ADF1D8E-8A9D-46BD-838A-09844648B7A5}" type="pres">
      <dgm:prSet presAssocID="{F09A48AE-0EDE-40D2-80CD-766DC64FBB32}" presName="composite" presStyleCnt="0"/>
      <dgm:spPr/>
    </dgm:pt>
    <dgm:pt modelId="{6A6ED861-BF08-436E-B5AE-3F25B445AD05}" type="pres">
      <dgm:prSet presAssocID="{F09A48AE-0EDE-40D2-80CD-766DC64FBB32}" presName="parTx" presStyleLbl="node1" presStyleIdx="2" presStyleCnt="4">
        <dgm:presLayoutVars>
          <dgm:chMax val="0"/>
          <dgm:chPref val="0"/>
          <dgm:bulletEnabled val="1"/>
        </dgm:presLayoutVars>
      </dgm:prSet>
      <dgm:spPr/>
    </dgm:pt>
    <dgm:pt modelId="{82886CED-1628-46A1-9796-31F266657F0C}" type="pres">
      <dgm:prSet presAssocID="{F09A48AE-0EDE-40D2-80CD-766DC64FBB32}" presName="parSh" presStyleLbl="node1" presStyleIdx="3" presStyleCnt="4" custScaleY="140385" custLinFactNeighborX="-13660" custLinFactNeighborY="-10204"/>
      <dgm:spPr/>
    </dgm:pt>
    <dgm:pt modelId="{855E5CC0-3471-4AF9-ABCC-0FA1DF33B63D}" type="pres">
      <dgm:prSet presAssocID="{F09A48AE-0EDE-40D2-80CD-766DC64FBB32}" presName="desTx" presStyleLbl="fgAcc1" presStyleIdx="3" presStyleCnt="4" custScaleX="64132" custScaleY="25197" custLinFactNeighborX="-23539" custLinFactNeighborY="-17486">
        <dgm:presLayoutVars>
          <dgm:bulletEnabled val="1"/>
        </dgm:presLayoutVars>
      </dgm:prSet>
      <dgm:spPr/>
    </dgm:pt>
  </dgm:ptLst>
  <dgm:cxnLst>
    <dgm:cxn modelId="{6F14C810-F2AE-4297-8E8E-7A7D3E3A9B85}" srcId="{F12C8EFA-3499-4942-82D3-E59CFA65DC7E}" destId="{C47EF554-B223-494F-AE5B-FB5F8953DFEE}" srcOrd="1" destOrd="0" parTransId="{ACAD3228-8376-4BD4-933A-23F166602658}" sibTransId="{F013F1B2-603B-446A-BADF-72C1FA8DF171}"/>
    <dgm:cxn modelId="{4DEB271F-08CC-470F-8E79-27E864EB02C1}" type="presOf" srcId="{F59F5E22-8BE0-4F7B-94D2-1D026BBDBB3C}" destId="{56772FFE-EE54-4C0E-B6C4-3FF82C387FC1}" srcOrd="1" destOrd="0" presId="urn:microsoft.com/office/officeart/2005/8/layout/process3"/>
    <dgm:cxn modelId="{7968EC21-C8AD-49EA-90AD-195A5CFD8CD1}" srcId="{F12C8EFA-3499-4942-82D3-E59CFA65DC7E}" destId="{BCFAD6EB-F7F4-4916-BD08-C1E092309F2D}" srcOrd="0" destOrd="0" parTransId="{FFEA6249-5244-4E73-B948-4AFF75EDF52C}" sibTransId="{21D75A0B-2236-4355-AA58-D7925EC9908B}"/>
    <dgm:cxn modelId="{236D3F5D-BC9C-4F35-A166-56B03E1E508C}" type="presOf" srcId="{F59F5E22-8BE0-4F7B-94D2-1D026BBDBB3C}" destId="{E61DE8EA-EAEE-4539-97A2-3F2A8FA1619A}" srcOrd="0" destOrd="0" presId="urn:microsoft.com/office/officeart/2005/8/layout/process3"/>
    <dgm:cxn modelId="{6ECC5A42-E066-429D-AAC6-C33903BAC879}" type="presOf" srcId="{D5CA73C5-743F-4E34-BD0E-1A87C5154012}" destId="{F9166F66-7C11-471F-B6EC-966C47BEC18F}" srcOrd="0" destOrd="0" presId="urn:microsoft.com/office/officeart/2005/8/layout/process3"/>
    <dgm:cxn modelId="{92DAAB63-5462-4B38-B272-34891145E844}" type="presOf" srcId="{F12C8EFA-3499-4942-82D3-E59CFA65DC7E}" destId="{E156DC26-24BA-4091-822A-732A1DB45698}" srcOrd="1" destOrd="0" presId="urn:microsoft.com/office/officeart/2005/8/layout/process3"/>
    <dgm:cxn modelId="{32BCC846-AE22-4CD2-B23F-43D707C274D2}" type="presOf" srcId="{C47EF554-B223-494F-AE5B-FB5F8953DFEE}" destId="{ACC9908C-FC4E-4755-9426-7DED8D2FFB0F}" srcOrd="0" destOrd="1" presId="urn:microsoft.com/office/officeart/2005/8/layout/process3"/>
    <dgm:cxn modelId="{629E1F68-E2C9-4279-8AEE-37F783DC914E}" type="presOf" srcId="{D1EA239A-3E56-44FB-B6C6-9FF1505D8E95}" destId="{C8F43FD2-50C4-47C4-B260-B7C1E51F4CB5}" srcOrd="0" destOrd="0" presId="urn:microsoft.com/office/officeart/2005/8/layout/process3"/>
    <dgm:cxn modelId="{6F7BEF69-059A-41B9-9A76-42DC55C058AC}" type="presOf" srcId="{BCFAD6EB-F7F4-4916-BD08-C1E092309F2D}" destId="{ACC9908C-FC4E-4755-9426-7DED8D2FFB0F}" srcOrd="0" destOrd="0" presId="urn:microsoft.com/office/officeart/2005/8/layout/process3"/>
    <dgm:cxn modelId="{D7BE3053-3AD5-4B18-B388-C1F0C0B521B4}" srcId="{F09A48AE-0EDE-40D2-80CD-766DC64FBB32}" destId="{552A5BDC-163B-4FC3-AD5D-A8875A51E3DA}" srcOrd="0" destOrd="0" parTransId="{040E2049-C91C-44CE-B990-AB5A9C437079}" sibTransId="{4815B99C-EFE1-4E93-90E1-ED7AEFD43D67}"/>
    <dgm:cxn modelId="{A122DD7E-55C9-4451-B94F-8A09968BAFAB}" type="presOf" srcId="{82539301-DDF6-4D91-BD2F-0093C700310F}" destId="{5C2351FE-74DC-40FD-B671-AEAB9D79745E}" srcOrd="0" destOrd="0" presId="urn:microsoft.com/office/officeart/2005/8/layout/process3"/>
    <dgm:cxn modelId="{EF882F82-A8B0-445F-B259-58EEBA9521A2}" srcId="{D5CA73C5-743F-4E34-BD0E-1A87C5154012}" destId="{721261ED-9DDF-44D2-99CE-A41A17961E37}" srcOrd="0" destOrd="0" parTransId="{7C39FC1B-B498-4A56-BFD3-68CF1241C1E0}" sibTransId="{D1EA239A-3E56-44FB-B6C6-9FF1505D8E95}"/>
    <dgm:cxn modelId="{B4FD8D8B-AC19-4138-B7B5-83FCED29495A}" type="presOf" srcId="{F09A48AE-0EDE-40D2-80CD-766DC64FBB32}" destId="{82886CED-1628-46A1-9796-31F266657F0C}" srcOrd="1" destOrd="0" presId="urn:microsoft.com/office/officeart/2005/8/layout/process3"/>
    <dgm:cxn modelId="{F72D538E-F410-4F56-96FC-0F597466F81B}" type="presOf" srcId="{721261ED-9DDF-44D2-99CE-A41A17961E37}" destId="{5FF34651-B93A-4E2C-9787-09CF13037E09}" srcOrd="1" destOrd="0" presId="urn:microsoft.com/office/officeart/2005/8/layout/process3"/>
    <dgm:cxn modelId="{D24BE29B-A5FC-4847-84CB-C36C8D5C4898}" srcId="{721261ED-9DDF-44D2-99CE-A41A17961E37}" destId="{82539301-DDF6-4D91-BD2F-0093C700310F}" srcOrd="0" destOrd="0" parTransId="{8654157D-CE97-418A-90D9-5FF8EAD23579}" sibTransId="{DD88D5B2-8157-4999-930F-741FCB95E5EF}"/>
    <dgm:cxn modelId="{B1591F9C-30B8-4CBA-82AD-5621B348E398}" type="presOf" srcId="{508F020F-2A00-4F4A-9465-D886C59CBA26}" destId="{95F45194-0CC0-42AD-AC41-01FCF20D4A59}" srcOrd="0" destOrd="0" presId="urn:microsoft.com/office/officeart/2005/8/layout/process3"/>
    <dgm:cxn modelId="{5796309D-34EE-4BAC-B9F8-B59C00A5B792}" srcId="{F59F5E22-8BE0-4F7B-94D2-1D026BBDBB3C}" destId="{ED60CD77-CFAB-4D90-956F-6C02AA63B706}" srcOrd="0" destOrd="0" parTransId="{BF2EBA13-E0F5-4ECA-A74C-C762FF9703BB}" sibTransId="{5CBF7571-74C1-4561-B14C-4CFE5AF11334}"/>
    <dgm:cxn modelId="{F89EF5A6-4026-4978-8AB3-A4803E3BA1CD}" type="presOf" srcId="{F12C8EFA-3499-4942-82D3-E59CFA65DC7E}" destId="{DA1FACBB-53DA-4A9F-BBBD-7B63779DA973}" srcOrd="0" destOrd="0" presId="urn:microsoft.com/office/officeart/2005/8/layout/process3"/>
    <dgm:cxn modelId="{8E1B6BB8-59E4-4BC5-84F6-9D09B0076474}" type="presOf" srcId="{0FC9A6E7-153E-48F4-9B61-9926669E5202}" destId="{B39F0078-8C5C-4DD1-B68D-9142A0CC444C}" srcOrd="0" destOrd="0" presId="urn:microsoft.com/office/officeart/2005/8/layout/process3"/>
    <dgm:cxn modelId="{5E46BCC9-C567-4A30-9254-2402E2A21880}" type="presOf" srcId="{D1EA239A-3E56-44FB-B6C6-9FF1505D8E95}" destId="{606E9316-7941-4DFF-B98E-9AC621041889}" srcOrd="1" destOrd="0" presId="urn:microsoft.com/office/officeart/2005/8/layout/process3"/>
    <dgm:cxn modelId="{9D6776CA-3EB4-4BC8-9A0A-1DD0E3FEC436}" type="presOf" srcId="{721261ED-9DDF-44D2-99CE-A41A17961E37}" destId="{CC7133F1-FCE5-4396-9F4C-82BE1DFAFD50}" srcOrd="0" destOrd="0" presId="urn:microsoft.com/office/officeart/2005/8/layout/process3"/>
    <dgm:cxn modelId="{2517F5CA-6DB1-44D7-A5E4-4B5BD8D46C71}" srcId="{D5CA73C5-743F-4E34-BD0E-1A87C5154012}" destId="{F09A48AE-0EDE-40D2-80CD-766DC64FBB32}" srcOrd="3" destOrd="0" parTransId="{ACBCC115-7485-4C8E-8ECB-412753682CB2}" sibTransId="{6F61CBE1-494E-43A6-88F0-1EF04316BA39}"/>
    <dgm:cxn modelId="{A5D645D8-D747-4E0B-87AB-F575CFA2596B}" srcId="{D5CA73C5-743F-4E34-BD0E-1A87C5154012}" destId="{F59F5E22-8BE0-4F7B-94D2-1D026BBDBB3C}" srcOrd="1" destOrd="0" parTransId="{A5D00F23-2117-467B-87CA-F8AECF523E64}" sibTransId="{508F020F-2A00-4F4A-9465-D886C59CBA26}"/>
    <dgm:cxn modelId="{C804C0D9-7B72-4F4B-AF48-A9348EA44250}" type="presOf" srcId="{ED60CD77-CFAB-4D90-956F-6C02AA63B706}" destId="{14A214D9-C084-4BFC-B4E4-B8093268A48F}" srcOrd="0" destOrd="0" presId="urn:microsoft.com/office/officeart/2005/8/layout/process3"/>
    <dgm:cxn modelId="{B0EF8BDA-E847-4A36-9CD2-FB8990EC1609}" type="presOf" srcId="{552A5BDC-163B-4FC3-AD5D-A8875A51E3DA}" destId="{855E5CC0-3471-4AF9-ABCC-0FA1DF33B63D}" srcOrd="0" destOrd="0" presId="urn:microsoft.com/office/officeart/2005/8/layout/process3"/>
    <dgm:cxn modelId="{2F4F62E9-1F82-442E-8698-630704FCEAA7}" type="presOf" srcId="{F09A48AE-0EDE-40D2-80CD-766DC64FBB32}" destId="{6A6ED861-BF08-436E-B5AE-3F25B445AD05}" srcOrd="0" destOrd="0" presId="urn:microsoft.com/office/officeart/2005/8/layout/process3"/>
    <dgm:cxn modelId="{B82535EF-1782-46B2-80D7-3C7A726FC2A6}" srcId="{D5CA73C5-743F-4E34-BD0E-1A87C5154012}" destId="{F12C8EFA-3499-4942-82D3-E59CFA65DC7E}" srcOrd="2" destOrd="0" parTransId="{9B4E5C49-3FE0-4567-B647-B0291950FDD8}" sibTransId="{0FC9A6E7-153E-48F4-9B61-9926669E5202}"/>
    <dgm:cxn modelId="{48DFEBEF-1C8A-4AF2-B071-66404A73D9DF}" type="presOf" srcId="{508F020F-2A00-4F4A-9465-D886C59CBA26}" destId="{5C78AFB1-D77A-4486-A35C-9578D4F473FA}" srcOrd="1" destOrd="0" presId="urn:microsoft.com/office/officeart/2005/8/layout/process3"/>
    <dgm:cxn modelId="{DBEE7DF9-8B63-4384-A9EC-762823FEC6CE}" type="presOf" srcId="{0FC9A6E7-153E-48F4-9B61-9926669E5202}" destId="{9403D6C3-0936-4FCF-9D78-A6D02847CE09}" srcOrd="1" destOrd="0" presId="urn:microsoft.com/office/officeart/2005/8/layout/process3"/>
    <dgm:cxn modelId="{D7289491-B754-4CBD-8BA0-79C02B76FD27}" type="presParOf" srcId="{F9166F66-7C11-471F-B6EC-966C47BEC18F}" destId="{7E818B42-B359-4623-B2F4-F5B9987AF461}" srcOrd="0" destOrd="0" presId="urn:microsoft.com/office/officeart/2005/8/layout/process3"/>
    <dgm:cxn modelId="{16D6EE60-0480-4EDD-80CC-6DFB90B3F3F3}" type="presParOf" srcId="{7E818B42-B359-4623-B2F4-F5B9987AF461}" destId="{CC7133F1-FCE5-4396-9F4C-82BE1DFAFD50}" srcOrd="0" destOrd="0" presId="urn:microsoft.com/office/officeart/2005/8/layout/process3"/>
    <dgm:cxn modelId="{B1DBC68A-6CEC-4D5E-BC40-60339871435C}" type="presParOf" srcId="{7E818B42-B359-4623-B2F4-F5B9987AF461}" destId="{5FF34651-B93A-4E2C-9787-09CF13037E09}" srcOrd="1" destOrd="0" presId="urn:microsoft.com/office/officeart/2005/8/layout/process3"/>
    <dgm:cxn modelId="{6CCD60E6-9C38-4E3E-93CF-FDF061CECB69}" type="presParOf" srcId="{7E818B42-B359-4623-B2F4-F5B9987AF461}" destId="{5C2351FE-74DC-40FD-B671-AEAB9D79745E}" srcOrd="2" destOrd="0" presId="urn:microsoft.com/office/officeart/2005/8/layout/process3"/>
    <dgm:cxn modelId="{866F5644-35BA-4E33-BBF2-E24F3317F7D2}" type="presParOf" srcId="{F9166F66-7C11-471F-B6EC-966C47BEC18F}" destId="{C8F43FD2-50C4-47C4-B260-B7C1E51F4CB5}" srcOrd="1" destOrd="0" presId="urn:microsoft.com/office/officeart/2005/8/layout/process3"/>
    <dgm:cxn modelId="{21E023A8-D38B-48CF-9127-4A9B0B05876F}" type="presParOf" srcId="{C8F43FD2-50C4-47C4-B260-B7C1E51F4CB5}" destId="{606E9316-7941-4DFF-B98E-9AC621041889}" srcOrd="0" destOrd="0" presId="urn:microsoft.com/office/officeart/2005/8/layout/process3"/>
    <dgm:cxn modelId="{1FCF5499-F604-4F3C-A5DC-06EDC13CF363}" type="presParOf" srcId="{F9166F66-7C11-471F-B6EC-966C47BEC18F}" destId="{952C9610-7A36-432F-9954-F89C3D528ADC}" srcOrd="2" destOrd="0" presId="urn:microsoft.com/office/officeart/2005/8/layout/process3"/>
    <dgm:cxn modelId="{F6546C15-C67E-47A2-AF17-B54A2DF2933A}" type="presParOf" srcId="{952C9610-7A36-432F-9954-F89C3D528ADC}" destId="{E61DE8EA-EAEE-4539-97A2-3F2A8FA1619A}" srcOrd="0" destOrd="0" presId="urn:microsoft.com/office/officeart/2005/8/layout/process3"/>
    <dgm:cxn modelId="{79199788-57FD-43E4-A34E-BEF8CA5D32AE}" type="presParOf" srcId="{952C9610-7A36-432F-9954-F89C3D528ADC}" destId="{56772FFE-EE54-4C0E-B6C4-3FF82C387FC1}" srcOrd="1" destOrd="0" presId="urn:microsoft.com/office/officeart/2005/8/layout/process3"/>
    <dgm:cxn modelId="{1B8FADB7-BB8E-40FC-817E-0F71BCE29D0F}" type="presParOf" srcId="{952C9610-7A36-432F-9954-F89C3D528ADC}" destId="{14A214D9-C084-4BFC-B4E4-B8093268A48F}" srcOrd="2" destOrd="0" presId="urn:microsoft.com/office/officeart/2005/8/layout/process3"/>
    <dgm:cxn modelId="{A043AED5-D345-4A63-8B33-D78BBD9E3750}" type="presParOf" srcId="{F9166F66-7C11-471F-B6EC-966C47BEC18F}" destId="{95F45194-0CC0-42AD-AC41-01FCF20D4A59}" srcOrd="3" destOrd="0" presId="urn:microsoft.com/office/officeart/2005/8/layout/process3"/>
    <dgm:cxn modelId="{47B1D388-46F3-4AA2-BC09-84635D69C879}" type="presParOf" srcId="{95F45194-0CC0-42AD-AC41-01FCF20D4A59}" destId="{5C78AFB1-D77A-4486-A35C-9578D4F473FA}" srcOrd="0" destOrd="0" presId="urn:microsoft.com/office/officeart/2005/8/layout/process3"/>
    <dgm:cxn modelId="{D7FCE76A-7114-4486-AF40-508FB5E7F417}" type="presParOf" srcId="{F9166F66-7C11-471F-B6EC-966C47BEC18F}" destId="{FFE6B718-6649-49DD-83BA-429196DDDBC1}" srcOrd="4" destOrd="0" presId="urn:microsoft.com/office/officeart/2005/8/layout/process3"/>
    <dgm:cxn modelId="{67C9DD1B-2B35-4CD7-8191-458016406862}" type="presParOf" srcId="{FFE6B718-6649-49DD-83BA-429196DDDBC1}" destId="{DA1FACBB-53DA-4A9F-BBBD-7B63779DA973}" srcOrd="0" destOrd="0" presId="urn:microsoft.com/office/officeart/2005/8/layout/process3"/>
    <dgm:cxn modelId="{BE45549C-D37D-4C30-80F5-3732E8F4F300}" type="presParOf" srcId="{FFE6B718-6649-49DD-83BA-429196DDDBC1}" destId="{E156DC26-24BA-4091-822A-732A1DB45698}" srcOrd="1" destOrd="0" presId="urn:microsoft.com/office/officeart/2005/8/layout/process3"/>
    <dgm:cxn modelId="{B8C70DB7-5284-4023-89C1-528B8FC75221}" type="presParOf" srcId="{FFE6B718-6649-49DD-83BA-429196DDDBC1}" destId="{ACC9908C-FC4E-4755-9426-7DED8D2FFB0F}" srcOrd="2" destOrd="0" presId="urn:microsoft.com/office/officeart/2005/8/layout/process3"/>
    <dgm:cxn modelId="{11EAE383-A046-4B9B-A60D-85C4D5FF74EB}" type="presParOf" srcId="{F9166F66-7C11-471F-B6EC-966C47BEC18F}" destId="{B39F0078-8C5C-4DD1-B68D-9142A0CC444C}" srcOrd="5" destOrd="0" presId="urn:microsoft.com/office/officeart/2005/8/layout/process3"/>
    <dgm:cxn modelId="{39560589-2E20-48F9-B104-75DA477161E9}" type="presParOf" srcId="{B39F0078-8C5C-4DD1-B68D-9142A0CC444C}" destId="{9403D6C3-0936-4FCF-9D78-A6D02847CE09}" srcOrd="0" destOrd="0" presId="urn:microsoft.com/office/officeart/2005/8/layout/process3"/>
    <dgm:cxn modelId="{BE379F8A-839D-4369-8DE5-74FDDCC6B07A}" type="presParOf" srcId="{F9166F66-7C11-471F-B6EC-966C47BEC18F}" destId="{0ADF1D8E-8A9D-46BD-838A-09844648B7A5}" srcOrd="6" destOrd="0" presId="urn:microsoft.com/office/officeart/2005/8/layout/process3"/>
    <dgm:cxn modelId="{FF390386-331D-4E56-A29D-3D2898D13B0E}" type="presParOf" srcId="{0ADF1D8E-8A9D-46BD-838A-09844648B7A5}" destId="{6A6ED861-BF08-436E-B5AE-3F25B445AD05}" srcOrd="0" destOrd="0" presId="urn:microsoft.com/office/officeart/2005/8/layout/process3"/>
    <dgm:cxn modelId="{7C94D45E-7EFC-4FDB-B39E-C49C8337EF2D}" type="presParOf" srcId="{0ADF1D8E-8A9D-46BD-838A-09844648B7A5}" destId="{82886CED-1628-46A1-9796-31F266657F0C}" srcOrd="1" destOrd="0" presId="urn:microsoft.com/office/officeart/2005/8/layout/process3"/>
    <dgm:cxn modelId="{3E4C4BCC-CA23-4DD5-9499-623BA64AE855}" type="presParOf" srcId="{0ADF1D8E-8A9D-46BD-838A-09844648B7A5}" destId="{855E5CC0-3471-4AF9-ABCC-0FA1DF33B63D}"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4DC918-708A-451E-8491-4E5F78B44AA1}" type="doc">
      <dgm:prSet loTypeId="urn:microsoft.com/office/officeart/2005/8/layout/process1" loCatId="process" qsTypeId="urn:microsoft.com/office/officeart/2005/8/quickstyle/simple1" qsCatId="simple" csTypeId="urn:microsoft.com/office/officeart/2005/8/colors/accent2_5" csCatId="accent2" phldr="1"/>
      <dgm:spPr/>
    </dgm:pt>
    <dgm:pt modelId="{7095EC68-6B78-4ED3-837D-B53E13E99692}">
      <dgm:prSet phldrT="[Texto]"/>
      <dgm:spPr/>
      <dgm:t>
        <a:bodyPr/>
        <a:lstStyle/>
        <a:p>
          <a:r>
            <a:rPr lang="pt-BR" b="1">
              <a:solidFill>
                <a:schemeClr val="tx1"/>
              </a:solidFill>
              <a:latin typeface="+mn-lt"/>
            </a:rPr>
            <a:t>Viagem</a:t>
          </a:r>
          <a:endParaRPr lang="pt-BR" b="1" i="0" u="none" strike="noStrike" cap="none" baseline="0" noProof="0">
            <a:solidFill>
              <a:srgbClr val="010000"/>
            </a:solidFill>
            <a:latin typeface="+mn-lt"/>
          </a:endParaRPr>
        </a:p>
      </dgm:t>
    </dgm:pt>
    <dgm:pt modelId="{AFAB5665-04C6-4A46-8C52-E5FDD0FB8407}" type="parTrans" cxnId="{28FFFA40-4474-4736-B775-46D8AE429599}">
      <dgm:prSet/>
      <dgm:spPr/>
      <dgm:t>
        <a:bodyPr/>
        <a:lstStyle/>
        <a:p>
          <a:endParaRPr lang="pt-BR">
            <a:latin typeface="+mn-lt"/>
          </a:endParaRPr>
        </a:p>
      </dgm:t>
    </dgm:pt>
    <dgm:pt modelId="{D77C4023-2673-4292-97D6-36A805351FEC}" type="sibTrans" cxnId="{28FFFA40-4474-4736-B775-46D8AE429599}">
      <dgm:prSet/>
      <dgm:spPr/>
      <dgm:t>
        <a:bodyPr/>
        <a:lstStyle/>
        <a:p>
          <a:endParaRPr lang="pt-BR">
            <a:latin typeface="+mn-lt"/>
          </a:endParaRPr>
        </a:p>
      </dgm:t>
    </dgm:pt>
    <dgm:pt modelId="{679F315F-035D-41DE-86C4-E9B8AE1FB426}">
      <dgm:prSet phldrT="[Texto]"/>
      <dgm:spPr/>
      <dgm:t>
        <a:bodyPr/>
        <a:lstStyle/>
        <a:p>
          <a:r>
            <a:rPr lang="pt-BR" b="1">
              <a:solidFill>
                <a:schemeClr val="tx1"/>
              </a:solidFill>
              <a:latin typeface="+mn-lt"/>
            </a:rPr>
            <a:t>Compromisso</a:t>
          </a:r>
        </a:p>
      </dgm:t>
    </dgm:pt>
    <dgm:pt modelId="{4BA25E57-3804-4E6B-9081-488FDD085EFB}" type="parTrans" cxnId="{5336DD45-15F7-4D56-AAF3-82FF9C73F372}">
      <dgm:prSet/>
      <dgm:spPr/>
      <dgm:t>
        <a:bodyPr/>
        <a:lstStyle/>
        <a:p>
          <a:endParaRPr lang="pt-BR">
            <a:latin typeface="+mn-lt"/>
          </a:endParaRPr>
        </a:p>
      </dgm:t>
    </dgm:pt>
    <dgm:pt modelId="{458FFC02-EF06-43DD-A2BF-E3DA8A36246C}" type="sibTrans" cxnId="{5336DD45-15F7-4D56-AAF3-82FF9C73F372}">
      <dgm:prSet/>
      <dgm:spPr/>
      <dgm:t>
        <a:bodyPr/>
        <a:lstStyle/>
        <a:p>
          <a:endParaRPr lang="pt-BR">
            <a:latin typeface="+mn-lt"/>
          </a:endParaRPr>
        </a:p>
      </dgm:t>
    </dgm:pt>
    <dgm:pt modelId="{ED349EF8-AB4C-45C6-9D8F-AA63D106CE68}">
      <dgm:prSet phldrT="[Texto]" phldr="0" custT="1"/>
      <dgm:spPr/>
      <dgm:t>
        <a:bodyPr/>
        <a:lstStyle/>
        <a:p>
          <a:pPr rtl="0"/>
          <a:r>
            <a:rPr lang="pt-BR" sz="1400" b="1" dirty="0">
              <a:solidFill>
                <a:schemeClr val="tx1"/>
              </a:solidFill>
              <a:latin typeface="+mn-lt"/>
            </a:rPr>
            <a:t>Presentes e Hospitalidades </a:t>
          </a:r>
          <a:r>
            <a:rPr lang="pt-BR" sz="1200" b="0" dirty="0">
              <a:solidFill>
                <a:schemeClr val="tx1"/>
              </a:solidFill>
              <a:latin typeface="+mn-lt"/>
            </a:rPr>
            <a:t>(itens recebidos)</a:t>
          </a:r>
          <a:endParaRPr lang="pt-BR" sz="1400" b="0" dirty="0">
            <a:solidFill>
              <a:schemeClr val="tx1"/>
            </a:solidFill>
            <a:latin typeface="+mn-lt"/>
          </a:endParaRPr>
        </a:p>
      </dgm:t>
    </dgm:pt>
    <dgm:pt modelId="{B87AE008-236C-4A89-A32B-FC83B6D5A142}" type="parTrans" cxnId="{F12A5821-C9F0-49C3-93B6-A58F4D1ABE40}">
      <dgm:prSet/>
      <dgm:spPr/>
      <dgm:t>
        <a:bodyPr/>
        <a:lstStyle/>
        <a:p>
          <a:endParaRPr lang="pt-BR">
            <a:latin typeface="+mn-lt"/>
          </a:endParaRPr>
        </a:p>
      </dgm:t>
    </dgm:pt>
    <dgm:pt modelId="{B2B14527-2C2A-4582-AE04-1C6992177551}" type="sibTrans" cxnId="{F12A5821-C9F0-49C3-93B6-A58F4D1ABE40}">
      <dgm:prSet/>
      <dgm:spPr/>
      <dgm:t>
        <a:bodyPr/>
        <a:lstStyle/>
        <a:p>
          <a:endParaRPr lang="pt-BR">
            <a:latin typeface="+mn-lt"/>
          </a:endParaRPr>
        </a:p>
      </dgm:t>
    </dgm:pt>
    <dgm:pt modelId="{4581C96A-3B27-4239-B138-AF243C82FEA7}" type="pres">
      <dgm:prSet presAssocID="{5F4DC918-708A-451E-8491-4E5F78B44AA1}" presName="Name0" presStyleCnt="0">
        <dgm:presLayoutVars>
          <dgm:dir/>
          <dgm:resizeHandles val="exact"/>
        </dgm:presLayoutVars>
      </dgm:prSet>
      <dgm:spPr/>
    </dgm:pt>
    <dgm:pt modelId="{4B2F11D3-F207-474A-A17D-63FBF56628E6}" type="pres">
      <dgm:prSet presAssocID="{7095EC68-6B78-4ED3-837D-B53E13E99692}" presName="node" presStyleLbl="node1" presStyleIdx="0" presStyleCnt="3">
        <dgm:presLayoutVars>
          <dgm:bulletEnabled val="1"/>
        </dgm:presLayoutVars>
      </dgm:prSet>
      <dgm:spPr/>
    </dgm:pt>
    <dgm:pt modelId="{A0BC0A17-01DC-408F-82F5-6196F6C7F04F}" type="pres">
      <dgm:prSet presAssocID="{D77C4023-2673-4292-97D6-36A805351FEC}" presName="sibTrans" presStyleLbl="sibTrans2D1" presStyleIdx="0" presStyleCnt="2"/>
      <dgm:spPr/>
    </dgm:pt>
    <dgm:pt modelId="{D374C747-447E-4062-AEBD-A7DD1B5054D7}" type="pres">
      <dgm:prSet presAssocID="{D77C4023-2673-4292-97D6-36A805351FEC}" presName="connectorText" presStyleLbl="sibTrans2D1" presStyleIdx="0" presStyleCnt="2"/>
      <dgm:spPr/>
    </dgm:pt>
    <dgm:pt modelId="{89046AD7-8CAD-44E9-A662-1F722A65152B}" type="pres">
      <dgm:prSet presAssocID="{679F315F-035D-41DE-86C4-E9B8AE1FB426}" presName="node" presStyleLbl="node1" presStyleIdx="1" presStyleCnt="3">
        <dgm:presLayoutVars>
          <dgm:bulletEnabled val="1"/>
        </dgm:presLayoutVars>
      </dgm:prSet>
      <dgm:spPr/>
    </dgm:pt>
    <dgm:pt modelId="{A841AF2A-F51C-4328-A940-B028C7EEF5A3}" type="pres">
      <dgm:prSet presAssocID="{458FFC02-EF06-43DD-A2BF-E3DA8A36246C}" presName="sibTrans" presStyleLbl="sibTrans2D1" presStyleIdx="1" presStyleCnt="2"/>
      <dgm:spPr/>
    </dgm:pt>
    <dgm:pt modelId="{E7663AD8-5F3D-49F4-A7C2-F9DCE27A4242}" type="pres">
      <dgm:prSet presAssocID="{458FFC02-EF06-43DD-A2BF-E3DA8A36246C}" presName="connectorText" presStyleLbl="sibTrans2D1" presStyleIdx="1" presStyleCnt="2"/>
      <dgm:spPr/>
    </dgm:pt>
    <dgm:pt modelId="{4AAA1105-FED4-4EE3-8DE7-01CAE06BEF93}" type="pres">
      <dgm:prSet presAssocID="{ED349EF8-AB4C-45C6-9D8F-AA63D106CE68}" presName="node" presStyleLbl="node1" presStyleIdx="2" presStyleCnt="3" custScaleY="88180" custLinFactNeighborY="2937">
        <dgm:presLayoutVars>
          <dgm:bulletEnabled val="1"/>
        </dgm:presLayoutVars>
      </dgm:prSet>
      <dgm:spPr/>
    </dgm:pt>
  </dgm:ptLst>
  <dgm:cxnLst>
    <dgm:cxn modelId="{64C66B0E-7FB9-42E2-A1AF-687CA5E75CB7}" type="presOf" srcId="{5F4DC918-708A-451E-8491-4E5F78B44AA1}" destId="{4581C96A-3B27-4239-B138-AF243C82FEA7}" srcOrd="0" destOrd="0" presId="urn:microsoft.com/office/officeart/2005/8/layout/process1"/>
    <dgm:cxn modelId="{287EE317-BED9-403F-9531-1DEE39D2DB0A}" type="presOf" srcId="{458FFC02-EF06-43DD-A2BF-E3DA8A36246C}" destId="{A841AF2A-F51C-4328-A940-B028C7EEF5A3}" srcOrd="0" destOrd="0" presId="urn:microsoft.com/office/officeart/2005/8/layout/process1"/>
    <dgm:cxn modelId="{F12A5821-C9F0-49C3-93B6-A58F4D1ABE40}" srcId="{5F4DC918-708A-451E-8491-4E5F78B44AA1}" destId="{ED349EF8-AB4C-45C6-9D8F-AA63D106CE68}" srcOrd="2" destOrd="0" parTransId="{B87AE008-236C-4A89-A32B-FC83B6D5A142}" sibTransId="{B2B14527-2C2A-4582-AE04-1C6992177551}"/>
    <dgm:cxn modelId="{21433929-2F56-4615-A568-C79E5CB09526}" type="presOf" srcId="{D77C4023-2673-4292-97D6-36A805351FEC}" destId="{D374C747-447E-4062-AEBD-A7DD1B5054D7}" srcOrd="1" destOrd="0" presId="urn:microsoft.com/office/officeart/2005/8/layout/process1"/>
    <dgm:cxn modelId="{28FFFA40-4474-4736-B775-46D8AE429599}" srcId="{5F4DC918-708A-451E-8491-4E5F78B44AA1}" destId="{7095EC68-6B78-4ED3-837D-B53E13E99692}" srcOrd="0" destOrd="0" parTransId="{AFAB5665-04C6-4A46-8C52-E5FDD0FB8407}" sibTransId="{D77C4023-2673-4292-97D6-36A805351FEC}"/>
    <dgm:cxn modelId="{5336DD45-15F7-4D56-AAF3-82FF9C73F372}" srcId="{5F4DC918-708A-451E-8491-4E5F78B44AA1}" destId="{679F315F-035D-41DE-86C4-E9B8AE1FB426}" srcOrd="1" destOrd="0" parTransId="{4BA25E57-3804-4E6B-9081-488FDD085EFB}" sibTransId="{458FFC02-EF06-43DD-A2BF-E3DA8A36246C}"/>
    <dgm:cxn modelId="{0025756D-4B98-40FA-ACEE-2701A6B0E35F}" type="presOf" srcId="{679F315F-035D-41DE-86C4-E9B8AE1FB426}" destId="{89046AD7-8CAD-44E9-A662-1F722A65152B}" srcOrd="0" destOrd="0" presId="urn:microsoft.com/office/officeart/2005/8/layout/process1"/>
    <dgm:cxn modelId="{A8B8A359-C7B8-438C-90A7-3B339B42A8C1}" type="presOf" srcId="{D77C4023-2673-4292-97D6-36A805351FEC}" destId="{A0BC0A17-01DC-408F-82F5-6196F6C7F04F}" srcOrd="0" destOrd="0" presId="urn:microsoft.com/office/officeart/2005/8/layout/process1"/>
    <dgm:cxn modelId="{6B7608C3-5A30-4EED-8A98-76CFCA738712}" type="presOf" srcId="{7095EC68-6B78-4ED3-837D-B53E13E99692}" destId="{4B2F11D3-F207-474A-A17D-63FBF56628E6}" srcOrd="0" destOrd="0" presId="urn:microsoft.com/office/officeart/2005/8/layout/process1"/>
    <dgm:cxn modelId="{BA2D4CEC-8189-437B-9126-7C7B8BB36023}" type="presOf" srcId="{ED349EF8-AB4C-45C6-9D8F-AA63D106CE68}" destId="{4AAA1105-FED4-4EE3-8DE7-01CAE06BEF93}" srcOrd="0" destOrd="0" presId="urn:microsoft.com/office/officeart/2005/8/layout/process1"/>
    <dgm:cxn modelId="{324EABF0-F1A8-421D-AEFC-EEEAA0EF0753}" type="presOf" srcId="{458FFC02-EF06-43DD-A2BF-E3DA8A36246C}" destId="{E7663AD8-5F3D-49F4-A7C2-F9DCE27A4242}" srcOrd="1" destOrd="0" presId="urn:microsoft.com/office/officeart/2005/8/layout/process1"/>
    <dgm:cxn modelId="{19D34371-FFDD-4C7C-B6E1-D861998EB67A}" type="presParOf" srcId="{4581C96A-3B27-4239-B138-AF243C82FEA7}" destId="{4B2F11D3-F207-474A-A17D-63FBF56628E6}" srcOrd="0" destOrd="0" presId="urn:microsoft.com/office/officeart/2005/8/layout/process1"/>
    <dgm:cxn modelId="{58995BC8-C625-48FB-98D7-585C566F9FAB}" type="presParOf" srcId="{4581C96A-3B27-4239-B138-AF243C82FEA7}" destId="{A0BC0A17-01DC-408F-82F5-6196F6C7F04F}" srcOrd="1" destOrd="0" presId="urn:microsoft.com/office/officeart/2005/8/layout/process1"/>
    <dgm:cxn modelId="{F66A1875-08C7-4D31-9286-8400FE532652}" type="presParOf" srcId="{A0BC0A17-01DC-408F-82F5-6196F6C7F04F}" destId="{D374C747-447E-4062-AEBD-A7DD1B5054D7}" srcOrd="0" destOrd="0" presId="urn:microsoft.com/office/officeart/2005/8/layout/process1"/>
    <dgm:cxn modelId="{94075F38-092B-4298-AE6F-DC526F3D88F2}" type="presParOf" srcId="{4581C96A-3B27-4239-B138-AF243C82FEA7}" destId="{89046AD7-8CAD-44E9-A662-1F722A65152B}" srcOrd="2" destOrd="0" presId="urn:microsoft.com/office/officeart/2005/8/layout/process1"/>
    <dgm:cxn modelId="{1E363D74-0E30-4981-A741-08F8269955F8}" type="presParOf" srcId="{4581C96A-3B27-4239-B138-AF243C82FEA7}" destId="{A841AF2A-F51C-4328-A940-B028C7EEF5A3}" srcOrd="3" destOrd="0" presId="urn:microsoft.com/office/officeart/2005/8/layout/process1"/>
    <dgm:cxn modelId="{4910B9E5-DC5E-4813-93D6-AEB14E60CE64}" type="presParOf" srcId="{A841AF2A-F51C-4328-A940-B028C7EEF5A3}" destId="{E7663AD8-5F3D-49F4-A7C2-F9DCE27A4242}" srcOrd="0" destOrd="0" presId="urn:microsoft.com/office/officeart/2005/8/layout/process1"/>
    <dgm:cxn modelId="{9FBB211B-7BC6-4816-92D9-8C6A564D90B8}" type="presParOf" srcId="{4581C96A-3B27-4239-B138-AF243C82FEA7}" destId="{4AAA1105-FED4-4EE3-8DE7-01CAE06BEF93}"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CA73C5-743F-4E34-BD0E-1A87C5154012}" type="doc">
      <dgm:prSet loTypeId="urn:microsoft.com/office/officeart/2005/8/layout/process3" loCatId="process" qsTypeId="urn:microsoft.com/office/officeart/2005/8/quickstyle/simple1" qsCatId="simple" csTypeId="urn:microsoft.com/office/officeart/2005/8/colors/accent2_5" csCatId="accent2" phldr="1"/>
      <dgm:spPr/>
      <dgm:t>
        <a:bodyPr/>
        <a:lstStyle/>
        <a:p>
          <a:endParaRPr lang="pt-BR"/>
        </a:p>
      </dgm:t>
    </dgm:pt>
    <dgm:pt modelId="{721261ED-9DDF-44D2-99CE-A41A17961E37}">
      <dgm:prSet phldrT="[Texto]" custT="1"/>
      <dgm:spPr/>
      <dgm:t>
        <a:bodyPr/>
        <a:lstStyle/>
        <a:p>
          <a:pPr algn="ctr" rtl="0"/>
          <a:r>
            <a:rPr lang="en-US" sz="1200" b="1" dirty="0" err="1">
              <a:solidFill>
                <a:schemeClr val="tx1"/>
              </a:solidFill>
              <a:latin typeface="+mn-lt"/>
            </a:rPr>
            <a:t>Presentes</a:t>
          </a:r>
          <a:r>
            <a:rPr lang="en-US" sz="1200" b="1" dirty="0">
              <a:solidFill>
                <a:schemeClr val="tx1"/>
              </a:solidFill>
              <a:latin typeface="+mn-lt"/>
            </a:rPr>
            <a:t> e </a:t>
          </a:r>
          <a:r>
            <a:rPr lang="en-US" sz="1200" b="1" dirty="0" err="1">
              <a:solidFill>
                <a:schemeClr val="tx1"/>
              </a:solidFill>
              <a:latin typeface="+mn-lt"/>
            </a:rPr>
            <a:t>Hospitalidades</a:t>
          </a:r>
          <a:r>
            <a:rPr lang="en-US" sz="1200" b="1" dirty="0">
              <a:solidFill>
                <a:schemeClr val="tx1"/>
              </a:solidFill>
              <a:latin typeface="+mn-lt"/>
            </a:rPr>
            <a:t> </a:t>
          </a:r>
          <a:br>
            <a:rPr lang="en-US" sz="1200" b="1" dirty="0">
              <a:solidFill>
                <a:schemeClr val="tx1"/>
              </a:solidFill>
              <a:latin typeface="+mn-lt"/>
            </a:rPr>
          </a:br>
          <a:r>
            <a:rPr lang="en-US" sz="1200" b="0" dirty="0">
              <a:solidFill>
                <a:schemeClr val="tx1"/>
              </a:solidFill>
              <a:latin typeface="+mn-lt"/>
            </a:rPr>
            <a:t>(</a:t>
          </a:r>
          <a:r>
            <a:rPr lang="en-US" sz="1200" b="0" dirty="0" err="1">
              <a:solidFill>
                <a:schemeClr val="tx1"/>
              </a:solidFill>
              <a:latin typeface="+mn-lt"/>
            </a:rPr>
            <a:t>Itens</a:t>
          </a:r>
          <a:r>
            <a:rPr lang="en-US" sz="1200" b="0" dirty="0">
              <a:solidFill>
                <a:schemeClr val="tx1"/>
              </a:solidFill>
              <a:latin typeface="+mn-lt"/>
            </a:rPr>
            <a:t> </a:t>
          </a:r>
          <a:r>
            <a:rPr lang="en-US" sz="1200" b="0" dirty="0" err="1">
              <a:solidFill>
                <a:schemeClr val="tx1"/>
              </a:solidFill>
              <a:latin typeface="+mn-lt"/>
            </a:rPr>
            <a:t>recebidos</a:t>
          </a:r>
          <a:r>
            <a:rPr lang="en-US" sz="1200" b="0" dirty="0">
              <a:solidFill>
                <a:schemeClr val="tx1"/>
              </a:solidFill>
              <a:latin typeface="+mn-lt"/>
            </a:rPr>
            <a:t>)</a:t>
          </a:r>
          <a:endParaRPr lang="pt-BR" sz="1200" dirty="0">
            <a:solidFill>
              <a:schemeClr val="tx1"/>
            </a:solidFill>
          </a:endParaRPr>
        </a:p>
      </dgm:t>
    </dgm:pt>
    <dgm:pt modelId="{7C39FC1B-B498-4A56-BFD3-68CF1241C1E0}" type="parTrans" cxnId="{EF882F82-A8B0-445F-B259-58EEBA9521A2}">
      <dgm:prSet/>
      <dgm:spPr/>
      <dgm:t>
        <a:bodyPr/>
        <a:lstStyle/>
        <a:p>
          <a:endParaRPr lang="pt-BR"/>
        </a:p>
      </dgm:t>
    </dgm:pt>
    <dgm:pt modelId="{D1EA239A-3E56-44FB-B6C6-9FF1505D8E95}" type="sibTrans" cxnId="{EF882F82-A8B0-445F-B259-58EEBA9521A2}">
      <dgm:prSet/>
      <dgm:spPr/>
      <dgm:t>
        <a:bodyPr/>
        <a:lstStyle/>
        <a:p>
          <a:endParaRPr lang="pt-BR"/>
        </a:p>
      </dgm:t>
    </dgm:pt>
    <dgm:pt modelId="{82539301-DDF6-4D91-BD2F-0093C700310F}">
      <dgm:prSet phldrT="[Texto]" custT="1"/>
      <dgm:spPr/>
      <dgm:t>
        <a:bodyPr/>
        <a:lstStyle/>
        <a:p>
          <a:pPr algn="ctr" rtl="0">
            <a:buFontTx/>
            <a:buNone/>
          </a:pPr>
          <a:r>
            <a:rPr lang="pt-BR" sz="1100" dirty="0">
              <a:latin typeface="+mn-lt"/>
            </a:rPr>
            <a:t>Salva rascunho</a:t>
          </a:r>
        </a:p>
      </dgm:t>
    </dgm:pt>
    <dgm:pt modelId="{8654157D-CE97-418A-90D9-5FF8EAD23579}" type="parTrans" cxnId="{D24BE29B-A5FC-4847-84CB-C36C8D5C4898}">
      <dgm:prSet/>
      <dgm:spPr/>
      <dgm:t>
        <a:bodyPr/>
        <a:lstStyle/>
        <a:p>
          <a:endParaRPr lang="pt-BR"/>
        </a:p>
      </dgm:t>
    </dgm:pt>
    <dgm:pt modelId="{DD88D5B2-8157-4999-930F-741FCB95E5EF}" type="sibTrans" cxnId="{D24BE29B-A5FC-4847-84CB-C36C8D5C4898}">
      <dgm:prSet/>
      <dgm:spPr/>
      <dgm:t>
        <a:bodyPr/>
        <a:lstStyle/>
        <a:p>
          <a:endParaRPr lang="pt-BR"/>
        </a:p>
      </dgm:t>
    </dgm:pt>
    <dgm:pt modelId="{F59F5E22-8BE0-4F7B-94D2-1D026BBDBB3C}">
      <dgm:prSet phldrT="[Texto]" custT="1"/>
      <dgm:spPr/>
      <dgm:t>
        <a:bodyPr/>
        <a:lstStyle/>
        <a:p>
          <a:pPr algn="ctr"/>
          <a:r>
            <a:rPr lang="pt-BR" sz="1200" dirty="0">
              <a:solidFill>
                <a:schemeClr val="tx1"/>
              </a:solidFill>
              <a:latin typeface="Franklin Gothic Medium"/>
            </a:rPr>
            <a:t>Compromisso</a:t>
          </a:r>
          <a:endParaRPr lang="pt-BR" sz="1000" dirty="0">
            <a:solidFill>
              <a:schemeClr val="tx1"/>
            </a:solidFill>
          </a:endParaRPr>
        </a:p>
      </dgm:t>
    </dgm:pt>
    <dgm:pt modelId="{A5D00F23-2117-467B-87CA-F8AECF523E64}" type="parTrans" cxnId="{A5D645D8-D747-4E0B-87AB-F575CFA2596B}">
      <dgm:prSet/>
      <dgm:spPr/>
      <dgm:t>
        <a:bodyPr/>
        <a:lstStyle/>
        <a:p>
          <a:endParaRPr lang="pt-BR"/>
        </a:p>
      </dgm:t>
    </dgm:pt>
    <dgm:pt modelId="{508F020F-2A00-4F4A-9465-D886C59CBA26}" type="sibTrans" cxnId="{A5D645D8-D747-4E0B-87AB-F575CFA2596B}">
      <dgm:prSet/>
      <dgm:spPr/>
      <dgm:t>
        <a:bodyPr/>
        <a:lstStyle/>
        <a:p>
          <a:endParaRPr lang="pt-BR"/>
        </a:p>
      </dgm:t>
    </dgm:pt>
    <dgm:pt modelId="{ED60CD77-CFAB-4D90-956F-6C02AA63B706}">
      <dgm:prSet phldrT="[Texto]" custT="1"/>
      <dgm:spPr/>
      <dgm:t>
        <a:bodyPr/>
        <a:lstStyle/>
        <a:p>
          <a:pPr algn="ctr" rtl="0">
            <a:buFontTx/>
            <a:buNone/>
          </a:pPr>
          <a:r>
            <a:rPr lang="pt-BR" sz="1050" dirty="0">
              <a:latin typeface="Franklin Gothic Medium"/>
            </a:rPr>
            <a:t>Salva </a:t>
          </a:r>
          <a:endParaRPr lang="pt-BR" sz="1050" dirty="0"/>
        </a:p>
      </dgm:t>
    </dgm:pt>
    <dgm:pt modelId="{BF2EBA13-E0F5-4ECA-A74C-C762FF9703BB}" type="parTrans" cxnId="{5796309D-34EE-4BAC-B9F8-B59C00A5B792}">
      <dgm:prSet/>
      <dgm:spPr/>
      <dgm:t>
        <a:bodyPr/>
        <a:lstStyle/>
        <a:p>
          <a:endParaRPr lang="pt-BR"/>
        </a:p>
      </dgm:t>
    </dgm:pt>
    <dgm:pt modelId="{5CBF7571-74C1-4561-B14C-4CFE5AF11334}" type="sibTrans" cxnId="{5796309D-34EE-4BAC-B9F8-B59C00A5B792}">
      <dgm:prSet/>
      <dgm:spPr/>
      <dgm:t>
        <a:bodyPr/>
        <a:lstStyle/>
        <a:p>
          <a:endParaRPr lang="pt-BR"/>
        </a:p>
      </dgm:t>
    </dgm:pt>
    <dgm:pt modelId="{F12C8EFA-3499-4942-82D3-E59CFA65DC7E}">
      <dgm:prSet phldrT="[Texto]" custT="1"/>
      <dgm:spPr/>
      <dgm:t>
        <a:bodyPr/>
        <a:lstStyle/>
        <a:p>
          <a:pPr algn="ctr" rtl="0"/>
          <a:r>
            <a:rPr lang="pt-BR" sz="1200" b="1" dirty="0">
              <a:solidFill>
                <a:schemeClr val="tx1"/>
              </a:solidFill>
            </a:rPr>
            <a:t>Viagem</a:t>
          </a:r>
          <a:endParaRPr lang="pt-BR" sz="1000" b="1" dirty="0">
            <a:solidFill>
              <a:schemeClr val="tx1"/>
            </a:solidFill>
          </a:endParaRPr>
        </a:p>
      </dgm:t>
    </dgm:pt>
    <dgm:pt modelId="{9B4E5C49-3FE0-4567-B647-B0291950FDD8}" type="parTrans" cxnId="{B82535EF-1782-46B2-80D7-3C7A726FC2A6}">
      <dgm:prSet/>
      <dgm:spPr/>
      <dgm:t>
        <a:bodyPr/>
        <a:lstStyle/>
        <a:p>
          <a:endParaRPr lang="pt-BR"/>
        </a:p>
      </dgm:t>
    </dgm:pt>
    <dgm:pt modelId="{0FC9A6E7-153E-48F4-9B61-9926669E5202}" type="sibTrans" cxnId="{B82535EF-1782-46B2-80D7-3C7A726FC2A6}">
      <dgm:prSet/>
      <dgm:spPr/>
      <dgm:t>
        <a:bodyPr/>
        <a:lstStyle/>
        <a:p>
          <a:endParaRPr lang="pt-BR"/>
        </a:p>
      </dgm:t>
    </dgm:pt>
    <dgm:pt modelId="{BCFAD6EB-F7F4-4916-BD08-C1E092309F2D}">
      <dgm:prSet phldrT="[Texto]"/>
      <dgm:spPr/>
      <dgm:t>
        <a:bodyPr/>
        <a:lstStyle/>
        <a:p>
          <a:pPr rtl="0"/>
          <a:r>
            <a:rPr lang="pt-BR" b="0" dirty="0">
              <a:latin typeface="Franklin Gothic Medium"/>
            </a:rPr>
            <a:t>Associa o presente ao compromisso</a:t>
          </a:r>
          <a:endParaRPr lang="pt-BR" b="0" dirty="0"/>
        </a:p>
      </dgm:t>
    </dgm:pt>
    <dgm:pt modelId="{FFEA6249-5244-4E73-B948-4AFF75EDF52C}" type="parTrans" cxnId="{7968EC21-C8AD-49EA-90AD-195A5CFD8CD1}">
      <dgm:prSet/>
      <dgm:spPr/>
      <dgm:t>
        <a:bodyPr/>
        <a:lstStyle/>
        <a:p>
          <a:endParaRPr lang="pt-BR"/>
        </a:p>
      </dgm:t>
    </dgm:pt>
    <dgm:pt modelId="{21D75A0B-2236-4355-AA58-D7925EC9908B}" type="sibTrans" cxnId="{7968EC21-C8AD-49EA-90AD-195A5CFD8CD1}">
      <dgm:prSet/>
      <dgm:spPr/>
      <dgm:t>
        <a:bodyPr/>
        <a:lstStyle/>
        <a:p>
          <a:endParaRPr lang="pt-BR"/>
        </a:p>
      </dgm:t>
    </dgm:pt>
    <dgm:pt modelId="{C47EF554-B223-494F-AE5B-FB5F8953DFEE}">
      <dgm:prSet phldr="0"/>
      <dgm:spPr/>
      <dgm:t>
        <a:bodyPr/>
        <a:lstStyle/>
        <a:p>
          <a:pPr rtl="0"/>
          <a:r>
            <a:rPr lang="pt-BR" b="0" dirty="0">
              <a:latin typeface="Franklin Gothic Medium"/>
            </a:rPr>
            <a:t>Salva o compromisso</a:t>
          </a:r>
        </a:p>
      </dgm:t>
    </dgm:pt>
    <dgm:pt modelId="{ACAD3228-8376-4BD4-933A-23F166602658}" type="parTrans" cxnId="{6F14C810-F2AE-4297-8E8E-7A7D3E3A9B85}">
      <dgm:prSet/>
      <dgm:spPr/>
      <dgm:t>
        <a:bodyPr/>
        <a:lstStyle/>
        <a:p>
          <a:endParaRPr lang="pt-BR"/>
        </a:p>
      </dgm:t>
    </dgm:pt>
    <dgm:pt modelId="{F013F1B2-603B-446A-BADF-72C1FA8DF171}" type="sibTrans" cxnId="{6F14C810-F2AE-4297-8E8E-7A7D3E3A9B85}">
      <dgm:prSet/>
      <dgm:spPr/>
      <dgm:t>
        <a:bodyPr/>
        <a:lstStyle/>
        <a:p>
          <a:endParaRPr lang="pt-BR"/>
        </a:p>
      </dgm:t>
    </dgm:pt>
    <dgm:pt modelId="{F9166F66-7C11-471F-B6EC-966C47BEC18F}" type="pres">
      <dgm:prSet presAssocID="{D5CA73C5-743F-4E34-BD0E-1A87C5154012}" presName="linearFlow" presStyleCnt="0">
        <dgm:presLayoutVars>
          <dgm:dir/>
          <dgm:animLvl val="lvl"/>
          <dgm:resizeHandles val="exact"/>
        </dgm:presLayoutVars>
      </dgm:prSet>
      <dgm:spPr/>
    </dgm:pt>
    <dgm:pt modelId="{7E818B42-B359-4623-B2F4-F5B9987AF461}" type="pres">
      <dgm:prSet presAssocID="{721261ED-9DDF-44D2-99CE-A41A17961E37}" presName="composite" presStyleCnt="0"/>
      <dgm:spPr/>
    </dgm:pt>
    <dgm:pt modelId="{CC7133F1-FCE5-4396-9F4C-82BE1DFAFD50}" type="pres">
      <dgm:prSet presAssocID="{721261ED-9DDF-44D2-99CE-A41A17961E37}" presName="parTx" presStyleLbl="node1" presStyleIdx="0" presStyleCnt="3">
        <dgm:presLayoutVars>
          <dgm:chMax val="0"/>
          <dgm:chPref val="0"/>
          <dgm:bulletEnabled val="1"/>
        </dgm:presLayoutVars>
      </dgm:prSet>
      <dgm:spPr/>
    </dgm:pt>
    <dgm:pt modelId="{5FF34651-B93A-4E2C-9787-09CF13037E09}" type="pres">
      <dgm:prSet presAssocID="{721261ED-9DDF-44D2-99CE-A41A17961E37}" presName="parSh" presStyleLbl="node1" presStyleIdx="0" presStyleCnt="3" custScaleY="136878"/>
      <dgm:spPr/>
    </dgm:pt>
    <dgm:pt modelId="{5C2351FE-74DC-40FD-B671-AEAB9D79745E}" type="pres">
      <dgm:prSet presAssocID="{721261ED-9DDF-44D2-99CE-A41A17961E37}" presName="desTx" presStyleLbl="fgAcc1" presStyleIdx="0" presStyleCnt="3" custScaleX="77345" custScaleY="44915" custLinFactNeighborX="-724" custLinFactNeighborY="-7078">
        <dgm:presLayoutVars>
          <dgm:bulletEnabled val="1"/>
        </dgm:presLayoutVars>
      </dgm:prSet>
      <dgm:spPr/>
    </dgm:pt>
    <dgm:pt modelId="{C8F43FD2-50C4-47C4-B260-B7C1E51F4CB5}" type="pres">
      <dgm:prSet presAssocID="{D1EA239A-3E56-44FB-B6C6-9FF1505D8E95}" presName="sibTrans" presStyleLbl="sibTrans2D1" presStyleIdx="0" presStyleCnt="2"/>
      <dgm:spPr/>
    </dgm:pt>
    <dgm:pt modelId="{606E9316-7941-4DFF-B98E-9AC621041889}" type="pres">
      <dgm:prSet presAssocID="{D1EA239A-3E56-44FB-B6C6-9FF1505D8E95}" presName="connTx" presStyleLbl="sibTrans2D1" presStyleIdx="0" presStyleCnt="2"/>
      <dgm:spPr/>
    </dgm:pt>
    <dgm:pt modelId="{952C9610-7A36-432F-9954-F89C3D528ADC}" type="pres">
      <dgm:prSet presAssocID="{F59F5E22-8BE0-4F7B-94D2-1D026BBDBB3C}" presName="composite" presStyleCnt="0"/>
      <dgm:spPr/>
    </dgm:pt>
    <dgm:pt modelId="{E61DE8EA-EAEE-4539-97A2-3F2A8FA1619A}" type="pres">
      <dgm:prSet presAssocID="{F59F5E22-8BE0-4F7B-94D2-1D026BBDBB3C}" presName="parTx" presStyleLbl="node1" presStyleIdx="0" presStyleCnt="3">
        <dgm:presLayoutVars>
          <dgm:chMax val="0"/>
          <dgm:chPref val="0"/>
          <dgm:bulletEnabled val="1"/>
        </dgm:presLayoutVars>
      </dgm:prSet>
      <dgm:spPr/>
    </dgm:pt>
    <dgm:pt modelId="{56772FFE-EE54-4C0E-B6C4-3FF82C387FC1}" type="pres">
      <dgm:prSet presAssocID="{F59F5E22-8BE0-4F7B-94D2-1D026BBDBB3C}" presName="parSh" presStyleLbl="node1" presStyleIdx="1" presStyleCnt="3" custScaleY="77332" custLinFactNeighborX="2877" custLinFactNeighborY="-21671"/>
      <dgm:spPr/>
    </dgm:pt>
    <dgm:pt modelId="{14A214D9-C084-4BFC-B4E4-B8093268A48F}" type="pres">
      <dgm:prSet presAssocID="{F59F5E22-8BE0-4F7B-94D2-1D026BBDBB3C}" presName="desTx" presStyleLbl="fgAcc1" presStyleIdx="1" presStyleCnt="3" custScaleX="66685" custScaleY="25409" custLinFactNeighborX="-5990" custLinFactNeighborY="-19705">
        <dgm:presLayoutVars>
          <dgm:bulletEnabled val="1"/>
        </dgm:presLayoutVars>
      </dgm:prSet>
      <dgm:spPr/>
    </dgm:pt>
    <dgm:pt modelId="{95F45194-0CC0-42AD-AC41-01FCF20D4A59}" type="pres">
      <dgm:prSet presAssocID="{508F020F-2A00-4F4A-9465-D886C59CBA26}" presName="sibTrans" presStyleLbl="sibTrans2D1" presStyleIdx="1" presStyleCnt="2" custAng="15149" custLinFactNeighborX="-4943" custLinFactNeighborY="10747"/>
      <dgm:spPr/>
    </dgm:pt>
    <dgm:pt modelId="{5C78AFB1-D77A-4486-A35C-9578D4F473FA}" type="pres">
      <dgm:prSet presAssocID="{508F020F-2A00-4F4A-9465-D886C59CBA26}" presName="connTx" presStyleLbl="sibTrans2D1" presStyleIdx="1" presStyleCnt="2"/>
      <dgm:spPr/>
    </dgm:pt>
    <dgm:pt modelId="{FFE6B718-6649-49DD-83BA-429196DDDBC1}" type="pres">
      <dgm:prSet presAssocID="{F12C8EFA-3499-4942-82D3-E59CFA65DC7E}" presName="composite" presStyleCnt="0"/>
      <dgm:spPr/>
    </dgm:pt>
    <dgm:pt modelId="{DA1FACBB-53DA-4A9F-BBBD-7B63779DA973}" type="pres">
      <dgm:prSet presAssocID="{F12C8EFA-3499-4942-82D3-E59CFA65DC7E}" presName="parTx" presStyleLbl="node1" presStyleIdx="1" presStyleCnt="3">
        <dgm:presLayoutVars>
          <dgm:chMax val="0"/>
          <dgm:chPref val="0"/>
          <dgm:bulletEnabled val="1"/>
        </dgm:presLayoutVars>
      </dgm:prSet>
      <dgm:spPr/>
    </dgm:pt>
    <dgm:pt modelId="{E156DC26-24BA-4091-822A-732A1DB45698}" type="pres">
      <dgm:prSet presAssocID="{F12C8EFA-3499-4942-82D3-E59CFA65DC7E}" presName="parSh" presStyleLbl="node1" presStyleIdx="2" presStyleCnt="3" custLinFactNeighborX="19318" custLinFactNeighborY="-3869"/>
      <dgm:spPr/>
    </dgm:pt>
    <dgm:pt modelId="{ACC9908C-FC4E-4755-9426-7DED8D2FFB0F}" type="pres">
      <dgm:prSet presAssocID="{F12C8EFA-3499-4942-82D3-E59CFA65DC7E}" presName="desTx" presStyleLbl="fgAcc1" presStyleIdx="2" presStyleCnt="3" custScaleX="134130" custScaleY="60625" custLinFactNeighborX="20130" custLinFactNeighborY="-12243">
        <dgm:presLayoutVars>
          <dgm:bulletEnabled val="1"/>
        </dgm:presLayoutVars>
      </dgm:prSet>
      <dgm:spPr/>
    </dgm:pt>
  </dgm:ptLst>
  <dgm:cxnLst>
    <dgm:cxn modelId="{FB131B0E-3E96-4AD0-AD80-519CF684B73B}" type="presOf" srcId="{F12C8EFA-3499-4942-82D3-E59CFA65DC7E}" destId="{DA1FACBB-53DA-4A9F-BBBD-7B63779DA973}" srcOrd="0" destOrd="0" presId="urn:microsoft.com/office/officeart/2005/8/layout/process3"/>
    <dgm:cxn modelId="{6F14C810-F2AE-4297-8E8E-7A7D3E3A9B85}" srcId="{F12C8EFA-3499-4942-82D3-E59CFA65DC7E}" destId="{C47EF554-B223-494F-AE5B-FB5F8953DFEE}" srcOrd="1" destOrd="0" parTransId="{ACAD3228-8376-4BD4-933A-23F166602658}" sibTransId="{F013F1B2-603B-446A-BADF-72C1FA8DF171}"/>
    <dgm:cxn modelId="{7968EC21-C8AD-49EA-90AD-195A5CFD8CD1}" srcId="{F12C8EFA-3499-4942-82D3-E59CFA65DC7E}" destId="{BCFAD6EB-F7F4-4916-BD08-C1E092309F2D}" srcOrd="0" destOrd="0" parTransId="{FFEA6249-5244-4E73-B948-4AFF75EDF52C}" sibTransId="{21D75A0B-2236-4355-AA58-D7925EC9908B}"/>
    <dgm:cxn modelId="{F8B0082E-F906-4E49-888D-0AEB2FDEC726}" type="presOf" srcId="{BCFAD6EB-F7F4-4916-BD08-C1E092309F2D}" destId="{ACC9908C-FC4E-4755-9426-7DED8D2FFB0F}" srcOrd="0" destOrd="0" presId="urn:microsoft.com/office/officeart/2005/8/layout/process3"/>
    <dgm:cxn modelId="{6ECC5A42-E066-429D-AAC6-C33903BAC879}" type="presOf" srcId="{D5CA73C5-743F-4E34-BD0E-1A87C5154012}" destId="{F9166F66-7C11-471F-B6EC-966C47BEC18F}" srcOrd="0" destOrd="0" presId="urn:microsoft.com/office/officeart/2005/8/layout/process3"/>
    <dgm:cxn modelId="{1A261244-F187-48C1-A514-3B5C41FD0BAE}" type="presOf" srcId="{ED60CD77-CFAB-4D90-956F-6C02AA63B706}" destId="{14A214D9-C084-4BFC-B4E4-B8093268A48F}" srcOrd="0" destOrd="0" presId="urn:microsoft.com/office/officeart/2005/8/layout/process3"/>
    <dgm:cxn modelId="{9A606964-AE82-43A2-9AA4-B1E2216AC79B}" type="presOf" srcId="{C47EF554-B223-494F-AE5B-FB5F8953DFEE}" destId="{ACC9908C-FC4E-4755-9426-7DED8D2FFB0F}" srcOrd="0" destOrd="1" presId="urn:microsoft.com/office/officeart/2005/8/layout/process3"/>
    <dgm:cxn modelId="{01DE7567-43FD-4EA2-9354-EA4A46DEC6FD}" type="presOf" srcId="{D1EA239A-3E56-44FB-B6C6-9FF1505D8E95}" destId="{C8F43FD2-50C4-47C4-B260-B7C1E51F4CB5}" srcOrd="0" destOrd="0" presId="urn:microsoft.com/office/officeart/2005/8/layout/process3"/>
    <dgm:cxn modelId="{FBBAB768-ECEA-4A2A-BD7A-1E942392F19D}" type="presOf" srcId="{F12C8EFA-3499-4942-82D3-E59CFA65DC7E}" destId="{E156DC26-24BA-4091-822A-732A1DB45698}" srcOrd="1" destOrd="0" presId="urn:microsoft.com/office/officeart/2005/8/layout/process3"/>
    <dgm:cxn modelId="{92F8C44E-35C1-4769-87BA-46697F6A63CF}" type="presOf" srcId="{721261ED-9DDF-44D2-99CE-A41A17961E37}" destId="{5FF34651-B93A-4E2C-9787-09CF13037E09}" srcOrd="1" destOrd="0" presId="urn:microsoft.com/office/officeart/2005/8/layout/process3"/>
    <dgm:cxn modelId="{EF882F82-A8B0-445F-B259-58EEBA9521A2}" srcId="{D5CA73C5-743F-4E34-BD0E-1A87C5154012}" destId="{721261ED-9DDF-44D2-99CE-A41A17961E37}" srcOrd="0" destOrd="0" parTransId="{7C39FC1B-B498-4A56-BFD3-68CF1241C1E0}" sibTransId="{D1EA239A-3E56-44FB-B6C6-9FF1505D8E95}"/>
    <dgm:cxn modelId="{471AE590-9274-494C-BF3C-33ECEB90D978}" type="presOf" srcId="{D1EA239A-3E56-44FB-B6C6-9FF1505D8E95}" destId="{606E9316-7941-4DFF-B98E-9AC621041889}" srcOrd="1" destOrd="0" presId="urn:microsoft.com/office/officeart/2005/8/layout/process3"/>
    <dgm:cxn modelId="{DED50192-17B8-4445-A001-91D55482158C}" type="presOf" srcId="{508F020F-2A00-4F4A-9465-D886C59CBA26}" destId="{5C78AFB1-D77A-4486-A35C-9578D4F473FA}" srcOrd="1" destOrd="0" presId="urn:microsoft.com/office/officeart/2005/8/layout/process3"/>
    <dgm:cxn modelId="{D24BE29B-A5FC-4847-84CB-C36C8D5C4898}" srcId="{721261ED-9DDF-44D2-99CE-A41A17961E37}" destId="{82539301-DDF6-4D91-BD2F-0093C700310F}" srcOrd="0" destOrd="0" parTransId="{8654157D-CE97-418A-90D9-5FF8EAD23579}" sibTransId="{DD88D5B2-8157-4999-930F-741FCB95E5EF}"/>
    <dgm:cxn modelId="{5796309D-34EE-4BAC-B9F8-B59C00A5B792}" srcId="{F59F5E22-8BE0-4F7B-94D2-1D026BBDBB3C}" destId="{ED60CD77-CFAB-4D90-956F-6C02AA63B706}" srcOrd="0" destOrd="0" parTransId="{BF2EBA13-E0F5-4ECA-A74C-C762FF9703BB}" sibTransId="{5CBF7571-74C1-4561-B14C-4CFE5AF11334}"/>
    <dgm:cxn modelId="{DEAC0CAC-20E1-492B-8588-0F828BA766F8}" type="presOf" srcId="{82539301-DDF6-4D91-BD2F-0093C700310F}" destId="{5C2351FE-74DC-40FD-B671-AEAB9D79745E}" srcOrd="0" destOrd="0" presId="urn:microsoft.com/office/officeart/2005/8/layout/process3"/>
    <dgm:cxn modelId="{A5D645D8-D747-4E0B-87AB-F575CFA2596B}" srcId="{D5CA73C5-743F-4E34-BD0E-1A87C5154012}" destId="{F59F5E22-8BE0-4F7B-94D2-1D026BBDBB3C}" srcOrd="1" destOrd="0" parTransId="{A5D00F23-2117-467B-87CA-F8AECF523E64}" sibTransId="{508F020F-2A00-4F4A-9465-D886C59CBA26}"/>
    <dgm:cxn modelId="{910835E4-A8AF-4230-9DFD-ED7EA719B2F6}" type="presOf" srcId="{721261ED-9DDF-44D2-99CE-A41A17961E37}" destId="{CC7133F1-FCE5-4396-9F4C-82BE1DFAFD50}" srcOrd="0" destOrd="0" presId="urn:microsoft.com/office/officeart/2005/8/layout/process3"/>
    <dgm:cxn modelId="{71AA6EE9-9B22-46B5-8D93-6C7D5DAB38EA}" type="presOf" srcId="{F59F5E22-8BE0-4F7B-94D2-1D026BBDBB3C}" destId="{56772FFE-EE54-4C0E-B6C4-3FF82C387FC1}" srcOrd="1" destOrd="0" presId="urn:microsoft.com/office/officeart/2005/8/layout/process3"/>
    <dgm:cxn modelId="{03D478EA-33E3-4F22-819B-4737B185249A}" type="presOf" srcId="{508F020F-2A00-4F4A-9465-D886C59CBA26}" destId="{95F45194-0CC0-42AD-AC41-01FCF20D4A59}" srcOrd="0" destOrd="0" presId="urn:microsoft.com/office/officeart/2005/8/layout/process3"/>
    <dgm:cxn modelId="{B82535EF-1782-46B2-80D7-3C7A726FC2A6}" srcId="{D5CA73C5-743F-4E34-BD0E-1A87C5154012}" destId="{F12C8EFA-3499-4942-82D3-E59CFA65DC7E}" srcOrd="2" destOrd="0" parTransId="{9B4E5C49-3FE0-4567-B647-B0291950FDD8}" sibTransId="{0FC9A6E7-153E-48F4-9B61-9926669E5202}"/>
    <dgm:cxn modelId="{E0AD36FE-B6B2-4479-9D95-54A76DA2675B}" type="presOf" srcId="{F59F5E22-8BE0-4F7B-94D2-1D026BBDBB3C}" destId="{E61DE8EA-EAEE-4539-97A2-3F2A8FA1619A}" srcOrd="0" destOrd="0" presId="urn:microsoft.com/office/officeart/2005/8/layout/process3"/>
    <dgm:cxn modelId="{ABDDBDF6-2DB7-405F-97A6-EE5F6748CCF1}" type="presParOf" srcId="{F9166F66-7C11-471F-B6EC-966C47BEC18F}" destId="{7E818B42-B359-4623-B2F4-F5B9987AF461}" srcOrd="0" destOrd="0" presId="urn:microsoft.com/office/officeart/2005/8/layout/process3"/>
    <dgm:cxn modelId="{24D6A36C-6DBE-4D68-8D06-891E37A5E730}" type="presParOf" srcId="{7E818B42-B359-4623-B2F4-F5B9987AF461}" destId="{CC7133F1-FCE5-4396-9F4C-82BE1DFAFD50}" srcOrd="0" destOrd="0" presId="urn:microsoft.com/office/officeart/2005/8/layout/process3"/>
    <dgm:cxn modelId="{3EE56E5B-A78B-47AB-BF51-489B1B6702FB}" type="presParOf" srcId="{7E818B42-B359-4623-B2F4-F5B9987AF461}" destId="{5FF34651-B93A-4E2C-9787-09CF13037E09}" srcOrd="1" destOrd="0" presId="urn:microsoft.com/office/officeart/2005/8/layout/process3"/>
    <dgm:cxn modelId="{16D944AE-0899-4F58-BE6C-9EA3DCE13331}" type="presParOf" srcId="{7E818B42-B359-4623-B2F4-F5B9987AF461}" destId="{5C2351FE-74DC-40FD-B671-AEAB9D79745E}" srcOrd="2" destOrd="0" presId="urn:microsoft.com/office/officeart/2005/8/layout/process3"/>
    <dgm:cxn modelId="{C76B67E9-89D9-4A22-AC80-8F85693A063C}" type="presParOf" srcId="{F9166F66-7C11-471F-B6EC-966C47BEC18F}" destId="{C8F43FD2-50C4-47C4-B260-B7C1E51F4CB5}" srcOrd="1" destOrd="0" presId="urn:microsoft.com/office/officeart/2005/8/layout/process3"/>
    <dgm:cxn modelId="{CC68CA4F-E36F-40E8-B1E5-500F3774FB64}" type="presParOf" srcId="{C8F43FD2-50C4-47C4-B260-B7C1E51F4CB5}" destId="{606E9316-7941-4DFF-B98E-9AC621041889}" srcOrd="0" destOrd="0" presId="urn:microsoft.com/office/officeart/2005/8/layout/process3"/>
    <dgm:cxn modelId="{3E8FF974-6B3F-41C7-8B6F-AE24A9466D90}" type="presParOf" srcId="{F9166F66-7C11-471F-B6EC-966C47BEC18F}" destId="{952C9610-7A36-432F-9954-F89C3D528ADC}" srcOrd="2" destOrd="0" presId="urn:microsoft.com/office/officeart/2005/8/layout/process3"/>
    <dgm:cxn modelId="{FBAEA890-4B37-4CCB-B1B5-6FD75C085EEF}" type="presParOf" srcId="{952C9610-7A36-432F-9954-F89C3D528ADC}" destId="{E61DE8EA-EAEE-4539-97A2-3F2A8FA1619A}" srcOrd="0" destOrd="0" presId="urn:microsoft.com/office/officeart/2005/8/layout/process3"/>
    <dgm:cxn modelId="{05EA47F6-F863-4880-951E-99C5E785E3D2}" type="presParOf" srcId="{952C9610-7A36-432F-9954-F89C3D528ADC}" destId="{56772FFE-EE54-4C0E-B6C4-3FF82C387FC1}" srcOrd="1" destOrd="0" presId="urn:microsoft.com/office/officeart/2005/8/layout/process3"/>
    <dgm:cxn modelId="{C1C0D060-47A7-4CB4-8148-82A7F8F5AE21}" type="presParOf" srcId="{952C9610-7A36-432F-9954-F89C3D528ADC}" destId="{14A214D9-C084-4BFC-B4E4-B8093268A48F}" srcOrd="2" destOrd="0" presId="urn:microsoft.com/office/officeart/2005/8/layout/process3"/>
    <dgm:cxn modelId="{2C34793D-314B-452C-90A9-56E0B2484CED}" type="presParOf" srcId="{F9166F66-7C11-471F-B6EC-966C47BEC18F}" destId="{95F45194-0CC0-42AD-AC41-01FCF20D4A59}" srcOrd="3" destOrd="0" presId="urn:microsoft.com/office/officeart/2005/8/layout/process3"/>
    <dgm:cxn modelId="{90D072F5-D435-4A98-8229-BEB45895362E}" type="presParOf" srcId="{95F45194-0CC0-42AD-AC41-01FCF20D4A59}" destId="{5C78AFB1-D77A-4486-A35C-9578D4F473FA}" srcOrd="0" destOrd="0" presId="urn:microsoft.com/office/officeart/2005/8/layout/process3"/>
    <dgm:cxn modelId="{E9A5DDE3-9ABE-46D3-A5FE-913F0B9D0060}" type="presParOf" srcId="{F9166F66-7C11-471F-B6EC-966C47BEC18F}" destId="{FFE6B718-6649-49DD-83BA-429196DDDBC1}" srcOrd="4" destOrd="0" presId="urn:microsoft.com/office/officeart/2005/8/layout/process3"/>
    <dgm:cxn modelId="{C1382441-0B97-4405-8B9F-99152B31EBF4}" type="presParOf" srcId="{FFE6B718-6649-49DD-83BA-429196DDDBC1}" destId="{DA1FACBB-53DA-4A9F-BBBD-7B63779DA973}" srcOrd="0" destOrd="0" presId="urn:microsoft.com/office/officeart/2005/8/layout/process3"/>
    <dgm:cxn modelId="{A080AB03-3E62-4B2C-BDA9-273D98EC28A2}" type="presParOf" srcId="{FFE6B718-6649-49DD-83BA-429196DDDBC1}" destId="{E156DC26-24BA-4091-822A-732A1DB45698}" srcOrd="1" destOrd="0" presId="urn:microsoft.com/office/officeart/2005/8/layout/process3"/>
    <dgm:cxn modelId="{BFF89802-449B-4F21-9FEB-2AEB6B4D817D}" type="presParOf" srcId="{FFE6B718-6649-49DD-83BA-429196DDDBC1}" destId="{ACC9908C-FC4E-4755-9426-7DED8D2FFB0F}" srcOrd="2" destOrd="0" presId="urn:microsoft.com/office/officeart/2005/8/layout/process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34651-B93A-4E2C-9787-09CF13037E09}">
      <dsp:nvSpPr>
        <dsp:cNvPr id="0" name=""/>
        <dsp:cNvSpPr/>
      </dsp:nvSpPr>
      <dsp:spPr>
        <a:xfrm>
          <a:off x="42223" y="1775128"/>
          <a:ext cx="1293029" cy="518399"/>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a:lnSpc>
              <a:spcPct val="90000"/>
            </a:lnSpc>
            <a:spcBef>
              <a:spcPct val="0"/>
            </a:spcBef>
            <a:spcAft>
              <a:spcPct val="35000"/>
            </a:spcAft>
            <a:buNone/>
          </a:pPr>
          <a:r>
            <a:rPr lang="pt-BR" sz="1200" b="1" kern="1200" dirty="0">
              <a:solidFill>
                <a:schemeClr val="tx1"/>
              </a:solidFill>
              <a:latin typeface="+mn-lt"/>
            </a:rPr>
            <a:t>Compromisso</a:t>
          </a:r>
        </a:p>
      </dsp:txBody>
      <dsp:txXfrm>
        <a:off x="42223" y="1775128"/>
        <a:ext cx="1293029" cy="345600"/>
      </dsp:txXfrm>
    </dsp:sp>
    <dsp:sp modelId="{5C2351FE-74DC-40FD-B671-AEAB9D79745E}">
      <dsp:nvSpPr>
        <dsp:cNvPr id="0" name=""/>
        <dsp:cNvSpPr/>
      </dsp:nvSpPr>
      <dsp:spPr>
        <a:xfrm>
          <a:off x="533257" y="2161013"/>
          <a:ext cx="840973" cy="387025"/>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ctr" defTabSz="444500" rtl="0">
            <a:lnSpc>
              <a:spcPct val="90000"/>
            </a:lnSpc>
            <a:spcBef>
              <a:spcPct val="0"/>
            </a:spcBef>
            <a:spcAft>
              <a:spcPct val="15000"/>
            </a:spcAft>
            <a:buNone/>
          </a:pPr>
          <a:r>
            <a:rPr lang="pt-BR" sz="1000" b="0" kern="1200" dirty="0">
              <a:latin typeface="Franklin Gothic Medium"/>
            </a:rPr>
            <a:t>Salva rascunho</a:t>
          </a:r>
          <a:endParaRPr lang="pt-BR" sz="1000" b="0" kern="1200" dirty="0"/>
        </a:p>
      </dsp:txBody>
      <dsp:txXfrm>
        <a:off x="544593" y="2172349"/>
        <a:ext cx="818301" cy="364353"/>
      </dsp:txXfrm>
    </dsp:sp>
    <dsp:sp modelId="{C8F43FD2-50C4-47C4-B260-B7C1E51F4CB5}">
      <dsp:nvSpPr>
        <dsp:cNvPr id="0" name=""/>
        <dsp:cNvSpPr/>
      </dsp:nvSpPr>
      <dsp:spPr>
        <a:xfrm rot="21531796">
          <a:off x="1492151" y="1807124"/>
          <a:ext cx="275033" cy="321927"/>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1492159" y="1872327"/>
        <a:ext cx="192523" cy="193157"/>
      </dsp:txXfrm>
    </dsp:sp>
    <dsp:sp modelId="{56772FFE-EE54-4C0E-B6C4-3FF82C387FC1}">
      <dsp:nvSpPr>
        <dsp:cNvPr id="0" name=""/>
        <dsp:cNvSpPr/>
      </dsp:nvSpPr>
      <dsp:spPr>
        <a:xfrm>
          <a:off x="1854082" y="1739176"/>
          <a:ext cx="1293029" cy="518399"/>
        </a:xfrm>
        <a:prstGeom prst="roundRect">
          <a:avLst>
            <a:gd name="adj" fmla="val 10000"/>
          </a:avLst>
        </a:prstGeom>
        <a:solidFill>
          <a:schemeClr val="accent2">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a:lnSpc>
              <a:spcPct val="90000"/>
            </a:lnSpc>
            <a:spcBef>
              <a:spcPct val="0"/>
            </a:spcBef>
            <a:spcAft>
              <a:spcPct val="35000"/>
            </a:spcAft>
            <a:buNone/>
          </a:pPr>
          <a:r>
            <a:rPr lang="pt-BR" sz="1200" b="1" kern="1200" dirty="0">
              <a:solidFill>
                <a:schemeClr val="tx1"/>
              </a:solidFill>
              <a:latin typeface="+mn-lt"/>
            </a:rPr>
            <a:t>Viagem</a:t>
          </a:r>
        </a:p>
      </dsp:txBody>
      <dsp:txXfrm>
        <a:off x="1854082" y="1739176"/>
        <a:ext cx="1293029" cy="345600"/>
      </dsp:txXfrm>
    </dsp:sp>
    <dsp:sp modelId="{14A214D9-C084-4BFC-B4E4-B8093268A48F}">
      <dsp:nvSpPr>
        <dsp:cNvPr id="0" name=""/>
        <dsp:cNvSpPr/>
      </dsp:nvSpPr>
      <dsp:spPr>
        <a:xfrm>
          <a:off x="2375715" y="2223940"/>
          <a:ext cx="829245" cy="25301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ctr" defTabSz="444500" rtl="0">
            <a:lnSpc>
              <a:spcPct val="90000"/>
            </a:lnSpc>
            <a:spcBef>
              <a:spcPct val="0"/>
            </a:spcBef>
            <a:spcAft>
              <a:spcPct val="15000"/>
            </a:spcAft>
            <a:buFontTx/>
            <a:buNone/>
          </a:pPr>
          <a:r>
            <a:rPr lang="pt-BR" sz="1000" b="0" kern="1200" dirty="0">
              <a:latin typeface="Franklin Gothic Medium"/>
            </a:rPr>
            <a:t>Salva </a:t>
          </a:r>
          <a:endParaRPr lang="pt-BR" sz="1000" b="0" kern="1200" dirty="0"/>
        </a:p>
      </dsp:txBody>
      <dsp:txXfrm>
        <a:off x="2383125" y="2231350"/>
        <a:ext cx="814425" cy="238190"/>
      </dsp:txXfrm>
    </dsp:sp>
    <dsp:sp modelId="{95F45194-0CC0-42AD-AC41-01FCF20D4A59}">
      <dsp:nvSpPr>
        <dsp:cNvPr id="0" name=""/>
        <dsp:cNvSpPr/>
      </dsp:nvSpPr>
      <dsp:spPr>
        <a:xfrm rot="21561231">
          <a:off x="3392231" y="1759202"/>
          <a:ext cx="324889" cy="321927"/>
        </a:xfrm>
        <a:prstGeom prst="rightArrow">
          <a:avLst>
            <a:gd name="adj1" fmla="val 60000"/>
            <a:gd name="adj2" fmla="val 50000"/>
          </a:avLst>
        </a:prstGeom>
        <a:solidFill>
          <a:schemeClr val="accent2">
            <a:shade val="90000"/>
            <a:hueOff val="-287340"/>
            <a:satOff val="204"/>
            <a:lumOff val="1605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3392234" y="1824132"/>
        <a:ext cx="228311" cy="193157"/>
      </dsp:txXfrm>
    </dsp:sp>
    <dsp:sp modelId="{E156DC26-24BA-4091-822A-732A1DB45698}">
      <dsp:nvSpPr>
        <dsp:cNvPr id="0" name=""/>
        <dsp:cNvSpPr/>
      </dsp:nvSpPr>
      <dsp:spPr>
        <a:xfrm>
          <a:off x="3760041" y="1710542"/>
          <a:ext cx="1293029" cy="518399"/>
        </a:xfrm>
        <a:prstGeom prst="roundRect">
          <a:avLst>
            <a:gd name="adj" fmla="val 10000"/>
          </a:avLst>
        </a:prstGeom>
        <a:solidFill>
          <a:schemeClr val="accent2">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a:lnSpc>
              <a:spcPct val="90000"/>
            </a:lnSpc>
            <a:spcBef>
              <a:spcPct val="0"/>
            </a:spcBef>
            <a:spcAft>
              <a:spcPct val="35000"/>
            </a:spcAft>
            <a:buNone/>
          </a:pPr>
          <a:r>
            <a:rPr lang="pt-BR" sz="1200" b="1" kern="1200" dirty="0">
              <a:solidFill>
                <a:schemeClr val="tx1"/>
              </a:solidFill>
              <a:latin typeface="+mn-lt"/>
            </a:rPr>
            <a:t>Compromisso</a:t>
          </a:r>
        </a:p>
      </dsp:txBody>
      <dsp:txXfrm>
        <a:off x="3760041" y="1710542"/>
        <a:ext cx="1293029" cy="345600"/>
      </dsp:txXfrm>
    </dsp:sp>
    <dsp:sp modelId="{ACC9908C-FC4E-4755-9426-7DED8D2FFB0F}">
      <dsp:nvSpPr>
        <dsp:cNvPr id="0" name=""/>
        <dsp:cNvSpPr/>
      </dsp:nvSpPr>
      <dsp:spPr>
        <a:xfrm>
          <a:off x="3851160" y="2133661"/>
          <a:ext cx="1518973" cy="49078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rtl="0">
            <a:lnSpc>
              <a:spcPct val="90000"/>
            </a:lnSpc>
            <a:spcBef>
              <a:spcPct val="0"/>
            </a:spcBef>
            <a:spcAft>
              <a:spcPct val="15000"/>
            </a:spcAft>
            <a:buFont typeface="Arial" panose="020B0604020202020204" pitchFamily="34" charset="0"/>
            <a:buChar char="•"/>
          </a:pPr>
          <a:r>
            <a:rPr lang="pt-BR" sz="800" b="0" kern="1200" dirty="0">
              <a:latin typeface="Franklin Gothic Medium"/>
            </a:rPr>
            <a:t>Associa o compromisso à viagem</a:t>
          </a:r>
          <a:endParaRPr lang="pt-BR" sz="800" b="0" kern="1200" dirty="0"/>
        </a:p>
        <a:p>
          <a:pPr marL="57150" lvl="1" indent="-57150" algn="l" defTabSz="355600" rtl="0">
            <a:lnSpc>
              <a:spcPct val="90000"/>
            </a:lnSpc>
            <a:spcBef>
              <a:spcPct val="0"/>
            </a:spcBef>
            <a:spcAft>
              <a:spcPct val="15000"/>
            </a:spcAft>
            <a:buFont typeface="Arial" panose="020B0604020202020204" pitchFamily="34" charset="0"/>
            <a:buChar char="•"/>
          </a:pPr>
          <a:r>
            <a:rPr lang="pt-BR" sz="800" b="0" kern="1200" dirty="0">
              <a:latin typeface="Franklin Gothic Medium"/>
            </a:rPr>
            <a:t>Salva o compromisso</a:t>
          </a:r>
        </a:p>
      </dsp:txBody>
      <dsp:txXfrm>
        <a:off x="3865534" y="2148035"/>
        <a:ext cx="1490225" cy="462032"/>
      </dsp:txXfrm>
    </dsp:sp>
    <dsp:sp modelId="{B39F0078-8C5C-4DD1-B68D-9142A0CC444C}">
      <dsp:nvSpPr>
        <dsp:cNvPr id="0" name=""/>
        <dsp:cNvSpPr/>
      </dsp:nvSpPr>
      <dsp:spPr>
        <a:xfrm rot="127088">
          <a:off x="5253436" y="1792012"/>
          <a:ext cx="349631" cy="321927"/>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dsp:txBody>
      <dsp:txXfrm>
        <a:off x="5253469" y="1854612"/>
        <a:ext cx="253053" cy="193157"/>
      </dsp:txXfrm>
    </dsp:sp>
    <dsp:sp modelId="{82886CED-1628-46A1-9796-31F266657F0C}">
      <dsp:nvSpPr>
        <dsp:cNvPr id="0" name=""/>
        <dsp:cNvSpPr/>
      </dsp:nvSpPr>
      <dsp:spPr>
        <a:xfrm>
          <a:off x="5712743" y="1630521"/>
          <a:ext cx="1293029" cy="727755"/>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rtl="0">
            <a:lnSpc>
              <a:spcPct val="90000"/>
            </a:lnSpc>
            <a:spcBef>
              <a:spcPct val="0"/>
            </a:spcBef>
            <a:spcAft>
              <a:spcPct val="35000"/>
            </a:spcAft>
            <a:buNone/>
          </a:pPr>
          <a:r>
            <a:rPr lang="en-US" sz="1200" b="1" kern="1200" dirty="0" err="1">
              <a:solidFill>
                <a:schemeClr val="tx1"/>
              </a:solidFill>
              <a:latin typeface="+mn-lt"/>
            </a:rPr>
            <a:t>Presentes</a:t>
          </a:r>
          <a:r>
            <a:rPr lang="en-US" sz="1200" b="1" kern="1200" dirty="0">
              <a:solidFill>
                <a:schemeClr val="tx1"/>
              </a:solidFill>
              <a:latin typeface="+mn-lt"/>
            </a:rPr>
            <a:t> e </a:t>
          </a:r>
          <a:r>
            <a:rPr lang="en-US" sz="1200" b="1" kern="1200" dirty="0" err="1">
              <a:solidFill>
                <a:schemeClr val="tx1"/>
              </a:solidFill>
              <a:latin typeface="+mn-lt"/>
            </a:rPr>
            <a:t>Hospitalidades</a:t>
          </a:r>
          <a:r>
            <a:rPr lang="en-US" sz="1200" b="1" kern="1200" dirty="0">
              <a:solidFill>
                <a:schemeClr val="tx1"/>
              </a:solidFill>
              <a:latin typeface="+mn-lt"/>
            </a:rPr>
            <a:t> </a:t>
          </a:r>
          <a:r>
            <a:rPr lang="en-US" sz="1100" b="0" kern="1200" dirty="0">
              <a:solidFill>
                <a:schemeClr val="tx1"/>
              </a:solidFill>
              <a:latin typeface="+mn-lt"/>
            </a:rPr>
            <a:t>(</a:t>
          </a:r>
          <a:r>
            <a:rPr lang="en-US" sz="1100" b="0" kern="1200" dirty="0" err="1">
              <a:solidFill>
                <a:schemeClr val="tx1"/>
              </a:solidFill>
              <a:latin typeface="+mn-lt"/>
            </a:rPr>
            <a:t>Itens</a:t>
          </a:r>
          <a:r>
            <a:rPr lang="en-US" sz="1100" b="0" kern="1200" dirty="0">
              <a:solidFill>
                <a:schemeClr val="tx1"/>
              </a:solidFill>
              <a:latin typeface="+mn-lt"/>
            </a:rPr>
            <a:t> </a:t>
          </a:r>
          <a:r>
            <a:rPr lang="en-US" sz="1100" b="0" kern="1200" dirty="0" err="1">
              <a:solidFill>
                <a:schemeClr val="tx1"/>
              </a:solidFill>
              <a:latin typeface="+mn-lt"/>
            </a:rPr>
            <a:t>recebidos</a:t>
          </a:r>
          <a:r>
            <a:rPr lang="en-US" sz="1100" b="0" kern="1200" dirty="0">
              <a:solidFill>
                <a:schemeClr val="tx1"/>
              </a:solidFill>
              <a:latin typeface="+mn-lt"/>
            </a:rPr>
            <a:t>)</a:t>
          </a:r>
          <a:endParaRPr lang="en-US" sz="1200" b="0" kern="1200" dirty="0">
            <a:solidFill>
              <a:schemeClr val="tx1"/>
            </a:solidFill>
            <a:latin typeface="+mn-lt"/>
          </a:endParaRPr>
        </a:p>
      </dsp:txBody>
      <dsp:txXfrm>
        <a:off x="5712743" y="1630521"/>
        <a:ext cx="1293029" cy="485170"/>
      </dsp:txXfrm>
    </dsp:sp>
    <dsp:sp modelId="{855E5CC0-3471-4AF9-ABCC-0FA1DF33B63D}">
      <dsp:nvSpPr>
        <dsp:cNvPr id="0" name=""/>
        <dsp:cNvSpPr/>
      </dsp:nvSpPr>
      <dsp:spPr>
        <a:xfrm>
          <a:off x="6081734" y="2344482"/>
          <a:ext cx="829245" cy="266685"/>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ctr" defTabSz="444500" rtl="0">
            <a:lnSpc>
              <a:spcPct val="90000"/>
            </a:lnSpc>
            <a:spcBef>
              <a:spcPct val="0"/>
            </a:spcBef>
            <a:spcAft>
              <a:spcPct val="15000"/>
            </a:spcAft>
            <a:buFontTx/>
            <a:buNone/>
          </a:pPr>
          <a:r>
            <a:rPr lang="pt-BR" sz="1000" b="0" kern="1200" dirty="0">
              <a:latin typeface="Franklin Gothic Medium"/>
            </a:rPr>
            <a:t>Salva </a:t>
          </a:r>
          <a:endParaRPr lang="pt-BR" sz="1000" b="0" kern="1200" dirty="0"/>
        </a:p>
      </dsp:txBody>
      <dsp:txXfrm>
        <a:off x="6089545" y="2352293"/>
        <a:ext cx="813623" cy="2510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2F11D3-F207-474A-A17D-63FBF56628E6}">
      <dsp:nvSpPr>
        <dsp:cNvPr id="0" name=""/>
        <dsp:cNvSpPr/>
      </dsp:nvSpPr>
      <dsp:spPr>
        <a:xfrm>
          <a:off x="4533" y="454222"/>
          <a:ext cx="1354942" cy="812965"/>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solidFill>
                <a:schemeClr val="tx1"/>
              </a:solidFill>
              <a:latin typeface="+mn-lt"/>
            </a:rPr>
            <a:t>Viagem</a:t>
          </a:r>
          <a:endParaRPr lang="pt-BR" sz="1600" b="1" i="0" u="none" strike="noStrike" kern="1200" cap="none" baseline="0" noProof="0">
            <a:solidFill>
              <a:srgbClr val="010000"/>
            </a:solidFill>
            <a:latin typeface="+mn-lt"/>
          </a:endParaRPr>
        </a:p>
      </dsp:txBody>
      <dsp:txXfrm>
        <a:off x="28344" y="478033"/>
        <a:ext cx="1307320" cy="765343"/>
      </dsp:txXfrm>
    </dsp:sp>
    <dsp:sp modelId="{A0BC0A17-01DC-408F-82F5-6196F6C7F04F}">
      <dsp:nvSpPr>
        <dsp:cNvPr id="0" name=""/>
        <dsp:cNvSpPr/>
      </dsp:nvSpPr>
      <dsp:spPr>
        <a:xfrm>
          <a:off x="1494970" y="692692"/>
          <a:ext cx="287247" cy="336025"/>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pt-BR" sz="1300" kern="1200">
            <a:latin typeface="+mn-lt"/>
          </a:endParaRPr>
        </a:p>
      </dsp:txBody>
      <dsp:txXfrm>
        <a:off x="1494970" y="759897"/>
        <a:ext cx="201073" cy="201615"/>
      </dsp:txXfrm>
    </dsp:sp>
    <dsp:sp modelId="{89046AD7-8CAD-44E9-A662-1F722A65152B}">
      <dsp:nvSpPr>
        <dsp:cNvPr id="0" name=""/>
        <dsp:cNvSpPr/>
      </dsp:nvSpPr>
      <dsp:spPr>
        <a:xfrm>
          <a:off x="1901452" y="454222"/>
          <a:ext cx="1354942" cy="812965"/>
        </a:xfrm>
        <a:prstGeom prst="roundRect">
          <a:avLst>
            <a:gd name="adj" fmla="val 10000"/>
          </a:avLst>
        </a:prstGeom>
        <a:solidFill>
          <a:schemeClr val="accent2">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b="1" kern="1200">
              <a:solidFill>
                <a:schemeClr val="tx1"/>
              </a:solidFill>
              <a:latin typeface="+mn-lt"/>
            </a:rPr>
            <a:t>Compromisso</a:t>
          </a:r>
        </a:p>
      </dsp:txBody>
      <dsp:txXfrm>
        <a:off x="1925263" y="478033"/>
        <a:ext cx="1307320" cy="765343"/>
      </dsp:txXfrm>
    </dsp:sp>
    <dsp:sp modelId="{A841AF2A-F51C-4328-A940-B028C7EEF5A3}">
      <dsp:nvSpPr>
        <dsp:cNvPr id="0" name=""/>
        <dsp:cNvSpPr/>
      </dsp:nvSpPr>
      <dsp:spPr>
        <a:xfrm rot="43269">
          <a:off x="3391878" y="704732"/>
          <a:ext cx="287270" cy="336025"/>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pt-BR" sz="1300" kern="1200">
            <a:latin typeface="+mn-lt"/>
          </a:endParaRPr>
        </a:p>
      </dsp:txBody>
      <dsp:txXfrm>
        <a:off x="3391881" y="771395"/>
        <a:ext cx="201089" cy="201615"/>
      </dsp:txXfrm>
    </dsp:sp>
    <dsp:sp modelId="{4AAA1105-FED4-4EE3-8DE7-01CAE06BEF93}">
      <dsp:nvSpPr>
        <dsp:cNvPr id="0" name=""/>
        <dsp:cNvSpPr/>
      </dsp:nvSpPr>
      <dsp:spPr>
        <a:xfrm>
          <a:off x="3798372" y="526145"/>
          <a:ext cx="1354942" cy="716872"/>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pt-BR" sz="1400" b="1" kern="1200" dirty="0">
              <a:solidFill>
                <a:schemeClr val="tx1"/>
              </a:solidFill>
              <a:latin typeface="+mn-lt"/>
            </a:rPr>
            <a:t>Presentes e Hospitalidades </a:t>
          </a:r>
          <a:r>
            <a:rPr lang="pt-BR" sz="1200" b="0" kern="1200" dirty="0">
              <a:solidFill>
                <a:schemeClr val="tx1"/>
              </a:solidFill>
              <a:latin typeface="+mn-lt"/>
            </a:rPr>
            <a:t>(itens recebidos)</a:t>
          </a:r>
          <a:endParaRPr lang="pt-BR" sz="1400" b="0" kern="1200" dirty="0">
            <a:solidFill>
              <a:schemeClr val="tx1"/>
            </a:solidFill>
            <a:latin typeface="+mn-lt"/>
          </a:endParaRPr>
        </a:p>
      </dsp:txBody>
      <dsp:txXfrm>
        <a:off x="3819368" y="547141"/>
        <a:ext cx="1312950" cy="674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34651-B93A-4E2C-9787-09CF13037E09}">
      <dsp:nvSpPr>
        <dsp:cNvPr id="0" name=""/>
        <dsp:cNvSpPr/>
      </dsp:nvSpPr>
      <dsp:spPr>
        <a:xfrm>
          <a:off x="3475" y="504091"/>
          <a:ext cx="1294809" cy="600781"/>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rtl="0">
            <a:lnSpc>
              <a:spcPct val="90000"/>
            </a:lnSpc>
            <a:spcBef>
              <a:spcPct val="0"/>
            </a:spcBef>
            <a:spcAft>
              <a:spcPct val="35000"/>
            </a:spcAft>
            <a:buNone/>
          </a:pPr>
          <a:r>
            <a:rPr lang="en-US" sz="1200" b="1" kern="1200" dirty="0" err="1">
              <a:solidFill>
                <a:schemeClr val="tx1"/>
              </a:solidFill>
              <a:latin typeface="+mn-lt"/>
            </a:rPr>
            <a:t>Presentes</a:t>
          </a:r>
          <a:r>
            <a:rPr lang="en-US" sz="1200" b="1" kern="1200" dirty="0">
              <a:solidFill>
                <a:schemeClr val="tx1"/>
              </a:solidFill>
              <a:latin typeface="+mn-lt"/>
            </a:rPr>
            <a:t> e </a:t>
          </a:r>
          <a:r>
            <a:rPr lang="en-US" sz="1200" b="1" kern="1200" dirty="0" err="1">
              <a:solidFill>
                <a:schemeClr val="tx1"/>
              </a:solidFill>
              <a:latin typeface="+mn-lt"/>
            </a:rPr>
            <a:t>Hospitalidades</a:t>
          </a:r>
          <a:r>
            <a:rPr lang="en-US" sz="1200" b="1" kern="1200" dirty="0">
              <a:solidFill>
                <a:schemeClr val="tx1"/>
              </a:solidFill>
              <a:latin typeface="+mn-lt"/>
            </a:rPr>
            <a:t> </a:t>
          </a:r>
          <a:br>
            <a:rPr lang="en-US" sz="1200" b="1" kern="1200" dirty="0">
              <a:solidFill>
                <a:schemeClr val="tx1"/>
              </a:solidFill>
              <a:latin typeface="+mn-lt"/>
            </a:rPr>
          </a:br>
          <a:r>
            <a:rPr lang="en-US" sz="1200" b="0" kern="1200" dirty="0">
              <a:solidFill>
                <a:schemeClr val="tx1"/>
              </a:solidFill>
              <a:latin typeface="+mn-lt"/>
            </a:rPr>
            <a:t>(</a:t>
          </a:r>
          <a:r>
            <a:rPr lang="en-US" sz="1200" b="0" kern="1200" dirty="0" err="1">
              <a:solidFill>
                <a:schemeClr val="tx1"/>
              </a:solidFill>
              <a:latin typeface="+mn-lt"/>
            </a:rPr>
            <a:t>Itens</a:t>
          </a:r>
          <a:r>
            <a:rPr lang="en-US" sz="1200" b="0" kern="1200" dirty="0">
              <a:solidFill>
                <a:schemeClr val="tx1"/>
              </a:solidFill>
              <a:latin typeface="+mn-lt"/>
            </a:rPr>
            <a:t> </a:t>
          </a:r>
          <a:r>
            <a:rPr lang="en-US" sz="1200" b="0" kern="1200" dirty="0" err="1">
              <a:solidFill>
                <a:schemeClr val="tx1"/>
              </a:solidFill>
              <a:latin typeface="+mn-lt"/>
            </a:rPr>
            <a:t>recebidos</a:t>
          </a:r>
          <a:r>
            <a:rPr lang="en-US" sz="1200" b="0" kern="1200" dirty="0">
              <a:solidFill>
                <a:schemeClr val="tx1"/>
              </a:solidFill>
              <a:latin typeface="+mn-lt"/>
            </a:rPr>
            <a:t>)</a:t>
          </a:r>
          <a:endParaRPr lang="pt-BR" sz="1200" kern="1200" dirty="0">
            <a:solidFill>
              <a:schemeClr val="tx1"/>
            </a:solidFill>
          </a:endParaRPr>
        </a:p>
      </dsp:txBody>
      <dsp:txXfrm>
        <a:off x="3475" y="504091"/>
        <a:ext cx="1294809" cy="400520"/>
      </dsp:txXfrm>
    </dsp:sp>
    <dsp:sp modelId="{5C2351FE-74DC-40FD-B671-AEAB9D79745E}">
      <dsp:nvSpPr>
        <dsp:cNvPr id="0" name=""/>
        <dsp:cNvSpPr/>
      </dsp:nvSpPr>
      <dsp:spPr>
        <a:xfrm>
          <a:off x="405972" y="1094230"/>
          <a:ext cx="1001470" cy="47538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ctr" defTabSz="488950" rtl="0">
            <a:lnSpc>
              <a:spcPct val="90000"/>
            </a:lnSpc>
            <a:spcBef>
              <a:spcPct val="0"/>
            </a:spcBef>
            <a:spcAft>
              <a:spcPct val="15000"/>
            </a:spcAft>
            <a:buFontTx/>
            <a:buNone/>
          </a:pPr>
          <a:r>
            <a:rPr lang="pt-BR" sz="1100" kern="1200" dirty="0">
              <a:latin typeface="+mn-lt"/>
            </a:rPr>
            <a:t>Salva rascunho</a:t>
          </a:r>
        </a:p>
      </dsp:txBody>
      <dsp:txXfrm>
        <a:off x="419895" y="1108153"/>
        <a:ext cx="973624" cy="447534"/>
      </dsp:txXfrm>
    </dsp:sp>
    <dsp:sp modelId="{C8F43FD2-50C4-47C4-B260-B7C1E51F4CB5}">
      <dsp:nvSpPr>
        <dsp:cNvPr id="0" name=""/>
        <dsp:cNvSpPr/>
      </dsp:nvSpPr>
      <dsp:spPr>
        <a:xfrm rot="21543969">
          <a:off x="1467195" y="526941"/>
          <a:ext cx="358187" cy="322370"/>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pt-BR" sz="800" kern="1200"/>
        </a:p>
      </dsp:txBody>
      <dsp:txXfrm>
        <a:off x="1467201" y="592203"/>
        <a:ext cx="261476" cy="193422"/>
      </dsp:txXfrm>
    </dsp:sp>
    <dsp:sp modelId="{56772FFE-EE54-4C0E-B6C4-3FF82C387FC1}">
      <dsp:nvSpPr>
        <dsp:cNvPr id="0" name=""/>
        <dsp:cNvSpPr/>
      </dsp:nvSpPr>
      <dsp:spPr>
        <a:xfrm>
          <a:off x="1974021" y="559090"/>
          <a:ext cx="1294809" cy="339423"/>
        </a:xfrm>
        <a:prstGeom prst="roundRect">
          <a:avLst>
            <a:gd name="adj" fmla="val 10000"/>
          </a:avLst>
        </a:prstGeom>
        <a:solidFill>
          <a:schemeClr val="accent2">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a:lnSpc>
              <a:spcPct val="90000"/>
            </a:lnSpc>
            <a:spcBef>
              <a:spcPct val="0"/>
            </a:spcBef>
            <a:spcAft>
              <a:spcPct val="35000"/>
            </a:spcAft>
            <a:buNone/>
          </a:pPr>
          <a:r>
            <a:rPr lang="pt-BR" sz="1200" kern="1200" dirty="0">
              <a:solidFill>
                <a:schemeClr val="tx1"/>
              </a:solidFill>
              <a:latin typeface="Franklin Gothic Medium"/>
            </a:rPr>
            <a:t>Compromisso</a:t>
          </a:r>
          <a:endParaRPr lang="pt-BR" sz="1000" kern="1200" dirty="0">
            <a:solidFill>
              <a:schemeClr val="tx1"/>
            </a:solidFill>
          </a:endParaRPr>
        </a:p>
      </dsp:txBody>
      <dsp:txXfrm>
        <a:off x="1974021" y="559090"/>
        <a:ext cx="1294809" cy="226282"/>
      </dsp:txXfrm>
    </dsp:sp>
    <dsp:sp modelId="{14A214D9-C084-4BFC-B4E4-B8093268A48F}">
      <dsp:nvSpPr>
        <dsp:cNvPr id="0" name=""/>
        <dsp:cNvSpPr/>
      </dsp:nvSpPr>
      <dsp:spPr>
        <a:xfrm>
          <a:off x="2340095" y="1016921"/>
          <a:ext cx="863443" cy="268928"/>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78232" rIns="78232" bIns="78232" numCol="1" spcCol="1270" anchor="t" anchorCtr="0">
          <a:noAutofit/>
        </a:bodyPr>
        <a:lstStyle/>
        <a:p>
          <a:pPr marL="57150" lvl="1" indent="-57150" algn="ctr" defTabSz="466725" rtl="0">
            <a:lnSpc>
              <a:spcPct val="90000"/>
            </a:lnSpc>
            <a:spcBef>
              <a:spcPct val="0"/>
            </a:spcBef>
            <a:spcAft>
              <a:spcPct val="15000"/>
            </a:spcAft>
            <a:buFontTx/>
            <a:buNone/>
          </a:pPr>
          <a:r>
            <a:rPr lang="pt-BR" sz="1050" kern="1200" dirty="0">
              <a:latin typeface="Franklin Gothic Medium"/>
            </a:rPr>
            <a:t>Salva </a:t>
          </a:r>
          <a:endParaRPr lang="pt-BR" sz="1050" kern="1200" dirty="0"/>
        </a:p>
      </dsp:txBody>
      <dsp:txXfrm>
        <a:off x="2347972" y="1024798"/>
        <a:ext cx="847689" cy="253174"/>
      </dsp:txXfrm>
    </dsp:sp>
    <dsp:sp modelId="{95F45194-0CC0-42AD-AC41-01FCF20D4A59}">
      <dsp:nvSpPr>
        <dsp:cNvPr id="0" name=""/>
        <dsp:cNvSpPr/>
      </dsp:nvSpPr>
      <dsp:spPr>
        <a:xfrm rot="21549090">
          <a:off x="3443880" y="525506"/>
          <a:ext cx="414722" cy="322370"/>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pt-BR" sz="800" kern="1200"/>
        </a:p>
      </dsp:txBody>
      <dsp:txXfrm>
        <a:off x="3443885" y="590696"/>
        <a:ext cx="318011" cy="193422"/>
      </dsp:txXfrm>
    </dsp:sp>
    <dsp:sp modelId="{E156DC26-24BA-4091-822A-732A1DB45698}">
      <dsp:nvSpPr>
        <dsp:cNvPr id="0" name=""/>
        <dsp:cNvSpPr/>
      </dsp:nvSpPr>
      <dsp:spPr>
        <a:xfrm>
          <a:off x="4051181" y="486006"/>
          <a:ext cx="1294809" cy="438917"/>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ctr" defTabSz="533400" rtl="0">
            <a:lnSpc>
              <a:spcPct val="90000"/>
            </a:lnSpc>
            <a:spcBef>
              <a:spcPct val="0"/>
            </a:spcBef>
            <a:spcAft>
              <a:spcPct val="35000"/>
            </a:spcAft>
            <a:buNone/>
          </a:pPr>
          <a:r>
            <a:rPr lang="pt-BR" sz="1200" b="1" kern="1200" dirty="0">
              <a:solidFill>
                <a:schemeClr val="tx1"/>
              </a:solidFill>
            </a:rPr>
            <a:t>Viagem</a:t>
          </a:r>
          <a:endParaRPr lang="pt-BR" sz="1000" b="1" kern="1200" dirty="0">
            <a:solidFill>
              <a:schemeClr val="tx1"/>
            </a:solidFill>
          </a:endParaRPr>
        </a:p>
      </dsp:txBody>
      <dsp:txXfrm>
        <a:off x="4051181" y="486006"/>
        <a:ext cx="1294809" cy="292611"/>
      </dsp:txXfrm>
    </dsp:sp>
    <dsp:sp modelId="{ACC9908C-FC4E-4755-9426-7DED8D2FFB0F}">
      <dsp:nvSpPr>
        <dsp:cNvPr id="0" name=""/>
        <dsp:cNvSpPr/>
      </dsp:nvSpPr>
      <dsp:spPr>
        <a:xfrm>
          <a:off x="3848768" y="874392"/>
          <a:ext cx="1736728" cy="641655"/>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rtl="0">
            <a:lnSpc>
              <a:spcPct val="90000"/>
            </a:lnSpc>
            <a:spcBef>
              <a:spcPct val="0"/>
            </a:spcBef>
            <a:spcAft>
              <a:spcPct val="15000"/>
            </a:spcAft>
            <a:buChar char="•"/>
          </a:pPr>
          <a:r>
            <a:rPr lang="pt-BR" sz="1000" b="0" kern="1200" dirty="0">
              <a:latin typeface="Franklin Gothic Medium"/>
            </a:rPr>
            <a:t>Associa o presente ao compromisso</a:t>
          </a:r>
          <a:endParaRPr lang="pt-BR" sz="1000" b="0" kern="1200" dirty="0"/>
        </a:p>
        <a:p>
          <a:pPr marL="57150" lvl="1" indent="-57150" algn="l" defTabSz="444500" rtl="0">
            <a:lnSpc>
              <a:spcPct val="90000"/>
            </a:lnSpc>
            <a:spcBef>
              <a:spcPct val="0"/>
            </a:spcBef>
            <a:spcAft>
              <a:spcPct val="15000"/>
            </a:spcAft>
            <a:buChar char="•"/>
          </a:pPr>
          <a:r>
            <a:rPr lang="pt-BR" sz="1000" b="0" kern="1200" dirty="0">
              <a:latin typeface="Franklin Gothic Medium"/>
            </a:rPr>
            <a:t>Salva o compromisso</a:t>
          </a:r>
        </a:p>
      </dsp:txBody>
      <dsp:txXfrm>
        <a:off x="3867561" y="893185"/>
        <a:ext cx="1699142" cy="604069"/>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85621" cy="501576"/>
          </a:xfrm>
          <a:prstGeom prst="rect">
            <a:avLst/>
          </a:prstGeom>
        </p:spPr>
        <p:txBody>
          <a:bodyPr vert="horz" lIns="92446" tIns="46223" rIns="92446" bIns="46223" rtlCol="0"/>
          <a:lstStyle>
            <a:lvl1pPr algn="l">
              <a:defRPr sz="1200"/>
            </a:lvl1pPr>
          </a:lstStyle>
          <a:p>
            <a:endParaRPr lang="pt-BR"/>
          </a:p>
        </p:txBody>
      </p:sp>
      <p:sp>
        <p:nvSpPr>
          <p:cNvPr id="3" name="Espaço Reservado para Data 2"/>
          <p:cNvSpPr>
            <a:spLocks noGrp="1"/>
          </p:cNvSpPr>
          <p:nvPr>
            <p:ph type="dt" idx="1"/>
          </p:nvPr>
        </p:nvSpPr>
        <p:spPr>
          <a:xfrm>
            <a:off x="3900934" y="0"/>
            <a:ext cx="2985621" cy="501576"/>
          </a:xfrm>
          <a:prstGeom prst="rect">
            <a:avLst/>
          </a:prstGeom>
        </p:spPr>
        <p:txBody>
          <a:bodyPr vert="horz" lIns="92446" tIns="46223" rIns="92446" bIns="46223" rtlCol="0"/>
          <a:lstStyle>
            <a:lvl1pPr algn="r">
              <a:defRPr sz="1200"/>
            </a:lvl1pPr>
          </a:lstStyle>
          <a:p>
            <a:fld id="{F30C2313-0EC9-4D50-9CFB-D9742194C6F8}" type="datetimeFigureOut">
              <a:rPr lang="pt-BR" smtClean="0"/>
              <a:t>26/09/2022</a:t>
            </a:fld>
            <a:endParaRPr lang="pt-BR"/>
          </a:p>
        </p:txBody>
      </p:sp>
      <p:sp>
        <p:nvSpPr>
          <p:cNvPr id="4" name="Espaço Reservado para Imagem de Slide 3"/>
          <p:cNvSpPr>
            <a:spLocks noGrp="1" noRot="1" noChangeAspect="1"/>
          </p:cNvSpPr>
          <p:nvPr>
            <p:ph type="sldImg" idx="2"/>
          </p:nvPr>
        </p:nvSpPr>
        <p:spPr>
          <a:xfrm>
            <a:off x="438150" y="1252538"/>
            <a:ext cx="6011863" cy="3381375"/>
          </a:xfrm>
          <a:prstGeom prst="rect">
            <a:avLst/>
          </a:prstGeom>
          <a:noFill/>
          <a:ln w="12700">
            <a:solidFill>
              <a:prstClr val="black"/>
            </a:solidFill>
          </a:ln>
        </p:spPr>
        <p:txBody>
          <a:bodyPr vert="horz" lIns="92446" tIns="46223" rIns="92446" bIns="46223" rtlCol="0" anchor="ctr"/>
          <a:lstStyle/>
          <a:p>
            <a:endParaRPr lang="pt-BR"/>
          </a:p>
        </p:txBody>
      </p:sp>
      <p:sp>
        <p:nvSpPr>
          <p:cNvPr id="5" name="Espaço Reservado para Anotações 4"/>
          <p:cNvSpPr>
            <a:spLocks noGrp="1"/>
          </p:cNvSpPr>
          <p:nvPr>
            <p:ph type="body" sz="quarter" idx="3"/>
          </p:nvPr>
        </p:nvSpPr>
        <p:spPr>
          <a:xfrm>
            <a:off x="688495" y="4821859"/>
            <a:ext cx="5511174" cy="3945303"/>
          </a:xfrm>
          <a:prstGeom prst="rect">
            <a:avLst/>
          </a:prstGeom>
        </p:spPr>
        <p:txBody>
          <a:bodyPr vert="horz" lIns="92446" tIns="46223" rIns="92446" bIns="46223"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518724"/>
            <a:ext cx="2985621" cy="501576"/>
          </a:xfrm>
          <a:prstGeom prst="rect">
            <a:avLst/>
          </a:prstGeom>
        </p:spPr>
        <p:txBody>
          <a:bodyPr vert="horz" lIns="92446" tIns="46223" rIns="92446" bIns="46223"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900934" y="9518724"/>
            <a:ext cx="2985621" cy="501576"/>
          </a:xfrm>
          <a:prstGeom prst="rect">
            <a:avLst/>
          </a:prstGeom>
        </p:spPr>
        <p:txBody>
          <a:bodyPr vert="horz" lIns="92446" tIns="46223" rIns="92446" bIns="46223" rtlCol="0" anchor="b"/>
          <a:lstStyle>
            <a:lvl1pPr algn="r">
              <a:defRPr sz="1200"/>
            </a:lvl1pPr>
          </a:lstStyle>
          <a:p>
            <a:fld id="{E8D97E18-FBBF-498D-9333-672429B03D12}" type="slidenum">
              <a:rPr lang="pt-BR" smtClean="0"/>
              <a:t>‹nº›</a:t>
            </a:fld>
            <a:endParaRPr lang="pt-BR"/>
          </a:p>
        </p:txBody>
      </p:sp>
    </p:spTree>
    <p:extLst>
      <p:ext uri="{BB962C8B-B14F-4D97-AF65-F5344CB8AC3E}">
        <p14:creationId xmlns:p14="http://schemas.microsoft.com/office/powerpoint/2010/main" val="33563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agendastreinamento.cgu.gov.br/"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a:t>
            </a:fld>
            <a:endParaRPr lang="pt-BR"/>
          </a:p>
        </p:txBody>
      </p:sp>
    </p:spTree>
    <p:extLst>
      <p:ext uri="{BB962C8B-B14F-4D97-AF65-F5344CB8AC3E}">
        <p14:creationId xmlns:p14="http://schemas.microsoft.com/office/powerpoint/2010/main" val="4100983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10</a:t>
            </a:fld>
            <a:endParaRPr lang="pt-BR"/>
          </a:p>
        </p:txBody>
      </p:sp>
    </p:spTree>
    <p:extLst>
      <p:ext uri="{BB962C8B-B14F-4D97-AF65-F5344CB8AC3E}">
        <p14:creationId xmlns:p14="http://schemas.microsoft.com/office/powerpoint/2010/main" val="4206146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11</a:t>
            </a:fld>
            <a:endParaRPr lang="pt-BR"/>
          </a:p>
        </p:txBody>
      </p:sp>
    </p:spTree>
    <p:extLst>
      <p:ext uri="{BB962C8B-B14F-4D97-AF65-F5344CB8AC3E}">
        <p14:creationId xmlns:p14="http://schemas.microsoft.com/office/powerpoint/2010/main" val="3741716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lnSpc>
                <a:spcPct val="107000"/>
              </a:lnSpc>
              <a:spcAft>
                <a:spcPts val="809"/>
              </a:spcAft>
            </a:pPr>
            <a:endParaRPr lang="pt-BR" sz="1800" b="1" i="1" dirty="0">
              <a:solidFill>
                <a:srgbClr val="595959"/>
              </a:solidFill>
              <a:latin typeface="Calibri" panose="020F0502020204030204" pitchFamily="34" charset="0"/>
              <a:ea typeface="Calibri" panose="020F0502020204030204" pitchFamily="34" charset="0"/>
              <a:cs typeface="Calibri"/>
            </a:endParaRPr>
          </a:p>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12</a:t>
            </a:fld>
            <a:endParaRPr lang="pt-BR"/>
          </a:p>
        </p:txBody>
      </p:sp>
    </p:spTree>
    <p:extLst>
      <p:ext uri="{BB962C8B-B14F-4D97-AF65-F5344CB8AC3E}">
        <p14:creationId xmlns:p14="http://schemas.microsoft.com/office/powerpoint/2010/main" val="1264546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13</a:t>
            </a:fld>
            <a:endParaRPr lang="pt-BR"/>
          </a:p>
        </p:txBody>
      </p:sp>
    </p:spTree>
    <p:extLst>
      <p:ext uri="{BB962C8B-B14F-4D97-AF65-F5344CB8AC3E}">
        <p14:creationId xmlns:p14="http://schemas.microsoft.com/office/powerpoint/2010/main" val="2534617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lnSpc>
                <a:spcPct val="107000"/>
              </a:lnSpc>
              <a:spcAft>
                <a:spcPts val="809"/>
              </a:spcAft>
            </a:pPr>
            <a:endParaRPr lang="pt-BR" sz="1800" dirty="0">
              <a:solidFill>
                <a:srgbClr val="595959"/>
              </a:solidFill>
              <a:latin typeface="Calibri" panose="020F0502020204030204" pitchFamily="34" charset="0"/>
              <a:ea typeface="Calibri" panose="020F0502020204030204" pitchFamily="34" charset="0"/>
              <a:cs typeface="Calibri"/>
            </a:endParaRPr>
          </a:p>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14</a:t>
            </a:fld>
            <a:endParaRPr lang="pt-BR"/>
          </a:p>
        </p:txBody>
      </p:sp>
    </p:spTree>
    <p:extLst>
      <p:ext uri="{BB962C8B-B14F-4D97-AF65-F5344CB8AC3E}">
        <p14:creationId xmlns:p14="http://schemas.microsoft.com/office/powerpoint/2010/main" val="1661822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b="1" noProof="0" dirty="0">
              <a:solidFill>
                <a:srgbClr val="C00000"/>
              </a:solidFill>
              <a:highlight>
                <a:srgbClr val="FFFF00"/>
              </a:highlight>
            </a:endParaRPr>
          </a:p>
          <a:p>
            <a:endParaRPr lang="pt-BR" b="0" noProof="0" dirty="0">
              <a:solidFill>
                <a:srgbClr val="C00000"/>
              </a:solidFill>
              <a:highlight>
                <a:srgbClr val="FFFF00"/>
              </a:highlight>
            </a:endParaRP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15</a:t>
            </a:fld>
            <a:endParaRPr lang="pt-BR"/>
          </a:p>
        </p:txBody>
      </p:sp>
    </p:spTree>
    <p:extLst>
      <p:ext uri="{BB962C8B-B14F-4D97-AF65-F5344CB8AC3E}">
        <p14:creationId xmlns:p14="http://schemas.microsoft.com/office/powerpoint/2010/main" val="453999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lnSpc>
                <a:spcPct val="107000"/>
              </a:lnSpc>
              <a:spcAft>
                <a:spcPts val="809"/>
              </a:spcAft>
            </a:pPr>
            <a:endParaRPr lang="pt-BR" sz="1800" b="1" i="1" dirty="0">
              <a:solidFill>
                <a:srgbClr val="595959"/>
              </a:solidFill>
              <a:latin typeface="Calibri" panose="020F0502020204030204" pitchFamily="34" charset="0"/>
              <a:ea typeface="Calibri" panose="020F0502020204030204" pitchFamily="34" charset="0"/>
              <a:cs typeface="Calibri"/>
            </a:endParaRPr>
          </a:p>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16</a:t>
            </a:fld>
            <a:endParaRPr lang="pt-BR"/>
          </a:p>
        </p:txBody>
      </p:sp>
    </p:spTree>
    <p:extLst>
      <p:ext uri="{BB962C8B-B14F-4D97-AF65-F5344CB8AC3E}">
        <p14:creationId xmlns:p14="http://schemas.microsoft.com/office/powerpoint/2010/main" val="3009443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a:t>As informações sobre viagens, compromissos públicos e presentes/hospitalidades devem ser  interrelacionadas no âmbito do Sistema e-Agendas caso tal conexão de fato tenha existido. Presentes e hospitalidades, por exemplo, podem ter sido recebido na ocasião de um compromisso, como na participação em um evento. A participação de um Agente Público Obrigado em compromissos públicos, por sua vez, às vezes requer deslocamento e, portanto, ocorrem no contexto de uma viagem a trabalho. Os formulários para registro de Presentes/Hospitalidades; de Compromissos Públicos e de Viagens orientam o usuário a fazer a inter-relação necessária. </a:t>
            </a:r>
          </a:p>
          <a:p>
            <a:endParaRPr lang="pt-BR" dirty="0"/>
          </a:p>
          <a:p>
            <a:r>
              <a:rPr lang="pt-BR" b="1" dirty="0"/>
              <a:t>Ponto de atenção!</a:t>
            </a:r>
          </a:p>
          <a:p>
            <a:endParaRPr lang="pt-BR" dirty="0"/>
          </a:p>
          <a:p>
            <a:pPr defTabSz="924458">
              <a:defRPr/>
            </a:pPr>
            <a:r>
              <a:rPr lang="pt-BR" dirty="0"/>
              <a:t>O conceito de </a:t>
            </a:r>
            <a:r>
              <a:rPr lang="pt-BR" b="1" dirty="0"/>
              <a:t>hospitalidade </a:t>
            </a:r>
            <a:r>
              <a:rPr lang="pt-BR" dirty="0"/>
              <a:t>abrange</a:t>
            </a:r>
            <a:r>
              <a:rPr lang="pt-BR" b="1" dirty="0"/>
              <a:t> </a:t>
            </a:r>
            <a:r>
              <a:rPr lang="pt-BR" dirty="0"/>
              <a:t> serviços ou despesas </a:t>
            </a:r>
            <a:r>
              <a:rPr lang="pt-BR" u="sng" dirty="0"/>
              <a:t>com transporte, com alimentação, com hospedagem, com cursos, com seminários, com congressos, com eventos, com feiras ou com atividades de entretenimento</a:t>
            </a:r>
            <a:r>
              <a:rPr lang="pt-BR" dirty="0"/>
              <a:t>, concedidos por agente privado para agente público no interesse institucional do órgão ou da entidade em que atua. </a:t>
            </a:r>
          </a:p>
          <a:p>
            <a:endParaRPr lang="pt-BR" dirty="0"/>
          </a:p>
          <a:p>
            <a:r>
              <a:rPr lang="pt-BR" dirty="0"/>
              <a:t>No </a:t>
            </a:r>
            <a:r>
              <a:rPr lang="pt-BR" b="1" dirty="0"/>
              <a:t>formulário "Presentes e Hospitalidades" devem</a:t>
            </a:r>
            <a:r>
              <a:rPr lang="pt-BR" dirty="0"/>
              <a:t> ser registrados, além dos presentes, as seguintes hospitalidades</a:t>
            </a:r>
            <a:r>
              <a:rPr lang="pt-BR" b="1" dirty="0"/>
              <a:t>: jantar, almoço, café da manhã e similares; inscrição em curso; atividades de entretenimento e outros</a:t>
            </a:r>
            <a:r>
              <a:rPr lang="pt-BR" dirty="0"/>
              <a:t>. </a:t>
            </a:r>
            <a:endParaRPr lang="pt-BR" dirty="0">
              <a:ea typeface="Calibri"/>
              <a:cs typeface="Calibri"/>
            </a:endParaRPr>
          </a:p>
          <a:p>
            <a:endParaRPr lang="pt-BR" dirty="0">
              <a:ea typeface="Calibri"/>
              <a:cs typeface="Calibri"/>
            </a:endParaRPr>
          </a:p>
          <a:p>
            <a:r>
              <a:rPr lang="pt-BR" dirty="0"/>
              <a:t>No </a:t>
            </a:r>
            <a:r>
              <a:rPr lang="pt-BR" b="1" dirty="0"/>
              <a:t>formulário de Viagens devem</a:t>
            </a:r>
            <a:r>
              <a:rPr lang="pt-BR" dirty="0"/>
              <a:t> ser registradas as seguintes hospitalidades – </a:t>
            </a:r>
            <a:r>
              <a:rPr lang="pt-BR" b="1" dirty="0"/>
              <a:t>diárias e passagens</a:t>
            </a:r>
            <a:r>
              <a:rPr lang="pt-BR" dirty="0"/>
              <a:t>. </a:t>
            </a:r>
            <a:endParaRPr lang="pt-BR" dirty="0">
              <a:ea typeface="Calibri"/>
              <a:cs typeface="Calibri"/>
            </a:endParaRPr>
          </a:p>
          <a:p>
            <a:pPr defTabSz="924458">
              <a:defRPr/>
            </a:pPr>
            <a:br>
              <a:rPr lang="pt-BR" b="1" dirty="0"/>
            </a:br>
            <a:r>
              <a:rPr lang="pt-BR" b="1" dirty="0"/>
              <a:t>Observem que as hospitalidades não se confundem com presentes</a:t>
            </a:r>
            <a:r>
              <a:rPr lang="pt-BR" dirty="0"/>
              <a:t> uma vez que só serão aceitas no interesse institucional do órgão/entidade, ou seja, caso a instituição pública se manifeste formalmente sobre o interesse em recebê-las, considerando todos os requisitos estabelecidos no Capítulo VI do Decreto nº 10.889/2021. Frisa-se que, </a:t>
            </a:r>
            <a:r>
              <a:rPr lang="pt-BR" b="1" dirty="0"/>
              <a:t>ainda que as hospitalidades sejam entregues a agente público, como ele representa o manifesto interesse institucional do órgão/entidade, tais benefícios são direcionados à instituição pública em si</a:t>
            </a:r>
            <a:r>
              <a:rPr lang="pt-BR" dirty="0"/>
              <a:t>. </a:t>
            </a:r>
          </a:p>
          <a:p>
            <a:pPr defTabSz="924458">
              <a:defRPr/>
            </a:pPr>
            <a:endParaRPr lang="pt-BR" dirty="0"/>
          </a:p>
          <a:p>
            <a:pPr algn="just">
              <a:lnSpc>
                <a:spcPct val="107000"/>
              </a:lnSpc>
              <a:spcAft>
                <a:spcPts val="809"/>
              </a:spcAft>
            </a:pPr>
            <a:br>
              <a:rPr lang="pt-BR" b="1" dirty="0">
                <a:cs typeface="+mn-lt"/>
              </a:rPr>
            </a:br>
            <a:endParaRPr lang="pt-BR" b="1" i="1">
              <a:solidFill>
                <a:srgbClr val="595959"/>
              </a:solidFill>
              <a:latin typeface="Calibri" panose="020F0502020204030204" pitchFamily="34" charset="0"/>
              <a:ea typeface="Calibri" panose="020F0502020204030204" pitchFamily="34" charset="0"/>
              <a:cs typeface="Calibri"/>
            </a:endParaRP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17</a:t>
            </a:fld>
            <a:endParaRPr lang="pt-BR"/>
          </a:p>
        </p:txBody>
      </p:sp>
    </p:spTree>
    <p:extLst>
      <p:ext uri="{BB962C8B-B14F-4D97-AF65-F5344CB8AC3E}">
        <p14:creationId xmlns:p14="http://schemas.microsoft.com/office/powerpoint/2010/main" val="41082307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173336" indent="-173336" algn="just">
              <a:buFont typeface="Courier New" panose="02070309020205020404" pitchFamily="49" charset="0"/>
              <a:buChar char="o"/>
            </a:pPr>
            <a:r>
              <a:rPr lang="pt-BR" dirty="0"/>
              <a:t>Conforme mencionado no slide anterior, o Sistema permite que seja feito o vínculo do recebimento de “presentes e hospitalidades” a um compromisso e a uma viagem. A forma mais fácil de fazer a vinculação no sistema é realizar os registros na seguinte ordem: 1. Viagem; 2. Compromisso; e 3. Presente e Hospitalidade. </a:t>
            </a:r>
          </a:p>
          <a:p>
            <a:pPr marL="173336" indent="-173336" algn="just">
              <a:buFont typeface="Courier New" panose="02070309020205020404" pitchFamily="49" charset="0"/>
              <a:buChar char="o"/>
            </a:pPr>
            <a:r>
              <a:rPr lang="pt-BR" dirty="0"/>
              <a:t>Essa ordem é sugerida pois o sistema só permite vincular um “presente e hospitalidade” a um “compromisso”, na tela de cadastro “Presentes e hospitalidade”, por isso o ideal é que o compromisso já esteja registrado. Da mesma forma que só é possível vincular um “compromisso” a uma “viagem”, na tela de cadastro do “compromisso”, por isso o ideal é que a viagem já esteja cadastrada. Caso essa ordem não tenha sido seguida, é necessário retornar aos registros feitos para editá-los e vinculá-los corretamente.</a:t>
            </a:r>
            <a:endParaRPr lang="pt-BR" dirty="0">
              <a:ea typeface="Calibri"/>
              <a:cs typeface="Calibri"/>
            </a:endParaRPr>
          </a:p>
          <a:p>
            <a:pPr defTabSz="924458">
              <a:defRPr/>
            </a:pPr>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18</a:t>
            </a:fld>
            <a:endParaRPr lang="pt-BR"/>
          </a:p>
        </p:txBody>
      </p:sp>
    </p:spTree>
    <p:extLst>
      <p:ext uri="{BB962C8B-B14F-4D97-AF65-F5344CB8AC3E}">
        <p14:creationId xmlns:p14="http://schemas.microsoft.com/office/powerpoint/2010/main" val="20739285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19</a:t>
            </a:fld>
            <a:endParaRPr lang="pt-BR"/>
          </a:p>
        </p:txBody>
      </p:sp>
    </p:spTree>
    <p:extLst>
      <p:ext uri="{BB962C8B-B14F-4D97-AF65-F5344CB8AC3E}">
        <p14:creationId xmlns:p14="http://schemas.microsoft.com/office/powerpoint/2010/main" val="3928101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8040FF0-1B1E-4EB5-B852-7ABD216C6318}" type="slidenum">
              <a:rPr lang="pt-BR" smtClean="0"/>
              <a:t>2</a:t>
            </a:fld>
            <a:endParaRPr lang="pt-BR"/>
          </a:p>
        </p:txBody>
      </p:sp>
    </p:spTree>
    <p:extLst>
      <p:ext uri="{BB962C8B-B14F-4D97-AF65-F5344CB8AC3E}">
        <p14:creationId xmlns:p14="http://schemas.microsoft.com/office/powerpoint/2010/main" val="15426803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lnSpc>
                <a:spcPct val="107000"/>
              </a:lnSpc>
              <a:spcAft>
                <a:spcPts val="1517"/>
              </a:spcAft>
            </a:pPr>
            <a:endParaRPr lang="pt-BR" sz="1800" dirty="0">
              <a:solidFill>
                <a:srgbClr val="595959"/>
              </a:solidFill>
              <a:cs typeface="Calibri"/>
            </a:endParaRP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20</a:t>
            </a:fld>
            <a:endParaRPr lang="pt-BR"/>
          </a:p>
        </p:txBody>
      </p:sp>
    </p:spTree>
    <p:extLst>
      <p:ext uri="{BB962C8B-B14F-4D97-AF65-F5344CB8AC3E}">
        <p14:creationId xmlns:p14="http://schemas.microsoft.com/office/powerpoint/2010/main" val="25190687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23</a:t>
            </a:fld>
            <a:endParaRPr lang="pt-BR"/>
          </a:p>
        </p:txBody>
      </p:sp>
    </p:spTree>
    <p:extLst>
      <p:ext uri="{BB962C8B-B14F-4D97-AF65-F5344CB8AC3E}">
        <p14:creationId xmlns:p14="http://schemas.microsoft.com/office/powerpoint/2010/main" val="4226138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Central:</a:t>
            </a:r>
            <a:r>
              <a:rPr lang="pt-BR" sz="1200" kern="1200" dirty="0">
                <a:solidFill>
                  <a:schemeClr val="tx1"/>
                </a:solidFill>
                <a:effectLst/>
                <a:latin typeface="+mn-lt"/>
                <a:ea typeface="+mn-ea"/>
                <a:cs typeface="+mn-cs"/>
              </a:rPr>
              <a:t> </a:t>
            </a:r>
            <a:r>
              <a:rPr lang="pt-BR" sz="1200" b="1" kern="1200" dirty="0">
                <a:solidFill>
                  <a:schemeClr val="tx1"/>
                </a:solidFill>
                <a:effectLst/>
                <a:latin typeface="+mn-lt"/>
                <a:ea typeface="+mn-ea"/>
                <a:cs typeface="+mn-cs"/>
              </a:rPr>
              <a:t> </a:t>
            </a:r>
            <a:r>
              <a:rPr lang="pt-BR" sz="1200" kern="1200" dirty="0">
                <a:solidFill>
                  <a:schemeClr val="tx1"/>
                </a:solidFill>
                <a:effectLst/>
                <a:latin typeface="+mn-lt"/>
                <a:ea typeface="+mn-ea"/>
                <a:cs typeface="+mn-cs"/>
              </a:rPr>
              <a:t>perfil restrito a agente público em exercício na CGU, encarregado da gerência do Sistema e-Agendas, com acesso e visualização de todos os registros públicos no sistema e com a prerrogativa de cadastro, edição e inativação de perfis de administradores institucionais supervisores de órgãos e entidades.</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Institucional Supervisor: </a:t>
            </a:r>
            <a:r>
              <a:rPr lang="pt-BR" sz="1200" kern="1200" dirty="0">
                <a:solidFill>
                  <a:schemeClr val="tx1"/>
                </a:solidFill>
                <a:effectLst/>
                <a:latin typeface="+mn-lt"/>
                <a:ea typeface="+mn-ea"/>
                <a:cs typeface="+mn-cs"/>
              </a:rPr>
              <a:t>perfil cadastrado pelo administrador central do e-Agendas ou por outro Administrador Institucional Supervisor de seu órgão entidade, com prerrogativa de: interlocução com o administrador central; gerência máxima do e-Agendas em seu órgão/entidade; acesso e visualização de todos os registros de seu órgão/entidade, cadastro de estrutura de cargos e funções de seu órgão/entidade; cadastro, edição e inativação de perfis de administradores (supervisores e gestores) e de agentes públicos obrigados (titulares eventuais); delegação para administrador institucional gestor da gerência da agenda de compromissos de determinado Agente Público Obrigado.</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Institucional Gestor: </a:t>
            </a:r>
            <a:r>
              <a:rPr lang="pt-BR" sz="1200" kern="1200" dirty="0">
                <a:solidFill>
                  <a:schemeClr val="tx1"/>
                </a:solidFill>
                <a:effectLst/>
                <a:latin typeface="+mn-lt"/>
                <a:ea typeface="+mn-ea"/>
                <a:cs typeface="+mn-cs"/>
              </a:rPr>
              <a:t>perfil cadastrado pelo Administrador Institucional Supervisor ou por outro administrador institucional gestor de seu órgão/entidade, com prerrogativa de cadastro, edição e inativação de perfis de administradores institucionais gestores e de agentes públicos obrigados (titulares e eventuais) do órgão ou entidade. Um Administrador Institucional Gestor pode receber delegação da agenda de um Agente Público Obrigado - APO e, nesse caso, acessará o perfil do APO podendo exercer as mesmas ações que ele, mas com login próprio. </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Público Obrigado (APO) Titular: </a:t>
            </a:r>
            <a:r>
              <a:rPr lang="pt-BR" sz="1200" kern="1200" dirty="0">
                <a:solidFill>
                  <a:schemeClr val="tx1"/>
                </a:solidFill>
                <a:effectLst/>
                <a:latin typeface="+mn-lt"/>
                <a:ea typeface="+mn-ea"/>
                <a:cs typeface="+mn-cs"/>
              </a:rPr>
              <a:t>a. aqueles que se enquadram nos incisos I a IV do artigo 2° da Lei de Conflito de Interesses (Lei n° 12.813/2013), em conformidade com o artigo 11 da mesma Lei. Ou seja, os agentes públicos que ocupam um cargo ou emprego equivalente a um cargo em comissão do Grupo-Direção e Assessoramento Superior DAS 5 (Cargo Comissionado Executivo CCE-15 ou Função Comissionada Executiva FCE-15) ou superior; e b. aqueles que apesar de não se enquadrarem no rol de autoridades da Lei nº 12.813/2013, são identificados pelo respectivo órgão ou entidade de atuação em razão de participarem de forma recorrente de decisão passível de representação privada de interesses, nos termos do art. 3º do Decreto nº 10.889/2021. O APO é cadastrado no e-Agendas por Administrador Institucional (Supervisor ou Gestor) do órgão/entidade, com a prerrogativa de acesso, visualização e edição dos registros da respectiva agenda de compromissos. </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Público Obrigado (APO) Eventual:  </a:t>
            </a:r>
            <a:r>
              <a:rPr lang="pt-BR" sz="1200" kern="1200" dirty="0">
                <a:solidFill>
                  <a:schemeClr val="tx1"/>
                </a:solidFill>
                <a:effectLst/>
                <a:latin typeface="+mn-lt"/>
                <a:ea typeface="+mn-ea"/>
                <a:cs typeface="+mn-cs"/>
              </a:rPr>
              <a:t>perfil cadastrado por Administrador Institucional Supervisor ou gestor do órgão/entidade em razão de indicação como possível substituto de Agente Público Obrigado. Possui prerrogativa de acesso, visualização e edição de sua agenda de compromissos públicos, a qual deverá ser publicada apenas nos períodos de substituição.</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Privado/Cidadão: </a:t>
            </a:r>
            <a:r>
              <a:rPr lang="pt-BR" sz="1200" kern="1200" dirty="0">
                <a:solidFill>
                  <a:schemeClr val="tx1"/>
                </a:solidFill>
                <a:effectLst/>
                <a:latin typeface="+mn-lt"/>
                <a:ea typeface="+mn-ea"/>
                <a:cs typeface="+mn-cs"/>
              </a:rPr>
              <a:t>Considera-se agente privado: a. Pessoa física atuando em sua capacidade privada; e b. Pessoa física representando  pessoa jurídica de direito privado - nacional ou estrangeira </a:t>
            </a:r>
            <a:r>
              <a:rPr lang="pt-BR" sz="1200" b="1" kern="1200" dirty="0">
                <a:solidFill>
                  <a:schemeClr val="tx1"/>
                </a:solidFill>
                <a:effectLst/>
                <a:latin typeface="+mn-lt"/>
                <a:ea typeface="+mn-ea"/>
                <a:cs typeface="+mn-cs"/>
              </a:rPr>
              <a:t> </a:t>
            </a:r>
            <a:r>
              <a:rPr lang="pt-BR" sz="1200" kern="1200" dirty="0">
                <a:solidFill>
                  <a:schemeClr val="tx1"/>
                </a:solidFill>
                <a:effectLst/>
                <a:latin typeface="+mn-lt"/>
                <a:ea typeface="+mn-ea"/>
                <a:cs typeface="+mn-cs"/>
              </a:rPr>
              <a:t>(exemplos:  empresários, líderes comunitários, representantes de grupos de interesse, de sindicatos, de movimentos sociais, de organizações não-governamentais, de institutos de pesquisa privados, de partidos políticos, de organizações internacionais não-governamentais como a Anistia Internacional, a Transparência Internacional, o Greenpeace, os Médicos Sem Fronteiras).</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Assistente Técnico (AT): </a:t>
            </a:r>
            <a:r>
              <a:rPr lang="pt-BR" sz="1200" kern="1200" dirty="0">
                <a:solidFill>
                  <a:schemeClr val="tx1"/>
                </a:solidFill>
                <a:effectLst/>
                <a:latin typeface="+mn-lt"/>
                <a:ea typeface="+mn-ea"/>
                <a:cs typeface="+mn-cs"/>
              </a:rPr>
              <a:t>perfil do agente público que recebe a delegação de Agente Público Obrigado ou de Administrador Institucional para executar tarefas do delegante, como a de registrar as informações na agenda de compromissos públicos ou mesmo cadastramento e </a:t>
            </a:r>
            <a:r>
              <a:rPr lang="pt-BR" sz="1200" kern="1200" dirty="0" err="1">
                <a:solidFill>
                  <a:schemeClr val="tx1"/>
                </a:solidFill>
                <a:effectLst/>
                <a:latin typeface="+mn-lt"/>
                <a:ea typeface="+mn-ea"/>
                <a:cs typeface="+mn-cs"/>
              </a:rPr>
              <a:t>descadastramento</a:t>
            </a:r>
            <a:r>
              <a:rPr lang="pt-BR" sz="1200" kern="1200" dirty="0">
                <a:solidFill>
                  <a:schemeClr val="tx1"/>
                </a:solidFill>
                <a:effectLst/>
                <a:latin typeface="+mn-lt"/>
                <a:ea typeface="+mn-ea"/>
                <a:cs typeface="+mn-cs"/>
              </a:rPr>
              <a:t> de informações no sistema. </a:t>
            </a:r>
            <a:endParaRPr lang="en-US" sz="1200" kern="1200" dirty="0">
              <a:solidFill>
                <a:schemeClr val="tx1"/>
              </a:solidFill>
              <a:effectLst/>
              <a:latin typeface="+mn-lt"/>
              <a:ea typeface="+mn-ea"/>
              <a:cs typeface="+mn-cs"/>
            </a:endParaRPr>
          </a:p>
          <a:p>
            <a:pPr marL="171450" indent="-171450">
              <a:buFont typeface="Courier New" panose="02070309020205020404" pitchFamily="49" charset="0"/>
              <a:buChar char="o"/>
            </a:pPr>
            <a:endParaRPr lang="en-US" dirty="0"/>
          </a:p>
        </p:txBody>
      </p:sp>
      <p:sp>
        <p:nvSpPr>
          <p:cNvPr id="4" name="Slide Number Placeholder 3"/>
          <p:cNvSpPr>
            <a:spLocks noGrp="1"/>
          </p:cNvSpPr>
          <p:nvPr>
            <p:ph type="sldNum" sz="quarter" idx="5"/>
          </p:nvPr>
        </p:nvSpPr>
        <p:spPr/>
        <p:txBody>
          <a:bodyPr/>
          <a:lstStyle/>
          <a:p>
            <a:fld id="{E8D97E18-FBBF-498D-9333-672429B03D12}" type="slidenum">
              <a:rPr lang="pt-BR" smtClean="0"/>
              <a:t>3</a:t>
            </a:fld>
            <a:endParaRPr lang="pt-BR"/>
          </a:p>
        </p:txBody>
      </p:sp>
    </p:spTree>
    <p:extLst>
      <p:ext uri="{BB962C8B-B14F-4D97-AF65-F5344CB8AC3E}">
        <p14:creationId xmlns:p14="http://schemas.microsoft.com/office/powerpoint/2010/main" val="2993995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defTabSz="924458">
              <a:defRPr/>
            </a:pPr>
            <a:endParaRPr lang="pt-BR" b="1" dirty="0">
              <a:solidFill>
                <a:srgbClr val="C00000"/>
              </a:solidFill>
              <a:highlight>
                <a:srgbClr val="FFFF00"/>
              </a:highlight>
            </a:endParaRPr>
          </a:p>
          <a:p>
            <a:pPr marL="172720" indent="-172720" defTabSz="924458">
              <a:buFont typeface="Courier New" panose="02070309020205020404" pitchFamily="49" charset="0"/>
              <a:buChar char="o"/>
              <a:defRPr/>
            </a:pPr>
            <a:r>
              <a:rPr lang="pt-BR" b="1" dirty="0"/>
              <a:t>Audiência / Reunião: </a:t>
            </a:r>
            <a:r>
              <a:rPr lang="pt-BR" dirty="0"/>
              <a:t> encontro, presencial ou </a:t>
            </a:r>
            <a:r>
              <a:rPr lang="pt-BR" dirty="0" err="1"/>
              <a:t>telepresencial</a:t>
            </a:r>
            <a:r>
              <a:rPr lang="pt-BR" dirty="0"/>
              <a:t>, em que há interação entre o agente público com uma ou mais pessoas externas ao órgão ou à entidade, sejam elas outros agentes públicos ou agentes privados. A diferença da audiência para a reunião é que nesse compromisso há a presença de agente privado representando interesses seus ou de terceiros para influenciar processo decisório da Administração Pública federal relacionados a: a) formulação, implementação ou avaliação de estratégia de governo ou de política pública ou atividades a elas correlatas; b) edição, revogação ou alteração de ato normativo; c) planejamento de licitações e contratos; e/ou d) edição, alteração ou revogação de ato administrativo.</a:t>
            </a:r>
            <a:endParaRPr lang="pt-BR" dirty="0">
              <a:cs typeface="Calibri"/>
            </a:endParaRPr>
          </a:p>
          <a:p>
            <a:pPr marL="172720" indent="-172720" defTabSz="924458">
              <a:buFont typeface="Courier New" panose="02070309020205020404" pitchFamily="49" charset="0"/>
              <a:buChar char="o"/>
              <a:defRPr/>
            </a:pPr>
            <a:r>
              <a:rPr lang="pt-BR" b="1" dirty="0"/>
              <a:t>Audiência Pública:</a:t>
            </a:r>
            <a:r>
              <a:rPr lang="pt-BR" dirty="0"/>
              <a:t> Sessão pública de caráter presencial ou </a:t>
            </a:r>
            <a:r>
              <a:rPr lang="pt-BR" dirty="0" err="1"/>
              <a:t>telepresencial</a:t>
            </a:r>
            <a:r>
              <a:rPr lang="pt-BR" dirty="0"/>
              <a:t>, consultiva, aberta a qualquer interessado, com a possibilidade de manifestação oral dos participantes, com o objetivo de subsidiar o processo decisório estatal.</a:t>
            </a:r>
            <a:endParaRPr lang="pt-BR" dirty="0">
              <a:cs typeface="Calibri"/>
            </a:endParaRPr>
          </a:p>
          <a:p>
            <a:pPr marL="172720" indent="-172720" defTabSz="924458">
              <a:buFont typeface="Courier New" panose="02070309020205020404" pitchFamily="49" charset="0"/>
              <a:buChar char="o"/>
              <a:defRPr/>
            </a:pPr>
            <a:r>
              <a:rPr lang="pt-BR" b="1" dirty="0"/>
              <a:t>Evento: </a:t>
            </a:r>
            <a:r>
              <a:rPr lang="pt-BR" dirty="0"/>
              <a:t>atividade aberta ao público, geral ou específico, tais como congressos, seminários, convenções, cursos, solenidades, fóruns, conferências e similares.</a:t>
            </a:r>
            <a:endParaRPr lang="pt-BR" dirty="0">
              <a:cs typeface="Calibri"/>
            </a:endParaRPr>
          </a:p>
          <a:p>
            <a:pPr marL="172720" indent="-172720" defTabSz="924458">
              <a:buFont typeface="Courier New" panose="02070309020205020404" pitchFamily="49" charset="0"/>
              <a:buChar char="o"/>
              <a:defRPr/>
            </a:pPr>
            <a:r>
              <a:rPr lang="pt-BR" b="1" dirty="0"/>
              <a:t>Presentes: </a:t>
            </a:r>
            <a:r>
              <a:rPr lang="pt-BR" dirty="0"/>
              <a:t>são bens, serviços ou vantagens de qualquer espécie recebidos de quem tenha interesse em decisão do agente público ou de colegiado do qual este participe e que não configure brinde ou hospitalidade. É vedado a todo agente público do Poder Executivo federal receber presente nas condições descritas, portanto, o registro no Sistema e-Agendas deverá ser feito na hipótese de inviabilidade da recusa ou da devolução imediata do presente ao ofertante, e, em consequência disso, o agente público tiver entregado o item ao setor de patrimônio de seu órgão ou de sua entidade. </a:t>
            </a:r>
            <a:endParaRPr lang="pt-BR" dirty="0">
              <a:cs typeface="Calibri"/>
            </a:endParaRPr>
          </a:p>
          <a:p>
            <a:pPr marL="172720" indent="-172720" defTabSz="924458">
              <a:buFont typeface="Courier New" panose="02070309020205020404" pitchFamily="49" charset="0"/>
              <a:buChar char="o"/>
              <a:defRPr/>
            </a:pPr>
            <a:r>
              <a:rPr lang="pt-BR" b="1" dirty="0"/>
              <a:t>Hospitalidade:</a:t>
            </a:r>
            <a:r>
              <a:rPr lang="pt-BR" dirty="0"/>
              <a:t> são serviços ou despesas com transporte, com alimentação, com hospedagem, com cursos, com seminários, com congressos, com eventos, com feiras ou com atividades de entretenimento, concedidos por agente privado para agente público no interesse institucional do órgão ou da entidade em que atua. Observem que as hospitalidades não se confundem com presentes uma vez que só serão aceitas no interesse institucional do órgão/entidade, ou seja, caso a instituição pública se manifeste formalmente sobre o interesse em recebê-las, considerando todos os requisitos estabelecidos no Capítulo VI do Decreto nº 10.889/2021. Frisa-se que, ainda que as hospitalidades sejam entregues a agente público, como ele representa o manifesto interesse institucional do órgão/entidade, tais benefícios são direcionados à instituição pública em si. </a:t>
            </a:r>
            <a:endParaRPr lang="pt-BR" dirty="0">
              <a:cs typeface="Calibri"/>
            </a:endParaRPr>
          </a:p>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4</a:t>
            </a:fld>
            <a:endParaRPr lang="pt-BR"/>
          </a:p>
        </p:txBody>
      </p:sp>
    </p:spTree>
    <p:extLst>
      <p:ext uri="{BB962C8B-B14F-4D97-AF65-F5344CB8AC3E}">
        <p14:creationId xmlns:p14="http://schemas.microsoft.com/office/powerpoint/2010/main" val="843016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173336" indent="-173336" defTabSz="924458">
              <a:buFont typeface="Arial" panose="020B0604020202020204" pitchFamily="34" charset="0"/>
              <a:buChar char="•"/>
            </a:pP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Dinâmica: Será apresentada uma situação por vez. </a:t>
            </a:r>
            <a:r>
              <a:rPr lang="pt-BR" sz="1800" dirty="0">
                <a:latin typeface="Calibri" panose="020F0502020204030204" pitchFamily="34" charset="0"/>
                <a:ea typeface="Times New Roman" panose="02020603050405020304" pitchFamily="18" charset="0"/>
                <a:cs typeface="Calibri" panose="020F0502020204030204" pitchFamily="34" charset="0"/>
              </a:rPr>
              <a:t>​</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Os participantes devem entrar no ambiente de treinamento (</a:t>
            </a:r>
            <a:r>
              <a:rPr lang="pt-BR" sz="1800" u="sng" dirty="0">
                <a:solidFill>
                  <a:srgbClr val="000000"/>
                </a:solidFill>
                <a:latin typeface="Calibri" panose="020F0502020204030204" pitchFamily="34" charset="0"/>
                <a:ea typeface="Times New Roman" panose="02020603050405020304" pitchFamily="18" charset="0"/>
                <a:cs typeface="Calibri" panose="020F0502020204030204" pitchFamily="34" charset="0"/>
                <a:hlinkClick r:id="rId3"/>
              </a:rPr>
              <a:t>https://eagendastreinamento.cgu.gov.br</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e realizar o registro descrito na situação fictícia.</a:t>
            </a:r>
            <a:r>
              <a:rPr lang="pt-BR" sz="1800" dirty="0">
                <a:latin typeface="Calibri" panose="020F0502020204030204" pitchFamily="34" charset="0"/>
                <a:ea typeface="Times New Roman" panose="02020603050405020304" pitchFamily="18" charset="0"/>
                <a:cs typeface="Calibri" panose="020F0502020204030204" pitchFamily="34" charset="0"/>
              </a:rPr>
              <a:t>​ </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Será dado um prazo específico para cada situação esperada. </a:t>
            </a:r>
            <a:r>
              <a:rPr lang="pt-BR" sz="1800" dirty="0">
                <a:latin typeface="Calibri" panose="020F0502020204030204" pitchFamily="34" charset="0"/>
                <a:ea typeface="Times New Roman" panose="02020603050405020304" pitchFamily="18" charset="0"/>
                <a:cs typeface="Calibri" panose="020F0502020204030204" pitchFamily="34" charset="0"/>
              </a:rPr>
              <a:t>​</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Finalizado o tempo, o facilitador mostra como realizar o registro, </a:t>
            </a:r>
            <a:r>
              <a:rPr lang="pt-BR" sz="1800" dirty="0">
                <a:latin typeface="Calibri" panose="020F0502020204030204" pitchFamily="34" charset="0"/>
                <a:ea typeface="Times New Roman" panose="02020603050405020304" pitchFamily="18" charset="0"/>
                <a:cs typeface="Calibri" panose="020F0502020204030204" pitchFamily="34" charset="0"/>
              </a:rPr>
              <a:t>faz </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comentários sobre a situação </a:t>
            </a:r>
            <a:r>
              <a:rPr lang="pt-BR" sz="1800" dirty="0">
                <a:latin typeface="Calibri" panose="020F0502020204030204" pitchFamily="34" charset="0"/>
                <a:ea typeface="Times New Roman" panose="02020603050405020304" pitchFamily="18" charset="0"/>
                <a:cs typeface="Calibri" panose="020F0502020204030204" pitchFamily="34" charset="0"/>
              </a:rPr>
              <a:t>​e esclarece </a:t>
            </a:r>
            <a:r>
              <a:rPr lang="pt-BR" sz="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dúvidas.</a:t>
            </a:r>
            <a:r>
              <a:rPr lang="pt-BR" sz="1800" dirty="0">
                <a:latin typeface="Calibri" panose="020F0502020204030204" pitchFamily="34" charset="0"/>
                <a:ea typeface="Times New Roman" panose="02020603050405020304" pitchFamily="18" charset="0"/>
                <a:cs typeface="Calibri" panose="020F0502020204030204" pitchFamily="34" charset="0"/>
              </a:rPr>
              <a:t>​</a:t>
            </a: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marL="173336" indent="-173336">
              <a:buFont typeface="Arial" panose="020B0604020202020204" pitchFamily="34" charset="0"/>
              <a:buChar char="•"/>
            </a:pPr>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5</a:t>
            </a:fld>
            <a:endParaRPr lang="pt-BR"/>
          </a:p>
        </p:txBody>
      </p:sp>
    </p:spTree>
    <p:extLst>
      <p:ext uri="{BB962C8B-B14F-4D97-AF65-F5344CB8AC3E}">
        <p14:creationId xmlns:p14="http://schemas.microsoft.com/office/powerpoint/2010/main" val="3159359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6</a:t>
            </a:fld>
            <a:endParaRPr lang="pt-BR"/>
          </a:p>
        </p:txBody>
      </p:sp>
    </p:spTree>
    <p:extLst>
      <p:ext uri="{BB962C8B-B14F-4D97-AF65-F5344CB8AC3E}">
        <p14:creationId xmlns:p14="http://schemas.microsoft.com/office/powerpoint/2010/main" val="3422208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7</a:t>
            </a:fld>
            <a:endParaRPr lang="pt-BR"/>
          </a:p>
        </p:txBody>
      </p:sp>
    </p:spTree>
    <p:extLst>
      <p:ext uri="{BB962C8B-B14F-4D97-AF65-F5344CB8AC3E}">
        <p14:creationId xmlns:p14="http://schemas.microsoft.com/office/powerpoint/2010/main" val="1752970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gn="just">
              <a:lnSpc>
                <a:spcPct val="107000"/>
              </a:lnSpc>
              <a:spcAft>
                <a:spcPts val="809"/>
              </a:spcAft>
            </a:pPr>
            <a:endParaRPr lang="pt-BR" sz="18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9"/>
              </a:spcAft>
            </a:pPr>
            <a:r>
              <a:rPr lang="pt-BR" sz="1800" dirty="0">
                <a:solidFill>
                  <a:srgbClr val="595959"/>
                </a:solidFill>
                <a:latin typeface="Calibri" panose="020F0502020204030204" pitchFamily="34" charset="0"/>
                <a:ea typeface="Calibri" panose="020F0502020204030204" pitchFamily="34" charset="0"/>
                <a:cs typeface="Calibri" panose="020F0502020204030204" pitchFamily="34" charset="0"/>
              </a:rPr>
              <a:t> </a:t>
            </a:r>
            <a:endParaRPr lang="pt-BR" sz="1800" dirty="0">
              <a:latin typeface="Calibri" panose="020F0502020204030204" pitchFamily="34" charset="0"/>
              <a:ea typeface="Calibri" panose="020F0502020204030204" pitchFamily="34" charset="0"/>
              <a:cs typeface="Arial" panose="020B0604020202020204" pitchFamily="34" charset="0"/>
            </a:endParaRPr>
          </a:p>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8</a:t>
            </a:fld>
            <a:endParaRPr lang="pt-BR"/>
          </a:p>
        </p:txBody>
      </p:sp>
    </p:spTree>
    <p:extLst>
      <p:ext uri="{BB962C8B-B14F-4D97-AF65-F5344CB8AC3E}">
        <p14:creationId xmlns:p14="http://schemas.microsoft.com/office/powerpoint/2010/main" val="2528312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9</a:t>
            </a:fld>
            <a:endParaRPr lang="pt-BR"/>
          </a:p>
        </p:txBody>
      </p:sp>
    </p:spTree>
    <p:extLst>
      <p:ext uri="{BB962C8B-B14F-4D97-AF65-F5344CB8AC3E}">
        <p14:creationId xmlns:p14="http://schemas.microsoft.com/office/powerpoint/2010/main" val="3424279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2B1B13E-D5AF-485E-81A1-82A140076526}" type="datetime4">
              <a:rPr lang="en-US" smtClean="0"/>
              <a:pPr/>
              <a:t>September 26, 2022</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2754ED01-E2A0-4C1E-8E21-014B99041579}" type="slidenum">
              <a:rPr lang="en-US" smtClean="0"/>
              <a:pPr/>
              <a:t>‹nº›</a:t>
            </a:fld>
            <a:endParaRPr lang="en-US"/>
          </a:p>
        </p:txBody>
      </p:sp>
    </p:spTree>
    <p:extLst>
      <p:ext uri="{BB962C8B-B14F-4D97-AF65-F5344CB8AC3E}">
        <p14:creationId xmlns:p14="http://schemas.microsoft.com/office/powerpoint/2010/main" val="254748568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31343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2B1B13E-D5AF-485E-81A1-82A140076526}" type="datetime4">
              <a:rPr lang="en-US" smtClean="0"/>
              <a:pPr/>
              <a:t>September 26, 2022</a:t>
            </a:fld>
            <a:endParaRPr lang="en-US"/>
          </a:p>
        </p:txBody>
      </p:sp>
      <p:sp>
        <p:nvSpPr>
          <p:cNvPr id="5" name="Espaço Reservado para Rodapé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Espaço Reservado para Número de Slid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54ED01-E2A0-4C1E-8E21-014B99041579}" type="slidenum">
              <a:rPr lang="en-US" smtClean="0"/>
              <a:pPr/>
              <a:t>‹nº›</a:t>
            </a:fld>
            <a:endParaRPr lang="en-US"/>
          </a:p>
        </p:txBody>
      </p:sp>
    </p:spTree>
    <p:extLst>
      <p:ext uri="{BB962C8B-B14F-4D97-AF65-F5344CB8AC3E}">
        <p14:creationId xmlns:p14="http://schemas.microsoft.com/office/powerpoint/2010/main" val="2285362541"/>
      </p:ext>
    </p:extLst>
  </p:cSld>
  <p:clrMap bg1="lt1" tx1="dk1" bg2="lt2" tx2="dk2" accent1="accent1" accent2="accent2" accent3="accent3" accent4="accent4" accent5="accent5" accent6="accent6" hlink="hlink" folHlink="folHlink"/>
  <p:sldLayoutIdLst>
    <p:sldLayoutId id="2147483675" r:id="rId1"/>
    <p:sldLayoutId id="2147483714" r:id="rId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janaina.ruas@gmail.com"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mailto:juliano.barbosa@gmail.com"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8.xml"/><Relationship Id="rId16"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eagendastreinamento.cgu.gov.br/"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juliano.barbosa@gmail.com"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F2616F7-D5F7-3587-128A-4D4BA0563E5B}"/>
              </a:ext>
            </a:extLst>
          </p:cNvPr>
          <p:cNvPicPr>
            <a:picLocks noChangeAspect="1"/>
          </p:cNvPicPr>
          <p:nvPr/>
        </p:nvPicPr>
        <p:blipFill>
          <a:blip r:embed="rId3"/>
          <a:stretch>
            <a:fillRect/>
          </a:stretch>
        </p:blipFill>
        <p:spPr>
          <a:xfrm>
            <a:off x="5409379" y="1092575"/>
            <a:ext cx="6151168" cy="4901712"/>
          </a:xfrm>
          <a:prstGeom prst="rect">
            <a:avLst/>
          </a:prstGeom>
        </p:spPr>
      </p:pic>
      <p:sp>
        <p:nvSpPr>
          <p:cNvPr id="9" name="CaixaDeTexto 8">
            <a:extLst>
              <a:ext uri="{FF2B5EF4-FFF2-40B4-BE49-F238E27FC236}">
                <a16:creationId xmlns:a16="http://schemas.microsoft.com/office/drawing/2014/main" id="{DDD00A5B-C23E-4E66-A769-775D4A5D1C03}"/>
              </a:ext>
            </a:extLst>
          </p:cNvPr>
          <p:cNvSpPr txBox="1"/>
          <p:nvPr/>
        </p:nvSpPr>
        <p:spPr>
          <a:xfrm>
            <a:off x="907224" y="1674674"/>
            <a:ext cx="3869701" cy="1754326"/>
          </a:xfrm>
          <a:prstGeom prst="rect">
            <a:avLst/>
          </a:prstGeom>
          <a:noFill/>
        </p:spPr>
        <p:txBody>
          <a:bodyPr wrap="square" rtlCol="0">
            <a:spAutoFit/>
          </a:bodyPr>
          <a:lstStyle/>
          <a:p>
            <a:pPr algn="ctr"/>
            <a:r>
              <a:rPr lang="pt-BR" sz="3600" b="1" dirty="0"/>
              <a:t>Treinamento </a:t>
            </a:r>
          </a:p>
          <a:p>
            <a:pPr algn="ctr"/>
            <a:r>
              <a:rPr lang="pt-BR" sz="3600" b="1" dirty="0"/>
              <a:t>Sistema e-Agendas</a:t>
            </a:r>
          </a:p>
          <a:p>
            <a:pPr algn="ctr"/>
            <a:endParaRPr lang="pt-BR" sz="3600" b="1" dirty="0"/>
          </a:p>
        </p:txBody>
      </p:sp>
      <p:sp>
        <p:nvSpPr>
          <p:cNvPr id="10" name="CaixaDeTexto 9">
            <a:extLst>
              <a:ext uri="{FF2B5EF4-FFF2-40B4-BE49-F238E27FC236}">
                <a16:creationId xmlns:a16="http://schemas.microsoft.com/office/drawing/2014/main" id="{CF7E4641-6BC2-4B6A-88D7-E7C1BDBCA168}"/>
              </a:ext>
            </a:extLst>
          </p:cNvPr>
          <p:cNvSpPr txBox="1"/>
          <p:nvPr/>
        </p:nvSpPr>
        <p:spPr>
          <a:xfrm>
            <a:off x="1768016" y="3220265"/>
            <a:ext cx="2148115" cy="646331"/>
          </a:xfrm>
          <a:prstGeom prst="rect">
            <a:avLst/>
          </a:prstGeom>
          <a:noFill/>
        </p:spPr>
        <p:txBody>
          <a:bodyPr wrap="square">
            <a:spAutoFit/>
          </a:bodyPr>
          <a:lstStyle/>
          <a:p>
            <a:pPr algn="ctr" rtl="0" fontAlgn="base"/>
            <a:r>
              <a:rPr lang="pt-BR" dirty="0">
                <a:solidFill>
                  <a:srgbClr val="000000"/>
                </a:solidFill>
                <a:latin typeface="Calibri" panose="020F0502020204030204" pitchFamily="34" charset="0"/>
              </a:rPr>
              <a:t>CGCI/DPC/STPC</a:t>
            </a:r>
          </a:p>
          <a:p>
            <a:pPr algn="ctr" rtl="0" fontAlgn="base"/>
            <a:r>
              <a:rPr lang="pt-BR" sz="1800" b="0" i="0" dirty="0">
                <a:solidFill>
                  <a:srgbClr val="000000"/>
                </a:solidFill>
                <a:effectLst/>
                <a:latin typeface="Calibri" panose="020F0502020204030204" pitchFamily="34" charset="0"/>
              </a:rPr>
              <a:t>Se</a:t>
            </a:r>
            <a:r>
              <a:rPr lang="pt-BR" dirty="0">
                <a:solidFill>
                  <a:srgbClr val="000000"/>
                </a:solidFill>
                <a:latin typeface="Calibri" panose="020F0502020204030204" pitchFamily="34" charset="0"/>
              </a:rPr>
              <a:t>tembro de 2022</a:t>
            </a:r>
            <a:endParaRPr lang="pt-BR" sz="18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619800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10</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93486" y="859974"/>
            <a:ext cx="11205028" cy="559398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lvl="0"/>
            <a:r>
              <a:rPr lang="pt-BR" sz="3600" b="1" dirty="0">
                <a:solidFill>
                  <a:schemeClr val="accent1">
                    <a:lumMod val="50000"/>
                  </a:schemeClr>
                </a:solidFill>
                <a:latin typeface="+mn-lt"/>
              </a:rPr>
              <a:t>Situação 4 - comentários</a:t>
            </a:r>
            <a:br>
              <a:rPr lang="pt-BR" sz="2000" b="1" dirty="0">
                <a:solidFill>
                  <a:schemeClr val="accent1">
                    <a:lumMod val="50000"/>
                  </a:schemeClr>
                </a:solidFill>
                <a:latin typeface="+mn-lt"/>
              </a:rPr>
            </a:br>
            <a:br>
              <a:rPr lang="pt-BR" sz="2000" b="1" dirty="0">
                <a:solidFill>
                  <a:schemeClr val="accent1">
                    <a:lumMod val="50000"/>
                  </a:schemeClr>
                </a:solidFill>
                <a:latin typeface="+mn-lt"/>
              </a:rPr>
            </a:br>
            <a:r>
              <a:rPr lang="pt-BR" sz="2200" b="1" dirty="0">
                <a:solidFill>
                  <a:schemeClr val="accent1">
                    <a:lumMod val="50000"/>
                  </a:schemeClr>
                </a:solidFill>
                <a:latin typeface="+mn-lt"/>
              </a:rPr>
              <a:t>Tipo de registro: </a:t>
            </a:r>
            <a:r>
              <a:rPr lang="pt-BR" sz="2200" dirty="0">
                <a:solidFill>
                  <a:schemeClr val="accent1">
                    <a:lumMod val="50000"/>
                  </a:schemeClr>
                </a:solidFill>
                <a:latin typeface="+mn-lt"/>
              </a:rPr>
              <a:t>Compromisso (Audiência) </a:t>
            </a:r>
            <a:br>
              <a:rPr lang="pt-BR" sz="2200" dirty="0">
                <a:solidFill>
                  <a:schemeClr val="accent1">
                    <a:lumMod val="50000"/>
                  </a:schemeClr>
                </a:solidFill>
                <a:latin typeface="+mn-lt"/>
              </a:rPr>
            </a:br>
            <a:endParaRPr lang="pt-BR" sz="2200" dirty="0">
              <a:solidFill>
                <a:schemeClr val="accent1">
                  <a:lumMod val="50000"/>
                </a:schemeClr>
              </a:solidFill>
              <a:latin typeface="+mn-lt"/>
            </a:endParaRPr>
          </a:p>
          <a:p>
            <a:pPr marL="342900" indent="-342900">
              <a:buFont typeface="Arial" panose="020B0604020202020204" pitchFamily="34" charset="0"/>
              <a:buChar char="•"/>
            </a:pPr>
            <a:r>
              <a:rPr lang="pt-BR" sz="2200" dirty="0">
                <a:solidFill>
                  <a:schemeClr val="accent1">
                    <a:lumMod val="50000"/>
                  </a:schemeClr>
                </a:solidFill>
                <a:latin typeface="+mn-lt"/>
              </a:rPr>
              <a:t>Na situação apresentada, tem a participação de um agente privado que está representando seus interesses privados, uma vez que o objeto da reunião é “influenciar ato administrativo”.  </a:t>
            </a:r>
            <a:endParaRPr lang="pt-BR" sz="2200" dirty="0">
              <a:solidFill>
                <a:schemeClr val="accent1">
                  <a:lumMod val="50000"/>
                </a:schemeClr>
              </a:solidFill>
              <a:latin typeface="+mn-lt"/>
              <a:cs typeface="Calibri"/>
            </a:endParaRPr>
          </a:p>
          <a:p>
            <a:pPr marL="342900" lvl="0" indent="-342900">
              <a:buFont typeface="Arial" panose="020B0604020202020204" pitchFamily="34" charset="0"/>
              <a:buChar char="•"/>
            </a:pPr>
            <a:endParaRPr lang="pt-BR" sz="2200" dirty="0">
              <a:solidFill>
                <a:schemeClr val="accent1">
                  <a:lumMod val="50000"/>
                </a:schemeClr>
              </a:solidFill>
              <a:latin typeface="+mn-lt"/>
            </a:endParaRPr>
          </a:p>
          <a:p>
            <a:pPr marL="342900" lvl="0" indent="-342900">
              <a:buFont typeface="Arial" panose="020B0604020202020204" pitchFamily="34" charset="0"/>
              <a:buChar char="•"/>
            </a:pPr>
            <a:r>
              <a:rPr lang="pt-BR" sz="2200" dirty="0">
                <a:solidFill>
                  <a:schemeClr val="accent1">
                    <a:lumMod val="50000"/>
                  </a:schemeClr>
                </a:solidFill>
                <a:latin typeface="+mn-lt"/>
              </a:rPr>
              <a:t>O Decreto 10.889/2021 define a “</a:t>
            </a:r>
            <a:r>
              <a:rPr lang="pt-BR" sz="2200" u="sng" dirty="0">
                <a:solidFill>
                  <a:schemeClr val="accent1">
                    <a:lumMod val="50000"/>
                  </a:schemeClr>
                </a:solidFill>
                <a:latin typeface="+mn-lt"/>
              </a:rPr>
              <a:t>representação privada de interesses</a:t>
            </a:r>
            <a:r>
              <a:rPr lang="pt-BR" sz="2200" dirty="0">
                <a:solidFill>
                  <a:schemeClr val="accent1">
                    <a:lumMod val="50000"/>
                  </a:schemeClr>
                </a:solidFill>
                <a:latin typeface="+mn-lt"/>
              </a:rPr>
              <a:t>” como a interação entre o agente privado e o agente público com o objetivo de influenciar o processo decisório da Administração Pública federal, de acordo com interesse privado próprio ou de terceiros, individual, coletivo ou difuso, no âmbito:</a:t>
            </a:r>
            <a:br>
              <a:rPr lang="pt-BR" sz="2200" dirty="0">
                <a:solidFill>
                  <a:schemeClr val="accent1">
                    <a:lumMod val="50000"/>
                  </a:schemeClr>
                </a:solidFill>
                <a:latin typeface="+mn-lt"/>
              </a:rPr>
            </a:br>
            <a:endParaRPr lang="pt-BR" sz="2200" dirty="0">
              <a:solidFill>
                <a:schemeClr val="accent1">
                  <a:lumMod val="50000"/>
                </a:schemeClr>
              </a:solidFill>
              <a:latin typeface="+mn-lt"/>
            </a:endParaRPr>
          </a:p>
          <a:p>
            <a:pPr marL="800100" lvl="1" indent="-342900" fontAlgn="base"/>
            <a:r>
              <a:rPr lang="pt-BR" sz="1600" dirty="0">
                <a:solidFill>
                  <a:schemeClr val="accent1">
                    <a:lumMod val="50000"/>
                  </a:schemeClr>
                </a:solidFill>
              </a:rPr>
              <a:t>a) formulação, implementação ou avaliação de estratégia de governo ou de </a:t>
            </a:r>
            <a:r>
              <a:rPr lang="pt-BR" sz="1600" u="sng" dirty="0">
                <a:solidFill>
                  <a:schemeClr val="accent1">
                    <a:lumMod val="50000"/>
                  </a:schemeClr>
                </a:solidFill>
              </a:rPr>
              <a:t>política pública </a:t>
            </a:r>
            <a:r>
              <a:rPr lang="pt-BR" sz="1600" dirty="0">
                <a:solidFill>
                  <a:schemeClr val="accent1">
                    <a:lumMod val="50000"/>
                  </a:schemeClr>
                </a:solidFill>
              </a:rPr>
              <a:t>ou atividades a elas correlatas;</a:t>
            </a:r>
          </a:p>
          <a:p>
            <a:pPr marL="800100" lvl="1" indent="-342900" fontAlgn="base"/>
            <a:r>
              <a:rPr lang="pt-BR" sz="1600" dirty="0">
                <a:solidFill>
                  <a:schemeClr val="accent1">
                    <a:lumMod val="50000"/>
                  </a:schemeClr>
                </a:solidFill>
              </a:rPr>
              <a:t>b) edição, revogação ou alteração de </a:t>
            </a:r>
            <a:r>
              <a:rPr lang="pt-BR" sz="1600" u="sng" dirty="0">
                <a:solidFill>
                  <a:schemeClr val="accent1">
                    <a:lumMod val="50000"/>
                  </a:schemeClr>
                </a:solidFill>
              </a:rPr>
              <a:t>ato normativo</a:t>
            </a:r>
            <a:r>
              <a:rPr lang="pt-BR" sz="1600" dirty="0">
                <a:solidFill>
                  <a:schemeClr val="accent1">
                    <a:lumMod val="50000"/>
                  </a:schemeClr>
                </a:solidFill>
              </a:rPr>
              <a:t>;</a:t>
            </a:r>
          </a:p>
          <a:p>
            <a:pPr marL="800100" lvl="1" indent="-342900" fontAlgn="base"/>
            <a:r>
              <a:rPr lang="pt-BR" sz="1600" dirty="0">
                <a:solidFill>
                  <a:schemeClr val="accent1">
                    <a:lumMod val="50000"/>
                  </a:schemeClr>
                </a:solidFill>
              </a:rPr>
              <a:t>c) planejamento de </a:t>
            </a:r>
            <a:r>
              <a:rPr lang="pt-BR" sz="1600" u="sng" dirty="0">
                <a:solidFill>
                  <a:schemeClr val="accent1">
                    <a:lumMod val="50000"/>
                  </a:schemeClr>
                </a:solidFill>
              </a:rPr>
              <a:t>licitações e contratos</a:t>
            </a:r>
            <a:r>
              <a:rPr lang="pt-BR" sz="1600" dirty="0">
                <a:solidFill>
                  <a:schemeClr val="accent1">
                    <a:lumMod val="50000"/>
                  </a:schemeClr>
                </a:solidFill>
              </a:rPr>
              <a:t>; e</a:t>
            </a:r>
          </a:p>
          <a:p>
            <a:pPr marL="800100" lvl="1" indent="-342900" fontAlgn="base"/>
            <a:r>
              <a:rPr lang="pt-BR" sz="1600" dirty="0">
                <a:solidFill>
                  <a:schemeClr val="accent1">
                    <a:lumMod val="50000"/>
                  </a:schemeClr>
                </a:solidFill>
              </a:rPr>
              <a:t>d) edição, alteração ou revogação de </a:t>
            </a:r>
            <a:r>
              <a:rPr lang="pt-BR" sz="1600" u="sng" dirty="0">
                <a:solidFill>
                  <a:schemeClr val="accent1">
                    <a:lumMod val="50000"/>
                  </a:schemeClr>
                </a:solidFill>
              </a:rPr>
              <a:t>ato administrativo</a:t>
            </a:r>
            <a:r>
              <a:rPr lang="pt-BR" sz="1600" dirty="0">
                <a:solidFill>
                  <a:schemeClr val="accent1">
                    <a:lumMod val="50000"/>
                  </a:schemeClr>
                </a:solidFill>
              </a:rPr>
              <a:t>.</a:t>
            </a:r>
            <a:endParaRPr lang="pt-BR" sz="2000" dirty="0">
              <a:solidFill>
                <a:schemeClr val="accent1">
                  <a:lumMod val="50000"/>
                </a:schemeClr>
              </a:solidFill>
              <a:latin typeface="+mn-lt"/>
            </a:endParaRPr>
          </a:p>
        </p:txBody>
      </p:sp>
    </p:spTree>
    <p:extLst>
      <p:ext uri="{BB962C8B-B14F-4D97-AF65-F5344CB8AC3E}">
        <p14:creationId xmlns:p14="http://schemas.microsoft.com/office/powerpoint/2010/main" val="2945680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11</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04586" y="808264"/>
            <a:ext cx="11205028" cy="605245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600" b="1" dirty="0">
                <a:latin typeface="+mn-lt"/>
              </a:rPr>
              <a:t>Situação 5 </a:t>
            </a:r>
            <a:br>
              <a:rPr lang="pt-BR" sz="3600" b="1" dirty="0"/>
            </a:br>
            <a:br>
              <a:rPr lang="pt-BR" sz="3600" b="1" dirty="0"/>
            </a:br>
            <a:r>
              <a:rPr lang="pt-BR" sz="2800" dirty="0">
                <a:latin typeface="+mn-lt"/>
              </a:rPr>
              <a:t>O APO irá participar de curso sobre ações investigativas em São Paulo, nos dias 7 e 8 de novembro de 2022, no auditório da OAB - Sede SP.   O curso será realizado das 9h às 12h30 e de 14h30 às 18h.    </a:t>
            </a:r>
          </a:p>
          <a:p>
            <a:br>
              <a:rPr lang="pt-BR" sz="2800" dirty="0">
                <a:latin typeface="+mn-lt"/>
              </a:rPr>
            </a:br>
            <a:r>
              <a:rPr lang="pt-BR" sz="2800" dirty="0">
                <a:latin typeface="+mn-lt"/>
              </a:rPr>
              <a:t>A passagem e as diárias serão custeadas pelo Ministério da Justiça.</a:t>
            </a:r>
          </a:p>
          <a:p>
            <a:endParaRPr lang="pt-BR" sz="2800" dirty="0">
              <a:latin typeface="+mn-lt"/>
              <a:cs typeface="Calibri"/>
            </a:endParaRPr>
          </a:p>
          <a:p>
            <a:r>
              <a:rPr lang="pt-BR" sz="2800" dirty="0">
                <a:latin typeface="+mn-lt"/>
                <a:cs typeface="Calibri"/>
              </a:rPr>
              <a:t>O APO solicitou que o AT/GA fizesse os registros cabíveis no e-Agendas. </a:t>
            </a:r>
            <a:endParaRPr lang="pt-BR" sz="2800" dirty="0">
              <a:latin typeface="+mn-lt"/>
            </a:endParaRPr>
          </a:p>
          <a:p>
            <a:endParaRPr lang="pt-BR" sz="2800" dirty="0">
              <a:latin typeface="+mn-lt"/>
            </a:endParaRPr>
          </a:p>
          <a:p>
            <a:r>
              <a:rPr lang="pt-BR" sz="2800" b="1" dirty="0">
                <a:latin typeface="+mn-lt"/>
              </a:rPr>
              <a:t>Dados do voo: </a:t>
            </a:r>
            <a:br>
              <a:rPr lang="pt-BR" sz="2800" dirty="0">
                <a:latin typeface="+mn-lt"/>
              </a:rPr>
            </a:br>
            <a:br>
              <a:rPr lang="pt-BR" sz="2400" dirty="0"/>
            </a:br>
            <a:r>
              <a:rPr lang="pt-BR" sz="2400" dirty="0"/>
              <a:t>Brasília-São Paulo dia 06/11;   </a:t>
            </a:r>
          </a:p>
          <a:p>
            <a:r>
              <a:rPr lang="pt-BR" sz="2400" dirty="0"/>
              <a:t>São Paulo-Brasília dia 08/11.  </a:t>
            </a:r>
          </a:p>
          <a:p>
            <a:endParaRPr lang="pt-BR" sz="2000" dirty="0">
              <a:latin typeface="+mn-lt"/>
            </a:endParaRPr>
          </a:p>
        </p:txBody>
      </p:sp>
      <p:sp>
        <p:nvSpPr>
          <p:cNvPr id="3" name="Retângulo: Cantos Arredondados 2">
            <a:extLst>
              <a:ext uri="{FF2B5EF4-FFF2-40B4-BE49-F238E27FC236}">
                <a16:creationId xmlns:a16="http://schemas.microsoft.com/office/drawing/2014/main" id="{0CC915FE-9A03-B133-C3BF-82D042AF8C20}"/>
              </a:ext>
            </a:extLst>
          </p:cNvPr>
          <p:cNvSpPr/>
          <p:nvPr/>
        </p:nvSpPr>
        <p:spPr>
          <a:xfrm>
            <a:off x="326571" y="4833256"/>
            <a:ext cx="5040085" cy="1883228"/>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557471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12</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04586" y="2266949"/>
            <a:ext cx="11205028" cy="297180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80340" indent="-187325">
              <a:lnSpc>
                <a:spcPct val="107000"/>
              </a:lnSpc>
            </a:pPr>
            <a:r>
              <a:rPr lang="pt-BR" sz="3600" b="1" dirty="0">
                <a:solidFill>
                  <a:schemeClr val="accent1">
                    <a:lumMod val="50000"/>
                  </a:schemeClr>
                </a:solidFill>
                <a:latin typeface="+mn-lt"/>
              </a:rPr>
              <a:t>Situação 5 – comentários</a:t>
            </a:r>
          </a:p>
          <a:p>
            <a:pPr marL="180340" indent="-187325">
              <a:lnSpc>
                <a:spcPct val="107000"/>
              </a:lnSpc>
            </a:pPr>
            <a:br>
              <a:rPr lang="pt-BR" sz="2400" dirty="0">
                <a:latin typeface="+mn-lt"/>
              </a:rPr>
            </a:br>
            <a:br>
              <a:rPr lang="pt-BR" sz="2400" dirty="0">
                <a:latin typeface="+mn-lt"/>
              </a:rPr>
            </a:br>
            <a:r>
              <a:rPr lang="pt-BR" sz="2400" b="1" dirty="0">
                <a:solidFill>
                  <a:schemeClr val="accent1">
                    <a:lumMod val="50000"/>
                  </a:schemeClr>
                </a:solidFill>
                <a:latin typeface="+mn-lt"/>
              </a:rPr>
              <a:t>Tipo de registro: </a:t>
            </a:r>
            <a:r>
              <a:rPr lang="pt-BR" sz="2400" dirty="0">
                <a:solidFill>
                  <a:schemeClr val="accent1">
                    <a:lumMod val="50000"/>
                  </a:schemeClr>
                </a:solidFill>
                <a:latin typeface="+mn-lt"/>
              </a:rPr>
              <a:t>Compromisso (Evento/curso)</a:t>
            </a:r>
            <a:br>
              <a:rPr lang="pt-BR" sz="2400" dirty="0">
                <a:latin typeface="+mn-lt"/>
              </a:rPr>
            </a:br>
            <a:endParaRPr lang="pt-BR" sz="2400" dirty="0">
              <a:solidFill>
                <a:schemeClr val="accent1">
                  <a:lumMod val="50000"/>
                </a:schemeClr>
              </a:solidFill>
              <a:latin typeface="+mn-lt"/>
            </a:endParaRPr>
          </a:p>
          <a:p>
            <a:pPr marL="342900" indent="-342900" algn="just">
              <a:lnSpc>
                <a:spcPct val="107000"/>
              </a:lnSpc>
              <a:spcBef>
                <a:spcPts val="600"/>
              </a:spcBef>
              <a:spcAft>
                <a:spcPts val="600"/>
              </a:spcAft>
              <a:buFont typeface="Symbol" panose="05050102010706020507" pitchFamily="18" charset="2"/>
              <a:buChar char=""/>
            </a:pPr>
            <a:r>
              <a:rPr lang="pt-BR" sz="2400" dirty="0">
                <a:solidFill>
                  <a:schemeClr val="accent1">
                    <a:lumMod val="50000"/>
                  </a:schemeClr>
                </a:solidFill>
                <a:latin typeface="+mn-lt"/>
              </a:rPr>
              <a:t>Essa viagem não precisa ser registrada, pois foi custeada por ente público. </a:t>
            </a:r>
            <a:endParaRPr lang="pt-BR" sz="2400" dirty="0">
              <a:solidFill>
                <a:schemeClr val="accent1">
                  <a:lumMod val="50000"/>
                </a:schemeClr>
              </a:solidFill>
              <a:latin typeface="+mn-lt"/>
              <a:ea typeface="Calibri"/>
              <a:cs typeface="Calibri"/>
            </a:endParaRPr>
          </a:p>
          <a:p>
            <a:pPr marL="342900" lvl="0" indent="-342900" algn="just">
              <a:lnSpc>
                <a:spcPct val="107000"/>
              </a:lnSpc>
              <a:spcBef>
                <a:spcPts val="600"/>
              </a:spcBef>
              <a:spcAft>
                <a:spcPts val="600"/>
              </a:spcAft>
              <a:buFont typeface="Symbol" panose="05050102010706020507" pitchFamily="18" charset="2"/>
              <a:buChar char=""/>
            </a:pPr>
            <a:r>
              <a:rPr lang="pt-BR" sz="2400" dirty="0">
                <a:solidFill>
                  <a:schemeClr val="accent1">
                    <a:lumMod val="50000"/>
                  </a:schemeClr>
                </a:solidFill>
                <a:latin typeface="+mn-lt"/>
              </a:rPr>
              <a:t>Viagens custeadas por órgão/entidade já estão registradas no Sistema de Concessão de Diárias e Passagens (SCDP) e são publicadas no Portal da Transparência.</a:t>
            </a:r>
            <a:br>
              <a:rPr lang="pt-BR" sz="2400" dirty="0">
                <a:latin typeface="+mn-lt"/>
              </a:rPr>
            </a:br>
            <a:endParaRPr lang="pt-BR" sz="2400" dirty="0">
              <a:solidFill>
                <a:schemeClr val="accent1">
                  <a:lumMod val="50000"/>
                </a:schemeClr>
              </a:solidFill>
              <a:latin typeface="+mn-lt"/>
            </a:endParaRPr>
          </a:p>
        </p:txBody>
      </p:sp>
    </p:spTree>
    <p:extLst>
      <p:ext uri="{BB962C8B-B14F-4D97-AF65-F5344CB8AC3E}">
        <p14:creationId xmlns:p14="http://schemas.microsoft.com/office/powerpoint/2010/main" val="4288363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13</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395515" y="906716"/>
            <a:ext cx="11400970" cy="568682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pt-BR" sz="3600" b="1" dirty="0">
                <a:latin typeface="+mn-lt"/>
              </a:rPr>
            </a:br>
            <a:br>
              <a:rPr lang="pt-BR" sz="3600" b="1" dirty="0">
                <a:latin typeface="+mn-lt"/>
              </a:rPr>
            </a:br>
            <a:r>
              <a:rPr lang="pt-BR" sz="3600" b="1" dirty="0">
                <a:latin typeface="+mn-lt"/>
              </a:rPr>
              <a:t>Situação 6 </a:t>
            </a:r>
            <a:endParaRPr lang="pt-BR" sz="2400" b="1" dirty="0">
              <a:latin typeface="+mn-lt"/>
            </a:endParaRPr>
          </a:p>
          <a:p>
            <a:endParaRPr lang="pt-BR" sz="2400" b="1" dirty="0">
              <a:latin typeface="+mn-lt"/>
            </a:endParaRPr>
          </a:p>
          <a:p>
            <a:r>
              <a:rPr lang="pt-BR" sz="2000" dirty="0">
                <a:latin typeface="+mn-lt"/>
              </a:rPr>
              <a:t>O seu APO e o Ministro da Economia, Paulo Roberto Nunes Guedes, se encontrarão com o Economista Chefe da Legacy, Juliano Barbosa. O encontro acontecerá por meio da plataforma Teams, no dia 16/11, das 10h às 11h, tendo sido informado a você que o objetivo do encontro é debater as consequências da Lei Anticorrupção e a possibilidade do governo vir a adotar novos atos normativos.    </a:t>
            </a:r>
            <a:endParaRPr lang="pt-BR" sz="2000" dirty="0">
              <a:latin typeface="+mn-lt"/>
              <a:cs typeface="Calibri"/>
            </a:endParaRPr>
          </a:p>
          <a:p>
            <a:r>
              <a:rPr lang="pt-BR" sz="2000" dirty="0">
                <a:latin typeface="+mn-lt"/>
              </a:rPr>
              <a:t>  </a:t>
            </a:r>
          </a:p>
          <a:p>
            <a:r>
              <a:rPr lang="pt-BR" sz="2000" dirty="0">
                <a:latin typeface="+mn-lt"/>
              </a:rPr>
              <a:t>O APO, à pedido do Gabinete do Ministro, orientou o Assistente Técnico a solicitar à secretária do Sr. Juliano, via sistema, a complementação de mais informações (</a:t>
            </a:r>
            <a:r>
              <a:rPr lang="pt-BR" sz="1600" i="1" dirty="0">
                <a:latin typeface="+mn-lt"/>
              </a:rPr>
              <a:t>ex.: maior detalhamento da pauta e registro sobre a participação de outras pessoas no encontro</a:t>
            </a:r>
            <a:r>
              <a:rPr lang="pt-BR" sz="2000" dirty="0">
                <a:latin typeface="+mn-lt"/>
              </a:rPr>
              <a:t>) com vistas ao agendamento do compromisso no e-Agendas. </a:t>
            </a:r>
            <a:endParaRPr lang="pt-BR" sz="2000" dirty="0">
              <a:latin typeface="+mn-lt"/>
              <a:cs typeface="Calibri"/>
            </a:endParaRPr>
          </a:p>
          <a:p>
            <a:endParaRPr lang="pt-BR" sz="2000" dirty="0">
              <a:latin typeface="+mn-lt"/>
              <a:cs typeface="Calibri"/>
            </a:endParaRPr>
          </a:p>
          <a:p>
            <a:endParaRPr lang="pt-BR" sz="2000" dirty="0">
              <a:latin typeface="+mn-lt"/>
              <a:cs typeface="Calibri"/>
            </a:endParaRPr>
          </a:p>
          <a:p>
            <a:r>
              <a:rPr lang="pt-BR" sz="2000" b="1" dirty="0">
                <a:latin typeface="+mn-lt"/>
                <a:cs typeface="Calibri"/>
              </a:rPr>
              <a:t>DADOS FORNECIDOS:</a:t>
            </a:r>
            <a:endParaRPr lang="pt-BR" sz="2000" b="1" dirty="0">
              <a:latin typeface="+mn-lt"/>
            </a:endParaRPr>
          </a:p>
          <a:p>
            <a:endParaRPr lang="pt-BR" sz="2000" b="1" dirty="0">
              <a:cs typeface="Calibri"/>
            </a:endParaRPr>
          </a:p>
          <a:p>
            <a:r>
              <a:rPr lang="pt-BR" sz="2000" b="1">
                <a:cs typeface="Calibri"/>
              </a:rPr>
              <a:t>Janaina Ruas (Secretária do Juliano Barbosa): </a:t>
            </a:r>
            <a:r>
              <a:rPr lang="pt-BR" sz="2000" dirty="0">
                <a:cs typeface="Calibri"/>
              </a:rPr>
              <a:t>CPF: 915.906.900-79/ e-mail: </a:t>
            </a:r>
            <a:r>
              <a:rPr lang="pt-BR" sz="2000" dirty="0">
                <a:cs typeface="Calibri"/>
                <a:hlinkClick r:id="rId3"/>
              </a:rPr>
              <a:t>janaina.ruas@gmail.com</a:t>
            </a:r>
            <a:r>
              <a:rPr lang="pt-BR" sz="2000" dirty="0">
                <a:cs typeface="Calibri"/>
              </a:rPr>
              <a:t>)</a:t>
            </a:r>
            <a:endParaRPr lang="pt-BR" sz="2000" dirty="0">
              <a:ea typeface="+mj-lt"/>
              <a:cs typeface="+mj-lt"/>
            </a:endParaRPr>
          </a:p>
          <a:p>
            <a:endParaRPr lang="pt-BR" sz="2000" dirty="0">
              <a:cs typeface="Calibri"/>
            </a:endParaRPr>
          </a:p>
          <a:p>
            <a:r>
              <a:rPr lang="pt-BR" sz="2000" b="1" dirty="0"/>
              <a:t>Juliano Barbosa: </a:t>
            </a:r>
            <a:r>
              <a:rPr lang="pt-BR" sz="2000" dirty="0"/>
              <a:t>CPF 245.969.490-34. </a:t>
            </a:r>
            <a:r>
              <a:rPr lang="en-US" sz="2000" dirty="0"/>
              <a:t>Email: </a:t>
            </a:r>
            <a:r>
              <a:rPr lang="en-US" sz="2000" u="sng" dirty="0">
                <a:hlinkClick r:id="rId4"/>
              </a:rPr>
              <a:t>juliano.barbosa@gmail.com</a:t>
            </a:r>
            <a:endParaRPr lang="pt-BR" sz="2000" dirty="0">
              <a:cs typeface="Calibri"/>
            </a:endParaRPr>
          </a:p>
          <a:p>
            <a:endParaRPr lang="en-US" sz="2000" u="sng" dirty="0"/>
          </a:p>
          <a:p>
            <a:r>
              <a:rPr lang="pt-BR" sz="2000" b="1" dirty="0"/>
              <a:t>Empresa Legacy: </a:t>
            </a:r>
            <a:r>
              <a:rPr lang="pt-BR" sz="2000" dirty="0"/>
              <a:t>CNPJ nº 22.026.641/0001-58</a:t>
            </a:r>
            <a:endParaRPr lang="pt-BR" sz="2000" dirty="0">
              <a:cs typeface="Calibri"/>
            </a:endParaRPr>
          </a:p>
          <a:p>
            <a:endParaRPr lang="pt-BR" sz="2000" dirty="0">
              <a:latin typeface="+mn-lt"/>
              <a:cs typeface="Calibri"/>
            </a:endParaRPr>
          </a:p>
          <a:p>
            <a:endParaRPr lang="pt-BR" sz="2000" dirty="0">
              <a:latin typeface="+mn-lt"/>
              <a:cs typeface="Calibri"/>
            </a:endParaRPr>
          </a:p>
          <a:p>
            <a:br>
              <a:rPr lang="pt-BR" sz="2400" b="1" dirty="0">
                <a:latin typeface="+mn-lt"/>
              </a:rPr>
            </a:br>
            <a:endParaRPr lang="pt-BR" sz="1400" dirty="0">
              <a:latin typeface="+mn-lt"/>
            </a:endParaRPr>
          </a:p>
        </p:txBody>
      </p:sp>
      <p:sp>
        <p:nvSpPr>
          <p:cNvPr id="3" name="Retângulo: Cantos Arredondados 2">
            <a:extLst>
              <a:ext uri="{FF2B5EF4-FFF2-40B4-BE49-F238E27FC236}">
                <a16:creationId xmlns:a16="http://schemas.microsoft.com/office/drawing/2014/main" id="{6271CFC9-6372-0308-F12E-817253481027}"/>
              </a:ext>
            </a:extLst>
          </p:cNvPr>
          <p:cNvSpPr/>
          <p:nvPr/>
        </p:nvSpPr>
        <p:spPr>
          <a:xfrm>
            <a:off x="223284" y="4338084"/>
            <a:ext cx="11573201" cy="2378400"/>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379579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14</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361021" y="2937819"/>
            <a:ext cx="11205028" cy="28232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pt-BR" sz="3600" b="1" dirty="0">
                <a:solidFill>
                  <a:schemeClr val="accent1">
                    <a:lumMod val="50000"/>
                  </a:schemeClr>
                </a:solidFill>
                <a:latin typeface="+mn-lt"/>
              </a:rPr>
            </a:br>
            <a:br>
              <a:rPr lang="pt-BR" sz="3600" b="1" dirty="0">
                <a:solidFill>
                  <a:schemeClr val="accent1">
                    <a:lumMod val="50000"/>
                  </a:schemeClr>
                </a:solidFill>
                <a:latin typeface="+mn-lt"/>
              </a:rPr>
            </a:br>
            <a:r>
              <a:rPr lang="pt-BR" sz="3600" b="1" dirty="0">
                <a:solidFill>
                  <a:schemeClr val="accent1">
                    <a:lumMod val="50000"/>
                  </a:schemeClr>
                </a:solidFill>
                <a:latin typeface="+mn-lt"/>
              </a:rPr>
              <a:t>Situação 6 - comentários</a:t>
            </a:r>
            <a:br>
              <a:rPr lang="pt-BR" sz="3600" b="1" dirty="0">
                <a:solidFill>
                  <a:schemeClr val="accent1">
                    <a:lumMod val="50000"/>
                  </a:schemeClr>
                </a:solidFill>
                <a:latin typeface="+mn-lt"/>
              </a:rPr>
            </a:br>
            <a:endParaRPr lang="pt-BR" sz="3600" b="1" dirty="0">
              <a:solidFill>
                <a:schemeClr val="accent1">
                  <a:lumMod val="50000"/>
                </a:schemeClr>
              </a:solidFill>
              <a:latin typeface="+mn-lt"/>
            </a:endParaRPr>
          </a:p>
          <a:p>
            <a:pPr marL="180340" indent="-187325">
              <a:lnSpc>
                <a:spcPct val="107000"/>
              </a:lnSpc>
            </a:pPr>
            <a:r>
              <a:rPr lang="pt-BR" sz="2200" b="1" dirty="0">
                <a:solidFill>
                  <a:schemeClr val="accent1">
                    <a:lumMod val="50000"/>
                  </a:schemeClr>
                </a:solidFill>
                <a:latin typeface="Calibri" panose="020F0502020204030204" pitchFamily="34" charset="0"/>
                <a:ea typeface="Calibri" panose="020F0502020204030204" pitchFamily="34" charset="0"/>
              </a:rPr>
              <a:t>Tipo de registro: </a:t>
            </a:r>
            <a:r>
              <a:rPr lang="pt-BR" sz="2200" dirty="0">
                <a:solidFill>
                  <a:schemeClr val="accent1">
                    <a:lumMod val="50000"/>
                  </a:schemeClr>
                </a:solidFill>
                <a:latin typeface="Calibri" panose="020F0502020204030204" pitchFamily="34" charset="0"/>
                <a:ea typeface="Calibri" panose="020F0502020204030204" pitchFamily="34" charset="0"/>
              </a:rPr>
              <a:t>Compromisso (Audiência)</a:t>
            </a:r>
            <a:br>
              <a:rPr lang="pt-BR" sz="2200" dirty="0">
                <a:solidFill>
                  <a:schemeClr val="accent1">
                    <a:lumMod val="50000"/>
                  </a:schemeClr>
                </a:solidFill>
                <a:latin typeface="Calibri" panose="020F0502020204030204" pitchFamily="34" charset="0"/>
                <a:ea typeface="Calibri" panose="020F0502020204030204" pitchFamily="34" charset="0"/>
              </a:rPr>
            </a:br>
            <a:endParaRPr lang="pt-BR" sz="2200" dirty="0">
              <a:solidFill>
                <a:schemeClr val="accent1">
                  <a:lumMod val="50000"/>
                </a:schemeClr>
              </a:solidFill>
              <a:latin typeface="Times New Roman" panose="02020603050405020304" pitchFamily="18" charset="0"/>
              <a:ea typeface="Times New Roman" panose="02020603050405020304" pitchFamily="18" charset="0"/>
            </a:endParaRPr>
          </a:p>
          <a:p>
            <a:pPr marL="342900" lvl="0" indent="-342900" algn="just">
              <a:lnSpc>
                <a:spcPct val="107000"/>
              </a:lnSpc>
              <a:spcBef>
                <a:spcPts val="600"/>
              </a:spcBef>
              <a:spcAft>
                <a:spcPts val="600"/>
              </a:spcAft>
              <a:buFont typeface="Symbol" panose="05050102010706020507" pitchFamily="18" charset="2"/>
              <a:buChar char=""/>
            </a:pPr>
            <a:r>
              <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Há representação de interesses privados, uma vez que o objeto da reunião é “influenciar ato normativo”. </a:t>
            </a:r>
          </a:p>
          <a:p>
            <a:pPr marL="342900" indent="-342900" algn="just">
              <a:lnSpc>
                <a:spcPct val="107000"/>
              </a:lnSpc>
              <a:spcBef>
                <a:spcPts val="600"/>
              </a:spcBef>
              <a:spcAft>
                <a:spcPts val="600"/>
              </a:spcAft>
              <a:buFont typeface="Symbol" panose="05050102010706020507" pitchFamily="18" charset="2"/>
              <a:buChar char=""/>
            </a:pPr>
            <a:r>
              <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Todos os participantes devem ser registrados (públicos ou privados).</a:t>
            </a:r>
          </a:p>
          <a:p>
            <a:pPr marL="342900" indent="-342900" algn="just">
              <a:lnSpc>
                <a:spcPct val="107000"/>
              </a:lnSpc>
              <a:spcBef>
                <a:spcPts val="600"/>
              </a:spcBef>
              <a:spcAft>
                <a:spcPts val="600"/>
              </a:spcAft>
              <a:buFont typeface="Symbol" panose="05050102010706020507" pitchFamily="18" charset="2"/>
              <a:buChar char=""/>
            </a:pPr>
            <a:r>
              <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Registro dos participantes privados e detalhamento da pauta podem ser feitos: pelo APO, pelo Gestor de Agenda ou pelo Assistente Técnico do APO, ou pelo próprio representante privado de interesses. </a:t>
            </a:r>
          </a:p>
          <a:p>
            <a:pPr marL="342900" indent="-342900" algn="just">
              <a:lnSpc>
                <a:spcPct val="107000"/>
              </a:lnSpc>
              <a:spcBef>
                <a:spcPts val="600"/>
              </a:spcBef>
              <a:spcAft>
                <a:spcPts val="600"/>
              </a:spcAft>
              <a:buFont typeface="Symbol" panose="05050102010706020507" pitchFamily="18" charset="2"/>
              <a:buChar char=""/>
            </a:pPr>
            <a:r>
              <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O sistema permite o compartilhamento dos formulários de audiência e de reunião entre </a:t>
            </a:r>
            <a:r>
              <a:rPr lang="pt-BR" sz="2200" dirty="0" err="1">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APOs</a:t>
            </a:r>
            <a:r>
              <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 que participam do mesmo compromisso. </a:t>
            </a:r>
          </a:p>
          <a:p>
            <a:pPr algn="just">
              <a:lnSpc>
                <a:spcPct val="107000"/>
              </a:lnSpc>
              <a:spcBef>
                <a:spcPts val="600"/>
              </a:spcBef>
              <a:spcAft>
                <a:spcPts val="600"/>
              </a:spcAft>
            </a:pPr>
            <a:endParaRPr lang="pt-BR" sz="22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07000"/>
              </a:lnSpc>
              <a:spcBef>
                <a:spcPts val="600"/>
              </a:spcBef>
              <a:spcAft>
                <a:spcPts val="600"/>
              </a:spcAft>
              <a:buFont typeface="Symbol" panose="05050102010706020507" pitchFamily="18" charset="2"/>
              <a:buChar char=""/>
            </a:pPr>
            <a:endParaRPr lang="pt-BR" sz="22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endParaRPr>
          </a:p>
          <a:p>
            <a:endParaRPr lang="pt-BR" sz="2400" b="1" dirty="0">
              <a:solidFill>
                <a:schemeClr val="accent1">
                  <a:lumMod val="50000"/>
                </a:schemeClr>
              </a:solidFill>
              <a:latin typeface="+mn-lt"/>
            </a:endParaRPr>
          </a:p>
          <a:p>
            <a:endParaRPr lang="pt-BR" sz="2400" b="1" dirty="0">
              <a:solidFill>
                <a:schemeClr val="accent1">
                  <a:lumMod val="50000"/>
                </a:schemeClr>
              </a:solidFill>
              <a:latin typeface="+mn-lt"/>
            </a:endParaRPr>
          </a:p>
          <a:p>
            <a:br>
              <a:rPr lang="pt-BR" sz="2400" b="1" dirty="0">
                <a:solidFill>
                  <a:schemeClr val="accent1">
                    <a:lumMod val="50000"/>
                  </a:schemeClr>
                </a:solidFill>
                <a:latin typeface="+mn-lt"/>
              </a:rPr>
            </a:br>
            <a:endParaRPr lang="pt-BR" sz="1400" dirty="0">
              <a:solidFill>
                <a:schemeClr val="accent1">
                  <a:lumMod val="50000"/>
                </a:schemeClr>
              </a:solidFill>
              <a:latin typeface="+mn-lt"/>
            </a:endParaRPr>
          </a:p>
        </p:txBody>
      </p:sp>
    </p:spTree>
    <p:extLst>
      <p:ext uri="{BB962C8B-B14F-4D97-AF65-F5344CB8AC3E}">
        <p14:creationId xmlns:p14="http://schemas.microsoft.com/office/powerpoint/2010/main" val="4012287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15</a:t>
            </a:fld>
            <a:endParaRPr lang="en-US"/>
          </a:p>
        </p:txBody>
      </p:sp>
      <p:pic>
        <p:nvPicPr>
          <p:cNvPr id="7" name="Imagem 6">
            <a:extLst>
              <a:ext uri="{FF2B5EF4-FFF2-40B4-BE49-F238E27FC236}">
                <a16:creationId xmlns:a16="http://schemas.microsoft.com/office/drawing/2014/main" id="{5C76D65C-9A36-4739-BBD0-31FA5249EEE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8198" y="1469005"/>
            <a:ext cx="10168056" cy="5252472"/>
          </a:xfrm>
          <a:prstGeom prst="rect">
            <a:avLst/>
          </a:prstGeom>
          <a:noFill/>
          <a:ln>
            <a:noFill/>
          </a:ln>
        </p:spPr>
      </p:pic>
      <p:sp>
        <p:nvSpPr>
          <p:cNvPr id="2" name="Retângulo 1">
            <a:extLst>
              <a:ext uri="{FF2B5EF4-FFF2-40B4-BE49-F238E27FC236}">
                <a16:creationId xmlns:a16="http://schemas.microsoft.com/office/drawing/2014/main" id="{E58120EC-4D59-4397-9BEB-4B37419C6D65}"/>
              </a:ext>
            </a:extLst>
          </p:cNvPr>
          <p:cNvSpPr/>
          <p:nvPr/>
        </p:nvSpPr>
        <p:spPr>
          <a:xfrm>
            <a:off x="838198" y="1007340"/>
            <a:ext cx="10835925" cy="461665"/>
          </a:xfrm>
          <a:prstGeom prst="rect">
            <a:avLst/>
          </a:prstGeom>
        </p:spPr>
        <p:txBody>
          <a:bodyPr wrap="square">
            <a:spAutoFit/>
          </a:bodyPr>
          <a:lstStyle/>
          <a:p>
            <a:r>
              <a:rPr lang="pt-BR" sz="2400" b="1" dirty="0"/>
              <a:t>Fluxo do registro de audiência</a:t>
            </a:r>
            <a:endParaRPr lang="pt-BR" sz="2400" dirty="0"/>
          </a:p>
        </p:txBody>
      </p:sp>
    </p:spTree>
    <p:extLst>
      <p:ext uri="{BB962C8B-B14F-4D97-AF65-F5344CB8AC3E}">
        <p14:creationId xmlns:p14="http://schemas.microsoft.com/office/powerpoint/2010/main" val="1774811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16</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330201" y="1037680"/>
            <a:ext cx="11575141" cy="584943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600" b="1" dirty="0">
                <a:latin typeface="+mn-lt"/>
              </a:rPr>
              <a:t>Situação 7 </a:t>
            </a:r>
            <a:endParaRPr lang="pt-BR" sz="2400" b="1" dirty="0">
              <a:latin typeface="+mn-lt"/>
            </a:endParaRPr>
          </a:p>
          <a:p>
            <a:endParaRPr lang="pt-BR" sz="2400" b="1" dirty="0">
              <a:latin typeface="+mn-lt"/>
            </a:endParaRPr>
          </a:p>
          <a:p>
            <a:r>
              <a:rPr lang="pt-BR" sz="2000" dirty="0">
                <a:latin typeface="+mn-lt"/>
              </a:rPr>
              <a:t>O APO participou de evento sobre prevenção à corrupção em São Paulo, nos dias 12 a 13 de agosto de 2022 (9h às 12h30 e de 14h30 às 18h), no auditório da OAB - Sede SP.  A organizadora do evento, </a:t>
            </a:r>
            <a:r>
              <a:rPr lang="pt-BR" sz="2000" dirty="0">
                <a:latin typeface="+mn-lt"/>
                <a:ea typeface="+mj-lt"/>
                <a:cs typeface="+mj-lt"/>
              </a:rPr>
              <a:t>Empresa Mor , custeou as despesas de participação do APO </a:t>
            </a:r>
            <a:r>
              <a:rPr lang="pt-BR" sz="2000" dirty="0">
                <a:latin typeface="+mn-lt"/>
              </a:rPr>
              <a:t>no evento </a:t>
            </a:r>
            <a:r>
              <a:rPr lang="pt-BR" sz="2000" dirty="0">
                <a:latin typeface="+mn-lt"/>
                <a:ea typeface="+mj-lt"/>
                <a:cs typeface="+mj-lt"/>
              </a:rPr>
              <a:t>(passagem, inscrição no evento e hospedagem)</a:t>
            </a:r>
            <a:r>
              <a:rPr lang="pt-BR" sz="2000" dirty="0">
                <a:latin typeface="+mn-lt"/>
              </a:rPr>
              <a:t>. </a:t>
            </a:r>
            <a:endParaRPr lang="pt-BR" sz="2000" dirty="0">
              <a:latin typeface="+mn-lt"/>
              <a:cs typeface="Calibri Light" panose="020F0302020204030204"/>
            </a:endParaRPr>
          </a:p>
          <a:p>
            <a:endParaRPr lang="pt-BR" sz="2000" dirty="0">
              <a:latin typeface="+mn-lt"/>
            </a:endParaRPr>
          </a:p>
          <a:p>
            <a:r>
              <a:rPr lang="pt-BR" sz="2000" dirty="0">
                <a:latin typeface="+mn-lt"/>
              </a:rPr>
              <a:t>Durante a abertura do curso, o APO foi homenageado pelo trabalho da CGU na prevenção à corrupção e recebeu como recordação um tablet, o qual não recusou de pronto por </a:t>
            </a:r>
            <a:r>
              <a:rPr lang="pt-BR" sz="2000" dirty="0">
                <a:latin typeface="+mn-lt"/>
                <a:ea typeface="+mj-lt"/>
                <a:cs typeface="+mj-lt"/>
              </a:rPr>
              <a:t>considerou que seria constrangedor.</a:t>
            </a:r>
            <a:endParaRPr lang="pt-BR" sz="2000" dirty="0">
              <a:latin typeface="+mn-lt"/>
              <a:cs typeface="Calibri Light"/>
            </a:endParaRPr>
          </a:p>
          <a:p>
            <a:endParaRPr lang="pt-BR" sz="2000" dirty="0">
              <a:latin typeface="+mn-lt"/>
            </a:endParaRPr>
          </a:p>
          <a:p>
            <a:r>
              <a:rPr lang="pt-BR" sz="2000" dirty="0">
                <a:latin typeface="+mn-lt"/>
              </a:rPr>
              <a:t>O APO ao retornar para Brasília, confirmou que o item tinha um valor estimado de R$ 600,00 e caracterizava-se  como um (presente), o que é proibido. Diante disto, solicitou que o Assistente Técnico procedesse à entrega </a:t>
            </a:r>
            <a:r>
              <a:rPr lang="pt-BR" sz="2000" dirty="0">
                <a:latin typeface="+mn-lt"/>
                <a:ea typeface="+mj-lt"/>
                <a:cs typeface="+mj-lt"/>
              </a:rPr>
              <a:t>do item </a:t>
            </a:r>
            <a:r>
              <a:rPr lang="pt-BR" sz="2000" dirty="0">
                <a:latin typeface="+mn-lt"/>
              </a:rPr>
              <a:t>no setor de patrimônio da CGU para destinação, assim como os registros cabíveis no e-Agendas.</a:t>
            </a:r>
            <a:endParaRPr lang="pt-BR" sz="2000" dirty="0">
              <a:latin typeface="+mn-lt"/>
              <a:cs typeface="Calibri Light"/>
            </a:endParaRPr>
          </a:p>
          <a:p>
            <a:pPr marL="342900" indent="-342900">
              <a:buFont typeface="Arial"/>
              <a:buChar char="•"/>
            </a:pPr>
            <a:endParaRPr lang="pt-BR" sz="2000" dirty="0">
              <a:cs typeface="Calibri Light"/>
            </a:endParaRPr>
          </a:p>
          <a:p>
            <a:r>
              <a:rPr lang="pt-BR" sz="2000" b="1" dirty="0">
                <a:cs typeface="Calibri Light"/>
              </a:rPr>
              <a:t>DADOS FORNECIDOS:</a:t>
            </a:r>
          </a:p>
          <a:p>
            <a:endParaRPr lang="pt-BR" sz="2000" b="1" dirty="0"/>
          </a:p>
          <a:p>
            <a:pPr marL="342900" indent="-342900">
              <a:buFont typeface="Arial"/>
              <a:buChar char="•"/>
            </a:pPr>
            <a:r>
              <a:rPr lang="pt-BR" sz="2000" dirty="0"/>
              <a:t>voo: Brasília-São Paulo dia 11/08; São Paulo-Brasília dia 13/08</a:t>
            </a:r>
          </a:p>
          <a:p>
            <a:pPr marL="342900" indent="-342900">
              <a:buFont typeface="Arial"/>
              <a:buChar char="•"/>
            </a:pPr>
            <a:r>
              <a:rPr lang="pt-BR" sz="2000" dirty="0"/>
              <a:t>Custos estimados: Passagens – R$ 800,00; hospedagem – R$ 960,00, e Inscrição no curso: R$ 1.000,00</a:t>
            </a:r>
            <a:endParaRPr lang="pt-BR" sz="2000" dirty="0">
              <a:cs typeface="Calibri Light"/>
            </a:endParaRPr>
          </a:p>
          <a:p>
            <a:pPr marL="342900" indent="-342900">
              <a:buFont typeface="Arial,Sans-Serif"/>
              <a:buChar char="•"/>
            </a:pPr>
            <a:r>
              <a:rPr lang="pt-BR" sz="2000" dirty="0">
                <a:ea typeface="+mj-lt"/>
                <a:cs typeface="+mj-lt"/>
              </a:rPr>
              <a:t>Patrocinadora dos custos:  Empresa Mor, CNPJ 69.199.909/0001-17.</a:t>
            </a:r>
            <a:endParaRPr lang="en-US" sz="2000" dirty="0">
              <a:ea typeface="+mj-lt"/>
              <a:cs typeface="+mj-lt"/>
            </a:endParaRPr>
          </a:p>
          <a:p>
            <a:pPr marL="342900" indent="-342900">
              <a:buFont typeface="Arial"/>
              <a:buChar char="•"/>
            </a:pPr>
            <a:endParaRPr lang="pt-BR" sz="2000" dirty="0">
              <a:latin typeface="Calibri Light" panose="020F0302020204030204"/>
              <a:cs typeface="Calibri Light" panose="020F0302020204030204"/>
            </a:endParaRPr>
          </a:p>
          <a:p>
            <a:br>
              <a:rPr lang="pt-BR" sz="2400" b="1" dirty="0">
                <a:latin typeface="+mn-lt"/>
              </a:rPr>
            </a:br>
            <a:endParaRPr lang="pt-BR" sz="1400" dirty="0">
              <a:latin typeface="+mn-lt"/>
            </a:endParaRPr>
          </a:p>
        </p:txBody>
      </p:sp>
      <p:sp>
        <p:nvSpPr>
          <p:cNvPr id="3" name="Retângulo: Cantos Arredondados 2">
            <a:extLst>
              <a:ext uri="{FF2B5EF4-FFF2-40B4-BE49-F238E27FC236}">
                <a16:creationId xmlns:a16="http://schemas.microsoft.com/office/drawing/2014/main" id="{4B57A404-8B0F-40D1-5FBE-655F6AEDF0F7}"/>
              </a:ext>
            </a:extLst>
          </p:cNvPr>
          <p:cNvSpPr/>
          <p:nvPr/>
        </p:nvSpPr>
        <p:spPr>
          <a:xfrm>
            <a:off x="201387" y="4746306"/>
            <a:ext cx="11789226" cy="1890346"/>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130028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17</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93486" y="475465"/>
            <a:ext cx="11205028" cy="28232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pt-BR" sz="3600" b="1" dirty="0">
                <a:solidFill>
                  <a:schemeClr val="accent1">
                    <a:lumMod val="50000"/>
                  </a:schemeClr>
                </a:solidFill>
                <a:latin typeface="+mn-lt"/>
              </a:rPr>
            </a:br>
            <a:br>
              <a:rPr lang="pt-BR" sz="3600" b="1" dirty="0">
                <a:solidFill>
                  <a:schemeClr val="accent1">
                    <a:lumMod val="50000"/>
                  </a:schemeClr>
                </a:solidFill>
                <a:latin typeface="+mn-lt"/>
              </a:rPr>
            </a:br>
            <a:r>
              <a:rPr lang="pt-BR" sz="3600" b="1" dirty="0">
                <a:solidFill>
                  <a:schemeClr val="accent1">
                    <a:lumMod val="50000"/>
                  </a:schemeClr>
                </a:solidFill>
                <a:latin typeface="+mn-lt"/>
              </a:rPr>
              <a:t>Situação 7 - comentários</a:t>
            </a:r>
            <a:endParaRPr lang="pt-BR" sz="2400" b="1" dirty="0">
              <a:solidFill>
                <a:schemeClr val="accent1">
                  <a:lumMod val="50000"/>
                </a:schemeClr>
              </a:solidFill>
              <a:latin typeface="+mn-lt"/>
            </a:endParaRPr>
          </a:p>
          <a:p>
            <a:endParaRPr lang="pt-BR" sz="2400" b="1" dirty="0">
              <a:solidFill>
                <a:schemeClr val="accent1">
                  <a:lumMod val="50000"/>
                </a:schemeClr>
              </a:solidFill>
              <a:latin typeface="+mn-lt"/>
            </a:endParaRPr>
          </a:p>
          <a:p>
            <a:pPr lvl="0">
              <a:lnSpc>
                <a:spcPct val="107000"/>
              </a:lnSpc>
              <a:spcAft>
                <a:spcPts val="1500"/>
              </a:spcAft>
            </a:pPr>
            <a:r>
              <a:rPr lang="pt-BR" sz="2400" b="1"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Tipo de registro:  </a:t>
            </a:r>
            <a:r>
              <a:rPr lang="pt-BR" sz="2400" dirty="0">
                <a:solidFill>
                  <a:schemeClr val="accent1">
                    <a:lumMod val="50000"/>
                  </a:schemeClr>
                </a:solidFill>
                <a:latin typeface="Calibri" panose="020F0502020204030204" pitchFamily="34" charset="0"/>
                <a:ea typeface="Calibri" panose="020F0502020204030204" pitchFamily="34" charset="0"/>
                <a:cs typeface="Calibri" panose="020F0502020204030204" pitchFamily="34" charset="0"/>
              </a:rPr>
              <a:t>1. Viagem; 2. Compromisso (Evento/Curso); e 3. Presente e Hospitalidade.</a:t>
            </a:r>
            <a:endParaRPr lang="pt-BR" sz="2400" dirty="0">
              <a:solidFill>
                <a:schemeClr val="accent1">
                  <a:lumMod val="50000"/>
                </a:schemeClr>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1500"/>
              </a:spcAft>
            </a:pPr>
            <a:br>
              <a:rPr lang="pt-BR" sz="2400" b="1" dirty="0">
                <a:solidFill>
                  <a:schemeClr val="accent1">
                    <a:lumMod val="50000"/>
                  </a:schemeClr>
                </a:solidFill>
                <a:latin typeface="+mn-lt"/>
              </a:rPr>
            </a:br>
            <a:endParaRPr lang="pt-BR" sz="1400" dirty="0">
              <a:solidFill>
                <a:schemeClr val="accent1">
                  <a:lumMod val="50000"/>
                </a:schemeClr>
              </a:solidFill>
              <a:latin typeface="+mn-lt"/>
            </a:endParaRPr>
          </a:p>
        </p:txBody>
      </p:sp>
      <p:sp>
        <p:nvSpPr>
          <p:cNvPr id="5" name="Retângulo 4">
            <a:extLst>
              <a:ext uri="{FF2B5EF4-FFF2-40B4-BE49-F238E27FC236}">
                <a16:creationId xmlns:a16="http://schemas.microsoft.com/office/drawing/2014/main" id="{B1373445-5F9A-4771-AFFE-C25BBCA0D28D}"/>
              </a:ext>
            </a:extLst>
          </p:cNvPr>
          <p:cNvSpPr/>
          <p:nvPr/>
        </p:nvSpPr>
        <p:spPr>
          <a:xfrm>
            <a:off x="1524000" y="4973444"/>
            <a:ext cx="9144000" cy="11931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1800"/>
          </a:p>
        </p:txBody>
      </p:sp>
      <p:sp>
        <p:nvSpPr>
          <p:cNvPr id="7" name="Retângulo: Cantos Arredondados 6">
            <a:extLst>
              <a:ext uri="{FF2B5EF4-FFF2-40B4-BE49-F238E27FC236}">
                <a16:creationId xmlns:a16="http://schemas.microsoft.com/office/drawing/2014/main" id="{3C7BAB42-DF29-41A6-BD21-BB923BE70C1C}"/>
              </a:ext>
            </a:extLst>
          </p:cNvPr>
          <p:cNvSpPr/>
          <p:nvPr/>
        </p:nvSpPr>
        <p:spPr>
          <a:xfrm>
            <a:off x="8424008" y="3679508"/>
            <a:ext cx="1981949" cy="9121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a:solidFill>
                  <a:schemeClr val="tx1"/>
                </a:solidFill>
              </a:rPr>
              <a:t>PRESENTES E HOSPITALIDADES</a:t>
            </a:r>
          </a:p>
        </p:txBody>
      </p:sp>
      <p:sp>
        <p:nvSpPr>
          <p:cNvPr id="8" name="Retângulo: Cantos Arredondados 7">
            <a:extLst>
              <a:ext uri="{FF2B5EF4-FFF2-40B4-BE49-F238E27FC236}">
                <a16:creationId xmlns:a16="http://schemas.microsoft.com/office/drawing/2014/main" id="{1E2FEB18-0082-4495-B6EA-73D1AC8107FC}"/>
              </a:ext>
            </a:extLst>
          </p:cNvPr>
          <p:cNvSpPr/>
          <p:nvPr/>
        </p:nvSpPr>
        <p:spPr>
          <a:xfrm>
            <a:off x="4897795" y="3671351"/>
            <a:ext cx="1981949" cy="9121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a:solidFill>
                  <a:schemeClr val="tx1"/>
                </a:solidFill>
              </a:rPr>
              <a:t>COMPROMISSOS</a:t>
            </a:r>
          </a:p>
          <a:p>
            <a:pPr algn="ctr"/>
            <a:r>
              <a:rPr lang="pt-BR" sz="1800" b="1" dirty="0">
                <a:solidFill>
                  <a:schemeClr val="tx1"/>
                </a:solidFill>
              </a:rPr>
              <a:t>PÚBLICOS</a:t>
            </a:r>
          </a:p>
        </p:txBody>
      </p:sp>
      <p:sp>
        <p:nvSpPr>
          <p:cNvPr id="9" name="Retângulo: Cantos Arredondados 8">
            <a:extLst>
              <a:ext uri="{FF2B5EF4-FFF2-40B4-BE49-F238E27FC236}">
                <a16:creationId xmlns:a16="http://schemas.microsoft.com/office/drawing/2014/main" id="{7A3D44AC-8385-47F1-8142-F7FD0CF321C6}"/>
              </a:ext>
            </a:extLst>
          </p:cNvPr>
          <p:cNvSpPr/>
          <p:nvPr/>
        </p:nvSpPr>
        <p:spPr>
          <a:xfrm>
            <a:off x="913336" y="3559325"/>
            <a:ext cx="2392496" cy="1975039"/>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dirty="0">
                <a:solidFill>
                  <a:schemeClr val="tx1"/>
                </a:solidFill>
                <a:ea typeface="+mn-lt"/>
                <a:cs typeface="+mn-lt"/>
              </a:rPr>
              <a:t>VIAGENS</a:t>
            </a:r>
          </a:p>
          <a:p>
            <a:pPr algn="ctr"/>
            <a:endParaRPr lang="pt-BR" b="1" dirty="0">
              <a:solidFill>
                <a:schemeClr val="tx1"/>
              </a:solidFill>
              <a:ea typeface="+mn-lt"/>
              <a:cs typeface="+mn-lt"/>
            </a:endParaRPr>
          </a:p>
          <a:p>
            <a:pPr algn="ctr"/>
            <a:endParaRPr lang="pt-BR" sz="1800" b="1" dirty="0">
              <a:solidFill>
                <a:schemeClr val="tx1"/>
              </a:solidFill>
              <a:ea typeface="+mn-lt"/>
              <a:cs typeface="+mn-lt"/>
            </a:endParaRPr>
          </a:p>
          <a:p>
            <a:pPr algn="ctr"/>
            <a:endParaRPr lang="pt-BR" b="1" dirty="0">
              <a:solidFill>
                <a:schemeClr val="tx1"/>
              </a:solidFill>
              <a:ea typeface="+mn-lt"/>
              <a:cs typeface="+mn-lt"/>
            </a:endParaRPr>
          </a:p>
          <a:p>
            <a:pPr algn="ctr"/>
            <a:endParaRPr lang="pt-BR" sz="1800" b="1" dirty="0">
              <a:solidFill>
                <a:schemeClr val="tx1"/>
              </a:solidFill>
            </a:endParaRPr>
          </a:p>
        </p:txBody>
      </p:sp>
      <p:sp>
        <p:nvSpPr>
          <p:cNvPr id="10" name="Retângulo: Cantos Arredondados 9">
            <a:extLst>
              <a:ext uri="{FF2B5EF4-FFF2-40B4-BE49-F238E27FC236}">
                <a16:creationId xmlns:a16="http://schemas.microsoft.com/office/drawing/2014/main" id="{9E9CCB02-6A54-4041-8868-C75E9CE0A87F}"/>
              </a:ext>
            </a:extLst>
          </p:cNvPr>
          <p:cNvSpPr/>
          <p:nvPr/>
        </p:nvSpPr>
        <p:spPr>
          <a:xfrm>
            <a:off x="1300578" y="4382249"/>
            <a:ext cx="2052953" cy="114952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pt-BR" b="1" dirty="0">
                <a:solidFill>
                  <a:schemeClr val="tx1"/>
                </a:solidFill>
              </a:rPr>
              <a:t>HOSPITALIDADE - </a:t>
            </a:r>
            <a:r>
              <a:rPr lang="pt-BR" sz="1800" b="1" dirty="0">
                <a:solidFill>
                  <a:schemeClr val="tx1"/>
                </a:solidFill>
              </a:rPr>
              <a:t>CUSTOS VIAGEM</a:t>
            </a:r>
            <a:r>
              <a:rPr lang="pt-BR" b="1" dirty="0">
                <a:solidFill>
                  <a:schemeClr val="tx1"/>
                </a:solidFill>
              </a:rPr>
              <a:t>  </a:t>
            </a:r>
            <a:r>
              <a:rPr lang="pt-BR" sz="1800" b="1" dirty="0">
                <a:solidFill>
                  <a:schemeClr val="tx1"/>
                </a:solidFill>
              </a:rPr>
              <a:t>(Agente Privado)</a:t>
            </a:r>
          </a:p>
        </p:txBody>
      </p:sp>
      <p:cxnSp>
        <p:nvCxnSpPr>
          <p:cNvPr id="11" name="Conector de Seta Reta 10">
            <a:extLst>
              <a:ext uri="{FF2B5EF4-FFF2-40B4-BE49-F238E27FC236}">
                <a16:creationId xmlns:a16="http://schemas.microsoft.com/office/drawing/2014/main" id="{48023A30-A1D1-4FE1-8DD4-B03DDA1D1ECA}"/>
              </a:ext>
            </a:extLst>
          </p:cNvPr>
          <p:cNvCxnSpPr/>
          <p:nvPr/>
        </p:nvCxnSpPr>
        <p:spPr>
          <a:xfrm flipH="1">
            <a:off x="3754256" y="4128165"/>
            <a:ext cx="853591" cy="225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2" name="Conector de Seta Reta 11">
            <a:extLst>
              <a:ext uri="{FF2B5EF4-FFF2-40B4-BE49-F238E27FC236}">
                <a16:creationId xmlns:a16="http://schemas.microsoft.com/office/drawing/2014/main" id="{0D66E336-8806-4606-B2CB-2B4C571C67C5}"/>
              </a:ext>
            </a:extLst>
          </p:cNvPr>
          <p:cNvCxnSpPr>
            <a:cxnSpLocks/>
          </p:cNvCxnSpPr>
          <p:nvPr/>
        </p:nvCxnSpPr>
        <p:spPr>
          <a:xfrm flipH="1">
            <a:off x="7139983" y="4125172"/>
            <a:ext cx="1022507" cy="225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324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a:xfrm>
            <a:off x="8408894" y="6714402"/>
            <a:ext cx="2743200" cy="365125"/>
          </a:xfrm>
        </p:spPr>
        <p:txBody>
          <a:bodyPr/>
          <a:lstStyle/>
          <a:p>
            <a:fld id="{2754ED01-E2A0-4C1E-8E21-014B99041579}" type="slidenum">
              <a:rPr lang="en-US" smtClean="0"/>
              <a:pPr/>
              <a:t>18</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93486" y="475465"/>
            <a:ext cx="11205028" cy="28232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200" b="1" dirty="0">
                <a:solidFill>
                  <a:schemeClr val="accent1">
                    <a:lumMod val="50000"/>
                  </a:schemeClr>
                </a:solidFill>
                <a:latin typeface="+mn-lt"/>
              </a:rPr>
              <a:t>Situação 7 - comentários</a:t>
            </a:r>
            <a:endParaRPr lang="pt-BR" sz="2000" b="1" dirty="0">
              <a:solidFill>
                <a:schemeClr val="accent1">
                  <a:lumMod val="50000"/>
                </a:schemeClr>
              </a:solidFill>
              <a:latin typeface="+mn-lt"/>
            </a:endParaRPr>
          </a:p>
          <a:p>
            <a:endParaRPr lang="pt-BR" sz="2000" b="1" dirty="0">
              <a:solidFill>
                <a:schemeClr val="accent1">
                  <a:lumMod val="50000"/>
                </a:schemeClr>
              </a:solidFill>
              <a:latin typeface="+mn-lt"/>
            </a:endParaRPr>
          </a:p>
          <a:p>
            <a:pPr lvl="0">
              <a:lnSpc>
                <a:spcPct val="107000"/>
              </a:lnSpc>
              <a:spcAft>
                <a:spcPts val="1500"/>
              </a:spcAft>
            </a:pPr>
            <a:br>
              <a:rPr lang="pt-BR" sz="2400" b="1" dirty="0">
                <a:solidFill>
                  <a:schemeClr val="accent1">
                    <a:lumMod val="50000"/>
                  </a:schemeClr>
                </a:solidFill>
                <a:latin typeface="+mn-lt"/>
              </a:rPr>
            </a:br>
            <a:endParaRPr lang="pt-BR" sz="1400" dirty="0">
              <a:solidFill>
                <a:schemeClr val="accent1">
                  <a:lumMod val="50000"/>
                </a:schemeClr>
              </a:solidFill>
              <a:latin typeface="+mn-lt"/>
            </a:endParaRPr>
          </a:p>
        </p:txBody>
      </p:sp>
      <p:sp>
        <p:nvSpPr>
          <p:cNvPr id="21" name="Espaço Reservado para Número de Slide 3">
            <a:extLst>
              <a:ext uri="{FF2B5EF4-FFF2-40B4-BE49-F238E27FC236}">
                <a16:creationId xmlns:a16="http://schemas.microsoft.com/office/drawing/2014/main" id="{A6AD6A10-D8FF-4A37-B928-FB1C12A9B3B9}"/>
              </a:ext>
            </a:extLst>
          </p:cNvPr>
          <p:cNvSpPr txBox="1">
            <a:spLocks/>
          </p:cNvSpPr>
          <p:nvPr/>
        </p:nvSpPr>
        <p:spPr>
          <a:xfrm>
            <a:off x="8408894" y="6714402"/>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754ED01-E2A0-4C1E-8E21-014B99041579}" type="slidenum">
              <a:rPr lang="en-US" smtClean="0"/>
              <a:pPr/>
              <a:t>18</a:t>
            </a:fld>
            <a:endParaRPr lang="en-US"/>
          </a:p>
        </p:txBody>
      </p:sp>
      <p:sp>
        <p:nvSpPr>
          <p:cNvPr id="22" name="Retângulo 21">
            <a:extLst>
              <a:ext uri="{FF2B5EF4-FFF2-40B4-BE49-F238E27FC236}">
                <a16:creationId xmlns:a16="http://schemas.microsoft.com/office/drawing/2014/main" id="{D2BE57FF-B82E-4E4C-BA9E-843852FDAF4C}"/>
              </a:ext>
            </a:extLst>
          </p:cNvPr>
          <p:cNvSpPr/>
          <p:nvPr/>
        </p:nvSpPr>
        <p:spPr>
          <a:xfrm>
            <a:off x="1322294" y="5331494"/>
            <a:ext cx="9144000" cy="11931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1800"/>
          </a:p>
        </p:txBody>
      </p:sp>
      <p:graphicFrame>
        <p:nvGraphicFramePr>
          <p:cNvPr id="23" name="Diagrama 306">
            <a:extLst>
              <a:ext uri="{FF2B5EF4-FFF2-40B4-BE49-F238E27FC236}">
                <a16:creationId xmlns:a16="http://schemas.microsoft.com/office/drawing/2014/main" id="{F9D60641-5238-4897-8E68-6EE091378D26}"/>
              </a:ext>
            </a:extLst>
          </p:cNvPr>
          <p:cNvGraphicFramePr/>
          <p:nvPr>
            <p:extLst>
              <p:ext uri="{D42A27DB-BD31-4B8C-83A1-F6EECF244321}">
                <p14:modId xmlns:p14="http://schemas.microsoft.com/office/powerpoint/2010/main" val="2089054404"/>
              </p:ext>
            </p:extLst>
          </p:nvPr>
        </p:nvGraphicFramePr>
        <p:xfrm>
          <a:off x="2696147" y="2064717"/>
          <a:ext cx="7218353" cy="44796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CaixaDeTexto 23">
            <a:extLst>
              <a:ext uri="{FF2B5EF4-FFF2-40B4-BE49-F238E27FC236}">
                <a16:creationId xmlns:a16="http://schemas.microsoft.com/office/drawing/2014/main" id="{44081AC7-8F7B-40B9-A8E5-9A60B47E5D08}"/>
              </a:ext>
            </a:extLst>
          </p:cNvPr>
          <p:cNvSpPr txBox="1"/>
          <p:nvPr/>
        </p:nvSpPr>
        <p:spPr>
          <a:xfrm>
            <a:off x="1650556" y="3693775"/>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dirty="0"/>
              <a:t>2.</a:t>
            </a:r>
          </a:p>
        </p:txBody>
      </p:sp>
      <p:sp>
        <p:nvSpPr>
          <p:cNvPr id="25" name="CaixaDeTexto 24">
            <a:extLst>
              <a:ext uri="{FF2B5EF4-FFF2-40B4-BE49-F238E27FC236}">
                <a16:creationId xmlns:a16="http://schemas.microsoft.com/office/drawing/2014/main" id="{10A961B7-60C8-4126-94B7-85CDE86B4B76}"/>
              </a:ext>
            </a:extLst>
          </p:cNvPr>
          <p:cNvSpPr txBox="1"/>
          <p:nvPr/>
        </p:nvSpPr>
        <p:spPr>
          <a:xfrm>
            <a:off x="1608326" y="2395564"/>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a:t>1.</a:t>
            </a:r>
          </a:p>
        </p:txBody>
      </p:sp>
      <p:graphicFrame>
        <p:nvGraphicFramePr>
          <p:cNvPr id="26" name="Diagrama 36">
            <a:extLst>
              <a:ext uri="{FF2B5EF4-FFF2-40B4-BE49-F238E27FC236}">
                <a16:creationId xmlns:a16="http://schemas.microsoft.com/office/drawing/2014/main" id="{4EE68B04-02F5-4C9E-90AF-203B30678ADD}"/>
              </a:ext>
            </a:extLst>
          </p:cNvPr>
          <p:cNvGraphicFramePr/>
          <p:nvPr>
            <p:extLst>
              <p:ext uri="{D42A27DB-BD31-4B8C-83A1-F6EECF244321}">
                <p14:modId xmlns:p14="http://schemas.microsoft.com/office/powerpoint/2010/main" val="1925869995"/>
              </p:ext>
            </p:extLst>
          </p:nvPr>
        </p:nvGraphicFramePr>
        <p:xfrm>
          <a:off x="2696147" y="1707590"/>
          <a:ext cx="5157848" cy="17214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7" name="Diagrama 306">
            <a:extLst>
              <a:ext uri="{FF2B5EF4-FFF2-40B4-BE49-F238E27FC236}">
                <a16:creationId xmlns:a16="http://schemas.microsoft.com/office/drawing/2014/main" id="{2D131CA9-E977-4C6D-9BDE-EA500A5202E6}"/>
              </a:ext>
            </a:extLst>
          </p:cNvPr>
          <p:cNvGraphicFramePr/>
          <p:nvPr>
            <p:extLst>
              <p:ext uri="{D42A27DB-BD31-4B8C-83A1-F6EECF244321}">
                <p14:modId xmlns:p14="http://schemas.microsoft.com/office/powerpoint/2010/main" val="3603447186"/>
              </p:ext>
            </p:extLst>
          </p:nvPr>
        </p:nvGraphicFramePr>
        <p:xfrm>
          <a:off x="2696147" y="4991986"/>
          <a:ext cx="5585497" cy="214861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8" name="CaixaDeTexto 27">
            <a:extLst>
              <a:ext uri="{FF2B5EF4-FFF2-40B4-BE49-F238E27FC236}">
                <a16:creationId xmlns:a16="http://schemas.microsoft.com/office/drawing/2014/main" id="{ED34CBEE-695C-4CEB-A6A0-8E80FE2FF235}"/>
              </a:ext>
            </a:extLst>
          </p:cNvPr>
          <p:cNvSpPr txBox="1"/>
          <p:nvPr/>
        </p:nvSpPr>
        <p:spPr>
          <a:xfrm>
            <a:off x="1652245" y="5384897"/>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dirty="0"/>
              <a:t>3.</a:t>
            </a:r>
          </a:p>
        </p:txBody>
      </p:sp>
    </p:spTree>
    <p:extLst>
      <p:ext uri="{BB962C8B-B14F-4D97-AF65-F5344CB8AC3E}">
        <p14:creationId xmlns:p14="http://schemas.microsoft.com/office/powerpoint/2010/main" val="382111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19</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637953" y="895405"/>
            <a:ext cx="10324214" cy="28232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pt-BR" sz="3600" b="1" dirty="0">
                <a:latin typeface="+mn-lt"/>
              </a:rPr>
            </a:br>
            <a:br>
              <a:rPr lang="pt-BR" sz="3600" b="1" dirty="0">
                <a:latin typeface="+mn-lt"/>
              </a:rPr>
            </a:br>
            <a:r>
              <a:rPr lang="pt-BR" sz="3600" b="1" dirty="0">
                <a:latin typeface="+mn-lt"/>
              </a:rPr>
              <a:t>Situação 8 </a:t>
            </a:r>
            <a:endParaRPr lang="pt-BR" sz="2400" b="1" dirty="0">
              <a:latin typeface="+mn-lt"/>
            </a:endParaRPr>
          </a:p>
          <a:p>
            <a:endParaRPr lang="pt-BR" sz="2400" b="1" dirty="0">
              <a:latin typeface="+mn-lt"/>
            </a:endParaRPr>
          </a:p>
          <a:p>
            <a:r>
              <a:rPr lang="pt-BR" sz="2200" dirty="0">
                <a:latin typeface="+mn-lt"/>
              </a:rPr>
              <a:t>O APO estará de férias no período de 19 a 23 de dezembro de 2022. Durante o afastamento o APO será substituído pela Coordenadora-Geral, </a:t>
            </a:r>
            <a:r>
              <a:rPr lang="pt-BR" sz="2200" dirty="0" err="1">
                <a:latin typeface="+mn-lt"/>
              </a:rPr>
              <a:t>Vítória</a:t>
            </a:r>
            <a:r>
              <a:rPr lang="pt-BR" sz="2200" dirty="0">
                <a:latin typeface="+mn-lt"/>
              </a:rPr>
              <a:t> Magalhães, ocupante de cargo comissionado - DAS 4/FCE 0113, e solicitou que o Assistente Técnico fizesse o registro no e-Agendas.</a:t>
            </a:r>
          </a:p>
          <a:p>
            <a:br>
              <a:rPr lang="pt-BR" sz="2200" b="1" dirty="0">
                <a:latin typeface="+mn-lt"/>
              </a:rPr>
            </a:br>
            <a:endParaRPr lang="pt-BR" sz="2200" dirty="0">
              <a:latin typeface="+mn-lt"/>
            </a:endParaRPr>
          </a:p>
        </p:txBody>
      </p:sp>
    </p:spTree>
    <p:extLst>
      <p:ext uri="{BB962C8B-B14F-4D97-AF65-F5344CB8AC3E}">
        <p14:creationId xmlns:p14="http://schemas.microsoft.com/office/powerpoint/2010/main" val="99796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Subtítulo 2">
            <a:extLst>
              <a:ext uri="{FF2B5EF4-FFF2-40B4-BE49-F238E27FC236}">
                <a16:creationId xmlns:a16="http://schemas.microsoft.com/office/drawing/2014/main" id="{6E0DDC77-2735-4B8D-9391-93A651CB9F34}"/>
              </a:ext>
            </a:extLst>
          </p:cNvPr>
          <p:cNvSpPr txBox="1">
            <a:spLocks/>
          </p:cNvSpPr>
          <p:nvPr/>
        </p:nvSpPr>
        <p:spPr>
          <a:xfrm>
            <a:off x="4643646" y="666114"/>
            <a:ext cx="7010051" cy="554604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nSpc>
                <a:spcPct val="130000"/>
              </a:lnSpc>
              <a:buFont typeface="+mj-lt"/>
              <a:buAutoNum type="arabicPeriod"/>
            </a:pPr>
            <a:endParaRPr lang="pt-BR" sz="2000"/>
          </a:p>
        </p:txBody>
      </p:sp>
      <p:sp>
        <p:nvSpPr>
          <p:cNvPr id="13" name="Título 1">
            <a:extLst>
              <a:ext uri="{FF2B5EF4-FFF2-40B4-BE49-F238E27FC236}">
                <a16:creationId xmlns:a16="http://schemas.microsoft.com/office/drawing/2014/main" id="{606A50E0-18ED-4C1C-A097-E9344E84BD5F}"/>
              </a:ext>
            </a:extLst>
          </p:cNvPr>
          <p:cNvSpPr txBox="1">
            <a:spLocks/>
          </p:cNvSpPr>
          <p:nvPr/>
        </p:nvSpPr>
        <p:spPr>
          <a:xfrm>
            <a:off x="-3057" y="1367180"/>
            <a:ext cx="4037835" cy="1692017"/>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600"/>
              </a:spcAft>
            </a:pPr>
            <a:endParaRPr lang="en-US" sz="4000" b="1">
              <a:solidFill>
                <a:srgbClr val="FFFFFF"/>
              </a:solidFill>
            </a:endParaRPr>
          </a:p>
          <a:p>
            <a:pPr algn="ctr">
              <a:spcAft>
                <a:spcPts val="600"/>
              </a:spcAft>
            </a:pPr>
            <a:r>
              <a:rPr lang="en-US" sz="4000" b="1" kern="1200">
                <a:solidFill>
                  <a:srgbClr val="FFFFFF"/>
                </a:solidFill>
                <a:latin typeface="+mj-lt"/>
                <a:ea typeface="+mj-ea"/>
                <a:cs typeface="+mj-cs"/>
              </a:rPr>
              <a:t> PROGRAMAÇÃO </a:t>
            </a:r>
          </a:p>
        </p:txBody>
      </p:sp>
      <p:pic>
        <p:nvPicPr>
          <p:cNvPr id="11" name="Gráfico 163" descr="Cronômetro">
            <a:extLst>
              <a:ext uri="{FF2B5EF4-FFF2-40B4-BE49-F238E27FC236}">
                <a16:creationId xmlns:a16="http://schemas.microsoft.com/office/drawing/2014/main" id="{BC2C6B79-C7BF-4035-8120-763FEBA30FF3}"/>
              </a:ext>
            </a:extLst>
          </p:cNvPr>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30693" y="1144314"/>
            <a:ext cx="1404751" cy="1313424"/>
          </a:xfrm>
          <a:prstGeom prst="rect">
            <a:avLst/>
          </a:prstGeom>
        </p:spPr>
      </p:pic>
      <p:sp>
        <p:nvSpPr>
          <p:cNvPr id="23" name="Subtítulo 2">
            <a:extLst>
              <a:ext uri="{FF2B5EF4-FFF2-40B4-BE49-F238E27FC236}">
                <a16:creationId xmlns:a16="http://schemas.microsoft.com/office/drawing/2014/main" id="{FF031304-94CE-49BB-82D5-6C0C40BDDD2E}"/>
              </a:ext>
            </a:extLst>
          </p:cNvPr>
          <p:cNvSpPr txBox="1">
            <a:spLocks/>
          </p:cNvSpPr>
          <p:nvPr/>
        </p:nvSpPr>
        <p:spPr>
          <a:xfrm>
            <a:off x="1097056" y="2331386"/>
            <a:ext cx="9169162" cy="355182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lnSpc>
                <a:spcPct val="130000"/>
              </a:lnSpc>
              <a:buAutoNum type="arabicPeriod"/>
            </a:pPr>
            <a:r>
              <a:rPr lang="pt-BR" sz="2000" dirty="0">
                <a:ea typeface="+mn-lt"/>
                <a:cs typeface="+mn-lt"/>
              </a:rPr>
              <a:t>Apresentação dos participantes</a:t>
            </a:r>
            <a:endParaRPr lang="pt-BR" dirty="0">
              <a:ea typeface="+mn-lt"/>
              <a:cs typeface="+mn-lt"/>
            </a:endParaRPr>
          </a:p>
          <a:p>
            <a:pPr marL="514350" indent="-514350">
              <a:lnSpc>
                <a:spcPct val="130000"/>
              </a:lnSpc>
              <a:buAutoNum type="arabicPeriod"/>
            </a:pPr>
            <a:r>
              <a:rPr lang="pt-BR" sz="2000" dirty="0"/>
              <a:t>Perfis do Sistema</a:t>
            </a:r>
          </a:p>
          <a:p>
            <a:pPr marL="514350" indent="-514350">
              <a:lnSpc>
                <a:spcPct val="130000"/>
              </a:lnSpc>
              <a:buAutoNum type="arabicPeriod"/>
            </a:pPr>
            <a:r>
              <a:rPr lang="pt-BR" sz="2000" dirty="0"/>
              <a:t>Objetivo do treinamento</a:t>
            </a:r>
            <a:endParaRPr lang="pt-BR" dirty="0">
              <a:ea typeface="Calibri"/>
              <a:cs typeface="Calibri"/>
            </a:endParaRPr>
          </a:p>
          <a:p>
            <a:pPr marL="514350" indent="-514350">
              <a:lnSpc>
                <a:spcPct val="130000"/>
              </a:lnSpc>
              <a:buFont typeface="+mj-lt"/>
              <a:buAutoNum type="arabicPeriod"/>
            </a:pPr>
            <a:r>
              <a:rPr lang="pt-BR" sz="2000" dirty="0"/>
              <a:t>Dinâmica do treinamento </a:t>
            </a:r>
            <a:endParaRPr lang="pt-BR" sz="2000" dirty="0">
              <a:ea typeface="Calibri"/>
              <a:cs typeface="Calibri"/>
            </a:endParaRPr>
          </a:p>
          <a:p>
            <a:pPr marL="514350" indent="-514350">
              <a:lnSpc>
                <a:spcPct val="130000"/>
              </a:lnSpc>
              <a:buFont typeface="+mj-lt"/>
              <a:buAutoNum type="arabicPeriod"/>
            </a:pPr>
            <a:r>
              <a:rPr lang="pt-BR" sz="2000" dirty="0"/>
              <a:t>Praticando registros no ambiente de treinamento do e-Agendas</a:t>
            </a:r>
            <a:endParaRPr lang="pt-BR" sz="2000" dirty="0">
              <a:ea typeface="Calibri"/>
              <a:cs typeface="Calibri"/>
            </a:endParaRPr>
          </a:p>
          <a:p>
            <a:pPr marL="0" indent="0">
              <a:lnSpc>
                <a:spcPct val="130000"/>
              </a:lnSpc>
              <a:buNone/>
            </a:pPr>
            <a:endParaRPr lang="pt-BR" sz="2000" dirty="0"/>
          </a:p>
        </p:txBody>
      </p:sp>
      <p:sp>
        <p:nvSpPr>
          <p:cNvPr id="12" name="CaixaDeTexto 11">
            <a:extLst>
              <a:ext uri="{FF2B5EF4-FFF2-40B4-BE49-F238E27FC236}">
                <a16:creationId xmlns:a16="http://schemas.microsoft.com/office/drawing/2014/main" id="{82995C7B-3D63-4925-985C-1C9BCD01837B}"/>
              </a:ext>
            </a:extLst>
          </p:cNvPr>
          <p:cNvSpPr txBox="1"/>
          <p:nvPr/>
        </p:nvSpPr>
        <p:spPr>
          <a:xfrm>
            <a:off x="1458931" y="1131057"/>
            <a:ext cx="7867203" cy="1200329"/>
          </a:xfrm>
          <a:prstGeom prst="rect">
            <a:avLst/>
          </a:prstGeom>
          <a:noFill/>
        </p:spPr>
        <p:txBody>
          <a:bodyPr wrap="square" rtlCol="0">
            <a:spAutoFit/>
          </a:bodyPr>
          <a:lstStyle/>
          <a:p>
            <a:pPr algn="ctr"/>
            <a:r>
              <a:rPr lang="pt-BR" sz="3600" b="1"/>
              <a:t>PROGRAMAÇÃO DO TREINAMENTO</a:t>
            </a:r>
          </a:p>
          <a:p>
            <a:pPr algn="ctr"/>
            <a:endParaRPr lang="pt-BR" sz="3600" b="1"/>
          </a:p>
        </p:txBody>
      </p:sp>
    </p:spTree>
    <p:extLst>
      <p:ext uri="{BB962C8B-B14F-4D97-AF65-F5344CB8AC3E}">
        <p14:creationId xmlns:p14="http://schemas.microsoft.com/office/powerpoint/2010/main" val="201922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20</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93486" y="2461578"/>
            <a:ext cx="11205028" cy="28232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600" b="1" i="1" dirty="0">
                <a:solidFill>
                  <a:schemeClr val="accent5">
                    <a:lumMod val="75000"/>
                  </a:schemeClr>
                </a:solidFill>
              </a:rPr>
              <a:t>Situação 8 – comentários</a:t>
            </a:r>
          </a:p>
          <a:p>
            <a:pPr lvl="0"/>
            <a:br>
              <a:rPr lang="pt-BR" sz="2400" i="1" dirty="0">
                <a:solidFill>
                  <a:schemeClr val="accent5">
                    <a:lumMod val="75000"/>
                  </a:schemeClr>
                </a:solidFill>
              </a:rPr>
            </a:br>
            <a:r>
              <a:rPr lang="pt-BR" sz="2400" b="1" i="1" dirty="0">
                <a:solidFill>
                  <a:schemeClr val="accent5">
                    <a:lumMod val="75000"/>
                  </a:schemeClr>
                </a:solidFill>
              </a:rPr>
              <a:t>Tipos de registros: </a:t>
            </a:r>
            <a:r>
              <a:rPr lang="pt-BR" sz="2400" i="1" dirty="0">
                <a:solidFill>
                  <a:schemeClr val="accent5">
                    <a:lumMod val="75000"/>
                  </a:schemeClr>
                </a:solidFill>
              </a:rPr>
              <a:t>Afastamento</a:t>
            </a:r>
            <a:br>
              <a:rPr lang="pt-BR" sz="2400" i="1" dirty="0">
                <a:solidFill>
                  <a:schemeClr val="accent5">
                    <a:lumMod val="75000"/>
                  </a:schemeClr>
                </a:solidFill>
              </a:rPr>
            </a:br>
            <a:endParaRPr lang="pt-BR" sz="2400" i="1" dirty="0">
              <a:solidFill>
                <a:schemeClr val="accent5">
                  <a:lumMod val="75000"/>
                </a:schemeClr>
              </a:solidFill>
            </a:endParaRPr>
          </a:p>
          <a:p>
            <a:pPr lvl="0"/>
            <a:endParaRPr lang="pt-BR" sz="2400" i="1" dirty="0">
              <a:solidFill>
                <a:schemeClr val="accent5">
                  <a:lumMod val="75000"/>
                </a:schemeClr>
              </a:solidFill>
            </a:endParaRPr>
          </a:p>
          <a:p>
            <a:pPr marL="342900" lvl="0" indent="-342900">
              <a:buFont typeface="Arial" panose="020B0604020202020204" pitchFamily="34" charset="0"/>
              <a:buChar char="•"/>
            </a:pPr>
            <a:r>
              <a:rPr lang="pt-BR" sz="2400" i="1" dirty="0">
                <a:solidFill>
                  <a:schemeClr val="accent5">
                    <a:lumMod val="75000"/>
                  </a:schemeClr>
                </a:solidFill>
              </a:rPr>
              <a:t>É necessário registrar o afastamento e a substituição.</a:t>
            </a:r>
          </a:p>
          <a:p>
            <a:pPr marL="342900" lvl="0" indent="-342900">
              <a:buFont typeface="Arial" panose="020B0604020202020204" pitchFamily="34" charset="0"/>
              <a:buChar char="•"/>
            </a:pPr>
            <a:endParaRPr lang="pt-BR" sz="2400" i="1" dirty="0">
              <a:solidFill>
                <a:schemeClr val="accent5">
                  <a:lumMod val="75000"/>
                </a:schemeClr>
              </a:solidFill>
            </a:endParaRPr>
          </a:p>
          <a:p>
            <a:pPr marL="342900" lvl="0" indent="-342900">
              <a:buFont typeface="Arial" panose="020B0604020202020204" pitchFamily="34" charset="0"/>
              <a:buChar char="•"/>
            </a:pPr>
            <a:r>
              <a:rPr lang="pt-BR" sz="2400" i="1" dirty="0">
                <a:solidFill>
                  <a:schemeClr val="accent5">
                    <a:lumMod val="75000"/>
                  </a:schemeClr>
                </a:solidFill>
              </a:rPr>
              <a:t>A agenda do APO Eventual somente ficará ativa durante o período de substituição.</a:t>
            </a:r>
          </a:p>
          <a:p>
            <a:endParaRPr lang="pt-BR" sz="2400" b="1" dirty="0">
              <a:solidFill>
                <a:schemeClr val="accent5">
                  <a:lumMod val="75000"/>
                </a:schemeClr>
              </a:solidFill>
              <a:latin typeface="+mn-lt"/>
            </a:endParaRPr>
          </a:p>
          <a:p>
            <a:endParaRPr lang="pt-BR" sz="2400" b="1" dirty="0">
              <a:solidFill>
                <a:schemeClr val="accent5">
                  <a:lumMod val="75000"/>
                </a:schemeClr>
              </a:solidFill>
              <a:latin typeface="+mn-lt"/>
            </a:endParaRPr>
          </a:p>
          <a:p>
            <a:br>
              <a:rPr lang="pt-BR" sz="2400" b="1" dirty="0">
                <a:solidFill>
                  <a:schemeClr val="accent5">
                    <a:lumMod val="75000"/>
                  </a:schemeClr>
                </a:solidFill>
                <a:latin typeface="+mn-lt"/>
              </a:rPr>
            </a:br>
            <a:endParaRPr lang="pt-BR" sz="2400" dirty="0">
              <a:solidFill>
                <a:schemeClr val="accent5">
                  <a:lumMod val="75000"/>
                </a:schemeClr>
              </a:solidFill>
              <a:latin typeface="+mn-lt"/>
            </a:endParaRPr>
          </a:p>
        </p:txBody>
      </p:sp>
    </p:spTree>
    <p:extLst>
      <p:ext uri="{BB962C8B-B14F-4D97-AF65-F5344CB8AC3E}">
        <p14:creationId xmlns:p14="http://schemas.microsoft.com/office/powerpoint/2010/main" val="3469114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a:extLst>
              <a:ext uri="{FF2B5EF4-FFF2-40B4-BE49-F238E27FC236}">
                <a16:creationId xmlns:a16="http://schemas.microsoft.com/office/drawing/2014/main" id="{6E2A8FD4-108A-4B40-86F4-36894CF0247D}"/>
              </a:ext>
            </a:extLst>
          </p:cNvPr>
          <p:cNvSpPr>
            <a:spLocks noGrp="1"/>
          </p:cNvSpPr>
          <p:nvPr>
            <p:ph idx="1"/>
          </p:nvPr>
        </p:nvSpPr>
        <p:spPr>
          <a:xfrm>
            <a:off x="1841953" y="1869555"/>
            <a:ext cx="7520940" cy="3579849"/>
          </a:xfrm>
        </p:spPr>
        <p:txBody>
          <a:bodyPr vert="horz" lIns="91440" tIns="45720" rIns="91440" bIns="45720" rtlCol="0" anchor="t">
            <a:normAutofit lnSpcReduction="10000"/>
          </a:bodyPr>
          <a:lstStyle/>
          <a:p>
            <a:pPr marL="0" indent="0" algn="ctr">
              <a:buNone/>
            </a:pPr>
            <a:r>
              <a:rPr lang="pt-BR" sz="3200" b="1" dirty="0">
                <a:solidFill>
                  <a:schemeClr val="accent3">
                    <a:lumMod val="50000"/>
                  </a:schemeClr>
                </a:solidFill>
                <a:latin typeface="Arial" panose="020B0604020202020204" pitchFamily="34" charset="0"/>
                <a:cs typeface="Arial" panose="020B0604020202020204" pitchFamily="34" charset="0"/>
              </a:rPr>
              <a:t>DÚVIDAS</a:t>
            </a:r>
          </a:p>
          <a:p>
            <a:pPr marL="0" indent="0" algn="ctr">
              <a:buNone/>
            </a:pPr>
            <a:endParaRPr lang="pt-BR" sz="3200" b="1" dirty="0">
              <a:solidFill>
                <a:schemeClr val="accent3">
                  <a:lumMod val="50000"/>
                </a:schemeClr>
              </a:solidFill>
              <a:latin typeface="Arial" panose="020B0604020202020204" pitchFamily="34" charset="0"/>
              <a:cs typeface="Arial" panose="020B0604020202020204" pitchFamily="34" charset="0"/>
            </a:endParaRPr>
          </a:p>
          <a:p>
            <a:pPr marL="0" indent="0" algn="ctr">
              <a:buNone/>
            </a:pPr>
            <a:endParaRPr lang="pt-BR" sz="3200" b="1" dirty="0">
              <a:solidFill>
                <a:schemeClr val="accent3">
                  <a:lumMod val="50000"/>
                </a:schemeClr>
              </a:solidFill>
              <a:latin typeface="Arial" panose="020B0604020202020204" pitchFamily="34" charset="0"/>
              <a:cs typeface="Arial" panose="020B0604020202020204" pitchFamily="34" charset="0"/>
            </a:endParaRPr>
          </a:p>
          <a:p>
            <a:pPr marL="0" indent="0" algn="ctr">
              <a:buNone/>
            </a:pPr>
            <a:r>
              <a:rPr lang="pt-BR" sz="3200" b="1" dirty="0">
                <a:solidFill>
                  <a:schemeClr val="accent3">
                    <a:lumMod val="50000"/>
                  </a:schemeClr>
                </a:solidFill>
                <a:latin typeface="Arial" panose="020B0604020202020204" pitchFamily="34" charset="0"/>
                <a:cs typeface="Arial" panose="020B0604020202020204" pitchFamily="34" charset="0"/>
              </a:rPr>
              <a:t>&amp;</a:t>
            </a:r>
          </a:p>
          <a:p>
            <a:pPr marL="0" indent="0" algn="ctr">
              <a:buNone/>
            </a:pPr>
            <a:endParaRPr lang="pt-BR" sz="3200" b="1" dirty="0">
              <a:solidFill>
                <a:schemeClr val="accent3">
                  <a:lumMod val="50000"/>
                </a:schemeClr>
              </a:solidFill>
              <a:latin typeface="Arial" panose="020B0604020202020204" pitchFamily="34" charset="0"/>
              <a:cs typeface="Arial" panose="020B0604020202020204" pitchFamily="34" charset="0"/>
            </a:endParaRPr>
          </a:p>
          <a:p>
            <a:pPr marL="0" indent="0" algn="ctr">
              <a:buNone/>
            </a:pPr>
            <a:endParaRPr lang="pt-BR" sz="3200" b="1" dirty="0">
              <a:solidFill>
                <a:schemeClr val="accent3">
                  <a:lumMod val="50000"/>
                </a:schemeClr>
              </a:solidFill>
              <a:latin typeface="Arial" panose="020B0604020202020204" pitchFamily="34" charset="0"/>
              <a:cs typeface="Arial" panose="020B0604020202020204" pitchFamily="34" charset="0"/>
            </a:endParaRPr>
          </a:p>
          <a:p>
            <a:pPr marL="0" indent="0" algn="ctr">
              <a:buNone/>
            </a:pPr>
            <a:r>
              <a:rPr lang="pt-BR" sz="3200" b="1" dirty="0">
                <a:solidFill>
                  <a:schemeClr val="accent3">
                    <a:lumMod val="50000"/>
                  </a:schemeClr>
                </a:solidFill>
                <a:latin typeface="Arial" panose="020B0604020202020204" pitchFamily="34" charset="0"/>
                <a:cs typeface="Arial" panose="020B0604020202020204" pitchFamily="34" charset="0"/>
              </a:rPr>
              <a:t>AGRADECIMENTOS</a:t>
            </a:r>
            <a:endParaRPr lang="pt-BR" sz="3200" dirty="0">
              <a:solidFill>
                <a:schemeClr val="accent3">
                  <a:lumMod val="50000"/>
                </a:schemeClr>
              </a:solidFill>
              <a:latin typeface="Arial" panose="020B0604020202020204" pitchFamily="34" charset="0"/>
              <a:cs typeface="Arial" panose="020B0604020202020204" pitchFamily="34" charset="0"/>
            </a:endParaRPr>
          </a:p>
        </p:txBody>
      </p:sp>
      <p:sp>
        <p:nvSpPr>
          <p:cNvPr id="4" name="Espaço Reservado para Número de Slide 3">
            <a:extLst>
              <a:ext uri="{FF2B5EF4-FFF2-40B4-BE49-F238E27FC236}">
                <a16:creationId xmlns:a16="http://schemas.microsoft.com/office/drawing/2014/main" id="{0A5E7BF9-65DC-4B81-9A32-C9C3D47F474B}"/>
              </a:ext>
            </a:extLst>
          </p:cNvPr>
          <p:cNvSpPr>
            <a:spLocks noGrp="1"/>
          </p:cNvSpPr>
          <p:nvPr>
            <p:ph type="sldNum" sz="quarter" idx="12"/>
          </p:nvPr>
        </p:nvSpPr>
        <p:spPr/>
        <p:txBody>
          <a:bodyPr/>
          <a:lstStyle/>
          <a:p>
            <a:fld id="{2754ED01-E2A0-4C1E-8E21-014B99041579}" type="slidenum">
              <a:rPr lang="en-US" dirty="0" smtClean="0"/>
              <a:pPr/>
              <a:t>21</a:t>
            </a:fld>
            <a:endParaRPr lang="en-US" dirty="0"/>
          </a:p>
        </p:txBody>
      </p:sp>
    </p:spTree>
    <p:extLst>
      <p:ext uri="{BB962C8B-B14F-4D97-AF65-F5344CB8AC3E}">
        <p14:creationId xmlns:p14="http://schemas.microsoft.com/office/powerpoint/2010/main" val="91691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26B52276-BEE0-4BA3-8047-ABCFAC5357D1}"/>
              </a:ext>
            </a:extLst>
          </p:cNvPr>
          <p:cNvSpPr>
            <a:spLocks noGrp="1"/>
          </p:cNvSpPr>
          <p:nvPr>
            <p:ph type="sldNum" sz="quarter" idx="12"/>
          </p:nvPr>
        </p:nvSpPr>
        <p:spPr/>
        <p:txBody>
          <a:bodyPr/>
          <a:lstStyle/>
          <a:p>
            <a:fld id="{2754ED01-E2A0-4C1E-8E21-014B99041579}" type="slidenum">
              <a:rPr lang="en-US" smtClean="0"/>
              <a:pPr/>
              <a:t>3</a:t>
            </a:fld>
            <a:endParaRPr lang="en-US"/>
          </a:p>
        </p:txBody>
      </p:sp>
      <p:sp>
        <p:nvSpPr>
          <p:cNvPr id="5" name="Retângulo 4">
            <a:extLst>
              <a:ext uri="{FF2B5EF4-FFF2-40B4-BE49-F238E27FC236}">
                <a16:creationId xmlns:a16="http://schemas.microsoft.com/office/drawing/2014/main" id="{4160329D-2D36-485A-8DE5-EF39C5E30CA2}"/>
              </a:ext>
            </a:extLst>
          </p:cNvPr>
          <p:cNvSpPr/>
          <p:nvPr/>
        </p:nvSpPr>
        <p:spPr>
          <a:xfrm>
            <a:off x="129856" y="1700498"/>
            <a:ext cx="2784422" cy="2165145"/>
          </a:xfrm>
          <a:prstGeom prst="rect">
            <a:avLst/>
          </a:prstGeom>
          <a:solidFill>
            <a:schemeClr val="accent2"/>
          </a:solidFill>
        </p:spPr>
        <p:txBody>
          <a:bodyPr wrap="square" lIns="91440" tIns="45720" rIns="91440" bIns="45720" anchor="t">
            <a:spAutoFit/>
          </a:bodyPr>
          <a:lstStyle/>
          <a:p>
            <a:pPr algn="just">
              <a:lnSpc>
                <a:spcPct val="107000"/>
              </a:lnSpc>
              <a:spcAft>
                <a:spcPts val="800"/>
              </a:spcAft>
            </a:pPr>
            <a:r>
              <a:rPr lang="pt-BR" sz="1800" b="1">
                <a:solidFill>
                  <a:schemeClr val="bg1"/>
                </a:solidFill>
                <a:latin typeface="Calibri"/>
                <a:ea typeface="Calibri"/>
                <a:cs typeface="Times New Roman"/>
              </a:rPr>
              <a:t>Administrador Central</a:t>
            </a:r>
            <a:r>
              <a:rPr lang="pt-BR" b="1">
                <a:solidFill>
                  <a:schemeClr val="bg1"/>
                </a:solidFill>
                <a:latin typeface="Calibri"/>
                <a:ea typeface="Calibri"/>
                <a:cs typeface="Times New Roman"/>
              </a:rPr>
              <a:t> </a:t>
            </a:r>
            <a:endParaRPr lang="pt-BR" sz="1800" b="1">
              <a:solidFill>
                <a:schemeClr val="bg1"/>
              </a:solidFill>
              <a:latin typeface="Calibri"/>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pt-BR">
                <a:latin typeface="Calibri"/>
                <a:ea typeface="Calibri"/>
                <a:cs typeface="Times New Roman"/>
              </a:rPr>
              <a:t>Cadastra</a:t>
            </a:r>
            <a:r>
              <a:rPr lang="pt-BR" sz="1800">
                <a:latin typeface="Calibri"/>
                <a:ea typeface="Calibri"/>
                <a:cs typeface="Times New Roman"/>
              </a:rPr>
              <a:t> </a:t>
            </a:r>
            <a:r>
              <a:rPr lang="pt-BR">
                <a:latin typeface="Calibri"/>
                <a:ea typeface="Calibri"/>
                <a:cs typeface="Times New Roman"/>
              </a:rPr>
              <a:t>o (s)</a:t>
            </a:r>
            <a:r>
              <a:rPr lang="pt-BR" sz="1800">
                <a:latin typeface="Calibri"/>
                <a:ea typeface="Calibri"/>
                <a:cs typeface="Times New Roman"/>
              </a:rPr>
              <a:t> Adm. Institucional</a:t>
            </a:r>
            <a:r>
              <a:rPr lang="pt-BR">
                <a:latin typeface="Calibri"/>
                <a:ea typeface="Calibri"/>
                <a:cs typeface="Times New Roman"/>
              </a:rPr>
              <a:t> (</a:t>
            </a:r>
            <a:r>
              <a:rPr lang="pt-BR" err="1">
                <a:latin typeface="Calibri"/>
                <a:ea typeface="Calibri"/>
                <a:cs typeface="Times New Roman"/>
              </a:rPr>
              <a:t>is</a:t>
            </a:r>
            <a:r>
              <a:rPr lang="pt-BR">
                <a:latin typeface="Calibri"/>
                <a:ea typeface="Calibri"/>
                <a:cs typeface="Times New Roman"/>
              </a:rPr>
              <a:t>)</a:t>
            </a:r>
            <a:endParaRPr lang="pt-BR" sz="1800">
              <a:latin typeface="Calibri"/>
              <a:ea typeface="Calibri"/>
              <a:cs typeface="Times New Roman"/>
            </a:endParaRPr>
          </a:p>
          <a:p>
            <a:pPr marL="285750" indent="-285750" algn="just">
              <a:lnSpc>
                <a:spcPct val="107000"/>
              </a:lnSpc>
              <a:spcAft>
                <a:spcPts val="800"/>
              </a:spcAft>
              <a:buFont typeface="Arial" panose="020B0604020202020204" pitchFamily="34" charset="0"/>
              <a:buChar char="•"/>
            </a:pPr>
            <a:r>
              <a:rPr lang="pt-BR">
                <a:latin typeface="Calibri"/>
                <a:ea typeface="Calibri"/>
                <a:cs typeface="Times New Roman"/>
              </a:rPr>
              <a:t>Visualiza</a:t>
            </a:r>
            <a:r>
              <a:rPr lang="pt-BR" sz="1800">
                <a:latin typeface="Calibri"/>
                <a:ea typeface="Calibri"/>
                <a:cs typeface="Times New Roman"/>
              </a:rPr>
              <a:t> </a:t>
            </a:r>
            <a:r>
              <a:rPr lang="pt-BR">
                <a:latin typeface="Calibri"/>
                <a:ea typeface="Calibri"/>
                <a:cs typeface="Times New Roman"/>
              </a:rPr>
              <a:t>todos</a:t>
            </a:r>
            <a:r>
              <a:rPr lang="pt-BR" sz="1800">
                <a:latin typeface="Calibri"/>
                <a:ea typeface="Calibri"/>
                <a:cs typeface="Times New Roman"/>
              </a:rPr>
              <a:t> os registros do PEF</a:t>
            </a:r>
          </a:p>
          <a:p>
            <a:pPr algn="just">
              <a:lnSpc>
                <a:spcPct val="107000"/>
              </a:lnSpc>
              <a:spcAft>
                <a:spcPts val="800"/>
              </a:spcAft>
            </a:pPr>
            <a:endParaRPr lang="pt-BR" sz="1800" b="1">
              <a:latin typeface="Calibri"/>
              <a:ea typeface="Calibri" panose="020F0502020204030204" pitchFamily="34" charset="0"/>
              <a:cs typeface="Times New Roman"/>
            </a:endParaRPr>
          </a:p>
        </p:txBody>
      </p:sp>
      <p:sp>
        <p:nvSpPr>
          <p:cNvPr id="6" name="Retângulo 5">
            <a:extLst>
              <a:ext uri="{FF2B5EF4-FFF2-40B4-BE49-F238E27FC236}">
                <a16:creationId xmlns:a16="http://schemas.microsoft.com/office/drawing/2014/main" id="{32EC7BD6-2274-44AE-8751-6F41762CCF8A}"/>
              </a:ext>
            </a:extLst>
          </p:cNvPr>
          <p:cNvSpPr/>
          <p:nvPr/>
        </p:nvSpPr>
        <p:spPr>
          <a:xfrm>
            <a:off x="3060259" y="1683708"/>
            <a:ext cx="2932771" cy="4148508"/>
          </a:xfrm>
          <a:prstGeom prst="rect">
            <a:avLst/>
          </a:prstGeom>
          <a:solidFill>
            <a:schemeClr val="accent2"/>
          </a:solidFill>
        </p:spPr>
        <p:txBody>
          <a:bodyPr wrap="square" lIns="91440" tIns="45720" rIns="91440" bIns="45720" anchor="t">
            <a:spAutoFit/>
          </a:bodyPr>
          <a:lstStyle/>
          <a:p>
            <a:pPr algn="just">
              <a:lnSpc>
                <a:spcPct val="107000"/>
              </a:lnSpc>
              <a:spcAft>
                <a:spcPts val="800"/>
              </a:spcAft>
            </a:pPr>
            <a:r>
              <a:rPr lang="pt-BR" sz="1800" b="1" dirty="0">
                <a:solidFill>
                  <a:schemeClr val="bg1"/>
                </a:solidFill>
                <a:latin typeface="Calibri"/>
                <a:cs typeface="Times New Roman"/>
              </a:rPr>
              <a:t>Administrador Institucional</a:t>
            </a:r>
          </a:p>
          <a:p>
            <a:pPr marL="285750" indent="-285750" algn="just">
              <a:lnSpc>
                <a:spcPct val="107000"/>
              </a:lnSpc>
              <a:spcAft>
                <a:spcPts val="800"/>
              </a:spcAft>
              <a:buFont typeface="Wingdings"/>
              <a:buChar char="Ø"/>
            </a:pPr>
            <a:r>
              <a:rPr lang="pt-BR" sz="1800" b="1" dirty="0">
                <a:solidFill>
                  <a:schemeClr val="bg1"/>
                </a:solidFill>
                <a:ea typeface="Calibri"/>
                <a:cs typeface="Calibri"/>
              </a:rPr>
              <a:t>Supervisor</a:t>
            </a:r>
          </a:p>
          <a:p>
            <a:pPr marL="742950" lvl="1" indent="-285750" algn="just">
              <a:lnSpc>
                <a:spcPct val="107000"/>
              </a:lnSpc>
              <a:spcAft>
                <a:spcPts val="800"/>
              </a:spcAft>
              <a:buFont typeface="Wingdings" panose="05000000000000000000" pitchFamily="2" charset="2"/>
              <a:buChar char="§"/>
            </a:pPr>
            <a:r>
              <a:rPr lang="pt-BR" dirty="0">
                <a:ea typeface="Calibri"/>
                <a:cs typeface="Calibri"/>
              </a:rPr>
              <a:t>Visualiza todos os registros do órgão/entidade</a:t>
            </a:r>
            <a:endParaRPr lang="pt-BR" sz="1800" b="1" dirty="0">
              <a:ea typeface="Calibri"/>
              <a:cs typeface="Times New Roman"/>
            </a:endParaRPr>
          </a:p>
          <a:p>
            <a:pPr marL="285750" indent="-285750" algn="just">
              <a:lnSpc>
                <a:spcPct val="107000"/>
              </a:lnSpc>
              <a:spcAft>
                <a:spcPts val="800"/>
              </a:spcAft>
              <a:buFont typeface="Wingdings"/>
              <a:buChar char="Ø"/>
            </a:pPr>
            <a:r>
              <a:rPr lang="pt-BR" sz="1800" b="1" dirty="0">
                <a:solidFill>
                  <a:schemeClr val="bg1"/>
                </a:solidFill>
                <a:cs typeface="Times New Roman"/>
              </a:rPr>
              <a:t>Gestor</a:t>
            </a:r>
            <a:endParaRPr lang="pt-BR" sz="1800" b="1" dirty="0">
              <a:solidFill>
                <a:schemeClr val="bg1"/>
              </a:solidFill>
              <a:ea typeface="Calibri"/>
              <a:cs typeface="Times New Roman"/>
            </a:endParaRPr>
          </a:p>
          <a:p>
            <a:pPr marL="742950" lvl="1" indent="-285750" algn="just">
              <a:lnSpc>
                <a:spcPct val="107000"/>
              </a:lnSpc>
              <a:spcAft>
                <a:spcPts val="800"/>
              </a:spcAft>
              <a:buFont typeface="Wingdings" panose="05000000000000000000" pitchFamily="2" charset="2"/>
              <a:buChar char="§"/>
            </a:pPr>
            <a:r>
              <a:rPr lang="pt-BR" dirty="0"/>
              <a:t>(Des) Cadastra os APOs</a:t>
            </a:r>
            <a:endParaRPr lang="pt-BR" dirty="0">
              <a:ea typeface="Calibri"/>
              <a:cs typeface="Calibri"/>
            </a:endParaRPr>
          </a:p>
          <a:p>
            <a:pPr marL="742950" lvl="1" indent="-285750" algn="just">
              <a:lnSpc>
                <a:spcPct val="107000"/>
              </a:lnSpc>
              <a:spcAft>
                <a:spcPts val="800"/>
              </a:spcAft>
              <a:buFont typeface="Wingdings" panose="05000000000000000000" pitchFamily="2" charset="2"/>
              <a:buChar char="§"/>
            </a:pPr>
            <a:r>
              <a:rPr lang="pt-BR" b="1" dirty="0"/>
              <a:t>Gestor de Agenda </a:t>
            </a:r>
            <a:r>
              <a:rPr lang="pt-BR" dirty="0"/>
              <a:t>- Pode receber delegação da agenda de APO</a:t>
            </a:r>
            <a:endParaRPr lang="pt-BR" dirty="0">
              <a:ea typeface="Calibri"/>
              <a:cs typeface="Calibri"/>
            </a:endParaRPr>
          </a:p>
        </p:txBody>
      </p:sp>
      <p:sp>
        <p:nvSpPr>
          <p:cNvPr id="7" name="Retângulo 6">
            <a:extLst>
              <a:ext uri="{FF2B5EF4-FFF2-40B4-BE49-F238E27FC236}">
                <a16:creationId xmlns:a16="http://schemas.microsoft.com/office/drawing/2014/main" id="{4085EB6F-139B-4059-B809-BFEA5A6721A3}"/>
              </a:ext>
            </a:extLst>
          </p:cNvPr>
          <p:cNvSpPr/>
          <p:nvPr/>
        </p:nvSpPr>
        <p:spPr>
          <a:xfrm>
            <a:off x="6139011" y="1700498"/>
            <a:ext cx="2932772" cy="3749553"/>
          </a:xfrm>
          <a:prstGeom prst="rect">
            <a:avLst/>
          </a:prstGeom>
          <a:solidFill>
            <a:schemeClr val="accent2"/>
          </a:solidFill>
        </p:spPr>
        <p:txBody>
          <a:bodyPr wrap="square" lIns="91440" tIns="45720" rIns="91440" bIns="45720" anchor="t">
            <a:spAutoFit/>
          </a:bodyPr>
          <a:lstStyle/>
          <a:p>
            <a:pPr algn="ctr">
              <a:lnSpc>
                <a:spcPct val="107000"/>
              </a:lnSpc>
              <a:spcAft>
                <a:spcPts val="800"/>
              </a:spcAft>
            </a:pPr>
            <a:r>
              <a:rPr lang="pt-BR" sz="1800" b="1" dirty="0">
                <a:solidFill>
                  <a:schemeClr val="bg1"/>
                </a:solidFill>
                <a:latin typeface="Calibri"/>
                <a:cs typeface="Times New Roman"/>
              </a:rPr>
              <a:t>Agente Público Obrigado</a:t>
            </a:r>
          </a:p>
          <a:p>
            <a:pPr marL="285750" indent="-285750" algn="just">
              <a:lnSpc>
                <a:spcPct val="107000"/>
              </a:lnSpc>
              <a:spcAft>
                <a:spcPts val="800"/>
              </a:spcAft>
              <a:buFont typeface="Wingdings"/>
              <a:buChar char="Ø"/>
            </a:pPr>
            <a:r>
              <a:rPr lang="pt-BR" sz="1800" b="1" dirty="0">
                <a:solidFill>
                  <a:schemeClr val="bg1"/>
                </a:solidFill>
                <a:ea typeface="Calibri"/>
                <a:cs typeface="Calibri"/>
              </a:rPr>
              <a:t>Titular</a:t>
            </a:r>
          </a:p>
          <a:p>
            <a:pPr marL="742950" lvl="1" indent="-285750" algn="just">
              <a:lnSpc>
                <a:spcPct val="107000"/>
              </a:lnSpc>
              <a:spcAft>
                <a:spcPts val="800"/>
              </a:spcAft>
              <a:buFont typeface="Wingdings" panose="05000000000000000000" pitchFamily="2" charset="2"/>
              <a:buChar char="§"/>
            </a:pPr>
            <a:r>
              <a:rPr lang="pt-BR" dirty="0">
                <a:ea typeface="Calibri"/>
                <a:cs typeface="Calibri"/>
              </a:rPr>
              <a:t>Registra e publica Agenda de Compromissos</a:t>
            </a:r>
            <a:endParaRPr lang="pt-BR" dirty="0">
              <a:ea typeface="Calibri"/>
              <a:cs typeface="Times New Roman"/>
            </a:endParaRPr>
          </a:p>
          <a:p>
            <a:pPr marL="285750" indent="-285750" algn="just">
              <a:lnSpc>
                <a:spcPct val="107000"/>
              </a:lnSpc>
              <a:spcAft>
                <a:spcPts val="800"/>
              </a:spcAft>
              <a:buFont typeface="Wingdings"/>
              <a:buChar char="Ø"/>
            </a:pPr>
            <a:r>
              <a:rPr lang="pt-BR" b="1" dirty="0">
                <a:solidFill>
                  <a:schemeClr val="bg1"/>
                </a:solidFill>
                <a:ea typeface="Calibri"/>
                <a:cs typeface="Times New Roman"/>
              </a:rPr>
              <a:t>Eventual</a:t>
            </a:r>
            <a:endParaRPr lang="pt-BR" dirty="0">
              <a:solidFill>
                <a:schemeClr val="bg1"/>
              </a:solidFill>
              <a:ea typeface="Calibri"/>
              <a:cs typeface="Calibri"/>
            </a:endParaRPr>
          </a:p>
          <a:p>
            <a:pPr marL="742950" lvl="1" indent="-285750" algn="just">
              <a:lnSpc>
                <a:spcPct val="107000"/>
              </a:lnSpc>
              <a:spcAft>
                <a:spcPts val="800"/>
              </a:spcAft>
              <a:buFont typeface="Wingdings" panose="05000000000000000000" pitchFamily="2" charset="2"/>
              <a:buChar char="§"/>
            </a:pPr>
            <a:r>
              <a:rPr lang="pt-BR" dirty="0">
                <a:solidFill>
                  <a:srgbClr val="000000"/>
                </a:solidFill>
                <a:ea typeface="Calibri"/>
                <a:cs typeface="Times New Roman"/>
              </a:rPr>
              <a:t>Enquanto</a:t>
            </a:r>
            <a:r>
              <a:rPr lang="pt-BR" dirty="0">
                <a:cs typeface="Times New Roman"/>
              </a:rPr>
              <a:t> em substituição, registra e publica Agenda de Compromissos</a:t>
            </a:r>
            <a:endParaRPr lang="pt-BR" dirty="0"/>
          </a:p>
        </p:txBody>
      </p:sp>
      <p:sp>
        <p:nvSpPr>
          <p:cNvPr id="8" name="Retângulo 7">
            <a:extLst>
              <a:ext uri="{FF2B5EF4-FFF2-40B4-BE49-F238E27FC236}">
                <a16:creationId xmlns:a16="http://schemas.microsoft.com/office/drawing/2014/main" id="{E5CABA52-8FB2-41C3-AAE2-A37DAE4B3BBC}"/>
              </a:ext>
            </a:extLst>
          </p:cNvPr>
          <p:cNvSpPr/>
          <p:nvPr/>
        </p:nvSpPr>
        <p:spPr>
          <a:xfrm>
            <a:off x="129856" y="5858103"/>
            <a:ext cx="9012672" cy="373885"/>
          </a:xfrm>
          <a:prstGeom prst="rect">
            <a:avLst/>
          </a:prstGeom>
          <a:solidFill>
            <a:schemeClr val="accent2">
              <a:lumMod val="50000"/>
            </a:schemeClr>
          </a:solidFill>
        </p:spPr>
        <p:txBody>
          <a:bodyPr wrap="square" anchor="t">
            <a:spAutoFit/>
          </a:bodyPr>
          <a:lstStyle/>
          <a:p>
            <a:pPr algn="ctr">
              <a:lnSpc>
                <a:spcPct val="107000"/>
              </a:lnSpc>
              <a:spcAft>
                <a:spcPts val="800"/>
              </a:spcAft>
            </a:pPr>
            <a:r>
              <a:rPr lang="pt-BR" sz="1800" b="1">
                <a:solidFill>
                  <a:schemeClr val="bg1"/>
                </a:solidFill>
                <a:latin typeface="Calibri"/>
                <a:cs typeface="Times New Roman"/>
              </a:rPr>
              <a:t>Assistente Técnico</a:t>
            </a:r>
            <a:endParaRPr lang="pt-BR" sz="1800">
              <a:solidFill>
                <a:schemeClr val="bg1"/>
              </a:solidFill>
            </a:endParaRPr>
          </a:p>
        </p:txBody>
      </p:sp>
      <p:sp>
        <p:nvSpPr>
          <p:cNvPr id="9" name="Retângulo 8">
            <a:extLst>
              <a:ext uri="{FF2B5EF4-FFF2-40B4-BE49-F238E27FC236}">
                <a16:creationId xmlns:a16="http://schemas.microsoft.com/office/drawing/2014/main" id="{A423BACF-D5A9-4BB8-8CE2-21E6C6985970}"/>
              </a:ext>
            </a:extLst>
          </p:cNvPr>
          <p:cNvSpPr/>
          <p:nvPr/>
        </p:nvSpPr>
        <p:spPr>
          <a:xfrm>
            <a:off x="3769655" y="980650"/>
            <a:ext cx="4274888" cy="523220"/>
          </a:xfrm>
          <a:prstGeom prst="rect">
            <a:avLst/>
          </a:prstGeom>
        </p:spPr>
        <p:txBody>
          <a:bodyPr wrap="square">
            <a:spAutoFit/>
          </a:bodyPr>
          <a:lstStyle/>
          <a:p>
            <a:r>
              <a:rPr lang="pt-BR" sz="2800" b="1">
                <a:latin typeface="Avenir Next LT Pro" panose="020B0604020202020204" pitchFamily="34" charset="0"/>
              </a:rPr>
              <a:t>PERFIS DO E-AGENDAS</a:t>
            </a:r>
            <a:endParaRPr lang="pt-BR" sz="1800"/>
          </a:p>
        </p:txBody>
      </p:sp>
      <p:sp>
        <p:nvSpPr>
          <p:cNvPr id="10" name="Retângulo 9">
            <a:extLst>
              <a:ext uri="{FF2B5EF4-FFF2-40B4-BE49-F238E27FC236}">
                <a16:creationId xmlns:a16="http://schemas.microsoft.com/office/drawing/2014/main" id="{B9E4EFB3-3CF6-4596-939F-B2400F3BB065}"/>
              </a:ext>
            </a:extLst>
          </p:cNvPr>
          <p:cNvSpPr/>
          <p:nvPr/>
        </p:nvSpPr>
        <p:spPr>
          <a:xfrm>
            <a:off x="2059451" y="1379908"/>
            <a:ext cx="184731" cy="369332"/>
          </a:xfrm>
          <a:prstGeom prst="rect">
            <a:avLst/>
          </a:prstGeom>
        </p:spPr>
        <p:txBody>
          <a:bodyPr wrap="square">
            <a:spAutoFit/>
          </a:bodyPr>
          <a:lstStyle/>
          <a:p>
            <a:r>
              <a:rPr lang="pt-BR" sz="1800">
                <a:solidFill>
                  <a:srgbClr val="000000"/>
                </a:solidFill>
                <a:latin typeface="Calibri" panose="020F0502020204030204" pitchFamily="34" charset="0"/>
              </a:rPr>
              <a:t>​</a:t>
            </a:r>
            <a:endParaRPr lang="pt-BR" sz="1800"/>
          </a:p>
        </p:txBody>
      </p:sp>
      <p:sp>
        <p:nvSpPr>
          <p:cNvPr id="11" name="Retângulo 10">
            <a:extLst>
              <a:ext uri="{FF2B5EF4-FFF2-40B4-BE49-F238E27FC236}">
                <a16:creationId xmlns:a16="http://schemas.microsoft.com/office/drawing/2014/main" id="{55AF5D94-A765-49BF-AA93-7CFC4F22ED29}"/>
              </a:ext>
            </a:extLst>
          </p:cNvPr>
          <p:cNvSpPr/>
          <p:nvPr/>
        </p:nvSpPr>
        <p:spPr>
          <a:xfrm>
            <a:off x="9259228" y="1683708"/>
            <a:ext cx="2802916" cy="1367234"/>
          </a:xfrm>
          <a:prstGeom prst="rect">
            <a:avLst/>
          </a:prstGeom>
          <a:solidFill>
            <a:schemeClr val="accent4"/>
          </a:solidFill>
        </p:spPr>
        <p:txBody>
          <a:bodyPr wrap="square" lIns="91440" tIns="45720" rIns="91440" bIns="45720" anchor="t">
            <a:spAutoFit/>
          </a:bodyPr>
          <a:lstStyle/>
          <a:p>
            <a:pPr algn="ctr">
              <a:lnSpc>
                <a:spcPct val="107000"/>
              </a:lnSpc>
              <a:spcAft>
                <a:spcPts val="800"/>
              </a:spcAft>
            </a:pPr>
            <a:r>
              <a:rPr lang="pt-BR" sz="1800" b="1">
                <a:solidFill>
                  <a:schemeClr val="bg1"/>
                </a:solidFill>
                <a:latin typeface="Calibri"/>
                <a:cs typeface="Times New Roman"/>
              </a:rPr>
              <a:t>Cidadão/Agente privado</a:t>
            </a:r>
          </a:p>
          <a:p>
            <a:pPr marL="285750" indent="-285750">
              <a:lnSpc>
                <a:spcPct val="107000"/>
              </a:lnSpc>
              <a:spcAft>
                <a:spcPts val="800"/>
              </a:spcAft>
              <a:buFont typeface="Wingdings" panose="05000000000000000000" pitchFamily="2" charset="2"/>
              <a:buChar char="§"/>
            </a:pPr>
            <a:r>
              <a:rPr lang="pt-BR"/>
              <a:t>Registra</a:t>
            </a:r>
            <a:r>
              <a:rPr lang="pt-BR" sz="1800"/>
              <a:t> objetivos da audiência e participantes privados</a:t>
            </a:r>
            <a:endParaRPr lang="pt-BR" sz="1800">
              <a:ea typeface="Calibri"/>
              <a:cs typeface="Calibri"/>
            </a:endParaRPr>
          </a:p>
        </p:txBody>
      </p:sp>
      <p:sp>
        <p:nvSpPr>
          <p:cNvPr id="2" name="Retângulo: Cantos Arredondados 1">
            <a:extLst>
              <a:ext uri="{FF2B5EF4-FFF2-40B4-BE49-F238E27FC236}">
                <a16:creationId xmlns:a16="http://schemas.microsoft.com/office/drawing/2014/main" id="{3E1870AB-E0F0-4608-9BF8-4434FC05A432}"/>
              </a:ext>
            </a:extLst>
          </p:cNvPr>
          <p:cNvSpPr/>
          <p:nvPr/>
        </p:nvSpPr>
        <p:spPr>
          <a:xfrm>
            <a:off x="129856" y="1683708"/>
            <a:ext cx="2784422" cy="386122"/>
          </a:xfrm>
          <a:prstGeom prst="roundRect">
            <a:avLst/>
          </a:prstGeom>
          <a:solidFill>
            <a:schemeClr val="accent6">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a:p>
        </p:txBody>
      </p:sp>
      <p:sp>
        <p:nvSpPr>
          <p:cNvPr id="12" name="Retângulo: Cantos Arredondados 11">
            <a:extLst>
              <a:ext uri="{FF2B5EF4-FFF2-40B4-BE49-F238E27FC236}">
                <a16:creationId xmlns:a16="http://schemas.microsoft.com/office/drawing/2014/main" id="{EE888658-EB11-414F-8A13-BD6B025226BB}"/>
              </a:ext>
            </a:extLst>
          </p:cNvPr>
          <p:cNvSpPr/>
          <p:nvPr/>
        </p:nvSpPr>
        <p:spPr>
          <a:xfrm>
            <a:off x="3066678" y="1688548"/>
            <a:ext cx="2932770" cy="386122"/>
          </a:xfrm>
          <a:prstGeom prst="roundRect">
            <a:avLst/>
          </a:prstGeom>
          <a:solidFill>
            <a:schemeClr val="accent6">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a:p>
        </p:txBody>
      </p:sp>
      <p:sp>
        <p:nvSpPr>
          <p:cNvPr id="13" name="Retângulo: Cantos Arredondados 12">
            <a:extLst>
              <a:ext uri="{FF2B5EF4-FFF2-40B4-BE49-F238E27FC236}">
                <a16:creationId xmlns:a16="http://schemas.microsoft.com/office/drawing/2014/main" id="{CBD83C99-D5A1-40D9-91EC-8D319E52DC47}"/>
              </a:ext>
            </a:extLst>
          </p:cNvPr>
          <p:cNvSpPr/>
          <p:nvPr/>
        </p:nvSpPr>
        <p:spPr>
          <a:xfrm>
            <a:off x="6139010" y="1697595"/>
            <a:ext cx="2932771" cy="386122"/>
          </a:xfrm>
          <a:prstGeom prst="roundRect">
            <a:avLst/>
          </a:prstGeom>
          <a:solidFill>
            <a:schemeClr val="accent6">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a:p>
        </p:txBody>
      </p:sp>
      <p:sp>
        <p:nvSpPr>
          <p:cNvPr id="15" name="Retângulo: Cantos Arredondados 14">
            <a:extLst>
              <a:ext uri="{FF2B5EF4-FFF2-40B4-BE49-F238E27FC236}">
                <a16:creationId xmlns:a16="http://schemas.microsoft.com/office/drawing/2014/main" id="{EA4CC42E-7A21-40EB-A1D5-D70B9F1D8F13}"/>
              </a:ext>
            </a:extLst>
          </p:cNvPr>
          <p:cNvSpPr/>
          <p:nvPr/>
        </p:nvSpPr>
        <p:spPr>
          <a:xfrm>
            <a:off x="9259229" y="1677863"/>
            <a:ext cx="2802916" cy="386122"/>
          </a:xfrm>
          <a:prstGeom prst="roundRect">
            <a:avLst/>
          </a:prstGeom>
          <a:solidFill>
            <a:schemeClr val="accent6">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a:p>
        </p:txBody>
      </p:sp>
      <p:grpSp>
        <p:nvGrpSpPr>
          <p:cNvPr id="17" name="Agrupar 16">
            <a:extLst>
              <a:ext uri="{FF2B5EF4-FFF2-40B4-BE49-F238E27FC236}">
                <a16:creationId xmlns:a16="http://schemas.microsoft.com/office/drawing/2014/main" id="{31466667-E799-4D44-9299-DC4FA14B3BF5}"/>
              </a:ext>
            </a:extLst>
          </p:cNvPr>
          <p:cNvGrpSpPr/>
          <p:nvPr/>
        </p:nvGrpSpPr>
        <p:grpSpPr>
          <a:xfrm>
            <a:off x="3066677" y="5855648"/>
            <a:ext cx="2932771" cy="917288"/>
            <a:chOff x="3066677" y="5855648"/>
            <a:chExt cx="2932771" cy="917288"/>
          </a:xfrm>
        </p:grpSpPr>
        <p:sp>
          <p:nvSpPr>
            <p:cNvPr id="16" name="Retângulo: Cantos Arredondados 15">
              <a:extLst>
                <a:ext uri="{FF2B5EF4-FFF2-40B4-BE49-F238E27FC236}">
                  <a16:creationId xmlns:a16="http://schemas.microsoft.com/office/drawing/2014/main" id="{F5372C46-B664-4F9E-84CF-8DD9B1F98629}"/>
                </a:ext>
              </a:extLst>
            </p:cNvPr>
            <p:cNvSpPr/>
            <p:nvPr/>
          </p:nvSpPr>
          <p:spPr>
            <a:xfrm>
              <a:off x="3066677" y="5855648"/>
              <a:ext cx="2932771" cy="386122"/>
            </a:xfrm>
            <a:prstGeom prst="roundRect">
              <a:avLst/>
            </a:prstGeom>
            <a:solidFill>
              <a:schemeClr val="accent6">
                <a:alpha val="50000"/>
              </a:schemeClr>
            </a:solidFill>
            <a:ln w="28575">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pt-BR"/>
            </a:p>
          </p:txBody>
        </p:sp>
        <p:sp>
          <p:nvSpPr>
            <p:cNvPr id="3" name="Seta: para Baixo 2">
              <a:extLst>
                <a:ext uri="{FF2B5EF4-FFF2-40B4-BE49-F238E27FC236}">
                  <a16:creationId xmlns:a16="http://schemas.microsoft.com/office/drawing/2014/main" id="{E3A5F5A6-6349-4FDB-8D05-33C6D74F7325}"/>
                </a:ext>
              </a:extLst>
            </p:cNvPr>
            <p:cNvSpPr/>
            <p:nvPr/>
          </p:nvSpPr>
          <p:spPr>
            <a:xfrm rot="10800000">
              <a:off x="4274288" y="6271288"/>
              <a:ext cx="627321" cy="50164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pt-BR"/>
            </a:p>
          </p:txBody>
        </p:sp>
      </p:grpSp>
    </p:spTree>
    <p:extLst>
      <p:ext uri="{BB962C8B-B14F-4D97-AF65-F5344CB8AC3E}">
        <p14:creationId xmlns:p14="http://schemas.microsoft.com/office/powerpoint/2010/main" val="819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4</a:t>
            </a:fld>
            <a:endParaRPr lang="en-US"/>
          </a:p>
        </p:txBody>
      </p:sp>
      <p:sp>
        <p:nvSpPr>
          <p:cNvPr id="6" name="CaixaDeTexto 5">
            <a:extLst>
              <a:ext uri="{FF2B5EF4-FFF2-40B4-BE49-F238E27FC236}">
                <a16:creationId xmlns:a16="http://schemas.microsoft.com/office/drawing/2014/main" id="{02B27F04-FCAF-4747-AF46-1608D17A2BD7}"/>
              </a:ext>
            </a:extLst>
          </p:cNvPr>
          <p:cNvSpPr txBox="1"/>
          <p:nvPr/>
        </p:nvSpPr>
        <p:spPr>
          <a:xfrm>
            <a:off x="838200" y="1051782"/>
            <a:ext cx="10112429" cy="1077218"/>
          </a:xfrm>
          <a:prstGeom prst="rect">
            <a:avLst/>
          </a:prstGeom>
          <a:noFill/>
        </p:spPr>
        <p:txBody>
          <a:bodyPr wrap="square" rtlCol="0">
            <a:spAutoFit/>
          </a:bodyPr>
          <a:lstStyle/>
          <a:p>
            <a:r>
              <a:rPr lang="pt-BR" sz="3600" b="1" dirty="0"/>
              <a:t>OBJETIVO DO TREINAMENTO</a:t>
            </a:r>
            <a:endParaRPr lang="pt-BR" sz="2800" b="1" dirty="0"/>
          </a:p>
          <a:p>
            <a:endParaRPr lang="pt-BR" sz="2800" dirty="0"/>
          </a:p>
        </p:txBody>
      </p:sp>
      <p:sp>
        <p:nvSpPr>
          <p:cNvPr id="5" name="CaixaDeTexto 4">
            <a:extLst>
              <a:ext uri="{FF2B5EF4-FFF2-40B4-BE49-F238E27FC236}">
                <a16:creationId xmlns:a16="http://schemas.microsoft.com/office/drawing/2014/main" id="{F7DA729E-7181-46E8-BF87-B35AAC8B56FA}"/>
              </a:ext>
            </a:extLst>
          </p:cNvPr>
          <p:cNvSpPr txBox="1"/>
          <p:nvPr/>
        </p:nvSpPr>
        <p:spPr>
          <a:xfrm>
            <a:off x="511528" y="1779687"/>
            <a:ext cx="11168944" cy="5078313"/>
          </a:xfrm>
          <a:prstGeom prst="rect">
            <a:avLst/>
          </a:prstGeom>
          <a:noFill/>
        </p:spPr>
        <p:txBody>
          <a:bodyPr wrap="square">
            <a:spAutoFit/>
          </a:bodyPr>
          <a:lstStyle/>
          <a:p>
            <a:pPr algn="just" fontAlgn="base"/>
            <a:r>
              <a:rPr lang="pt-BR" sz="2400" dirty="0">
                <a:solidFill>
                  <a:srgbClr val="000000"/>
                </a:solidFill>
                <a:latin typeface="Calibri" panose="020F0502020204030204" pitchFamily="34" charset="0"/>
              </a:rPr>
              <a:t>Testar e tirar dúvidas sobre as seguintes ações no âmbito do Sistema e-Agendas: </a:t>
            </a:r>
          </a:p>
          <a:p>
            <a:pPr algn="just" fontAlgn="base"/>
            <a:endParaRPr lang="pt-BR" sz="2400" dirty="0">
              <a:solidFill>
                <a:srgbClr val="000000"/>
              </a:solidFill>
              <a:latin typeface="Calibri" panose="020F0502020204030204" pitchFamily="34" charset="0"/>
            </a:endParaRPr>
          </a:p>
          <a:p>
            <a:pPr marL="514350" indent="-514350" algn="just" fontAlgn="base">
              <a:buFont typeface="+mj-lt"/>
              <a:buAutoNum type="arabicPeriod"/>
            </a:pPr>
            <a:r>
              <a:rPr lang="pt-BR" sz="2400" dirty="0">
                <a:solidFill>
                  <a:srgbClr val="000000"/>
                </a:solidFill>
                <a:latin typeface="Calibri" panose="020F0502020204030204" pitchFamily="34" charset="0"/>
              </a:rPr>
              <a:t> Registro de itens de agenda </a:t>
            </a:r>
          </a:p>
          <a:p>
            <a:pPr algn="just" fontAlgn="base"/>
            <a:endParaRPr lang="pt-BR" sz="2400" dirty="0">
              <a:solidFill>
                <a:srgbClr val="000000"/>
              </a:solidFill>
              <a:latin typeface="Calibri" panose="020F0502020204030204" pitchFamily="34" charset="0"/>
            </a:endParaRPr>
          </a:p>
          <a:p>
            <a:pPr marL="971550" lvl="1" indent="-514350" algn="just" fontAlgn="base">
              <a:buFont typeface="Arial" panose="020B0604020202020204" pitchFamily="34" charset="0"/>
              <a:buChar char="•"/>
            </a:pPr>
            <a:r>
              <a:rPr lang="pt-BR" sz="2000" dirty="0">
                <a:solidFill>
                  <a:srgbClr val="000000"/>
                </a:solidFill>
                <a:latin typeface="Calibri" panose="020F0502020204030204" pitchFamily="34" charset="0"/>
              </a:rPr>
              <a:t>audiências públicas</a:t>
            </a:r>
          </a:p>
          <a:p>
            <a:pPr marL="971550" lvl="1" indent="-514350" algn="just" fontAlgn="base">
              <a:buFont typeface="Arial" panose="020B0604020202020204" pitchFamily="34" charset="0"/>
              <a:buChar char="•"/>
            </a:pPr>
            <a:r>
              <a:rPr lang="pt-BR" sz="2000" dirty="0">
                <a:solidFill>
                  <a:srgbClr val="000000"/>
                </a:solidFill>
                <a:latin typeface="Calibri" panose="020F0502020204030204" pitchFamily="34" charset="0"/>
              </a:rPr>
              <a:t>Reuniões/audiências</a:t>
            </a:r>
          </a:p>
          <a:p>
            <a:pPr marL="971550" lvl="1" indent="-514350" algn="just" fontAlgn="base">
              <a:buFont typeface="Arial" panose="020B0604020202020204" pitchFamily="34" charset="0"/>
              <a:buChar char="•"/>
            </a:pPr>
            <a:r>
              <a:rPr lang="pt-BR" sz="2000" dirty="0">
                <a:solidFill>
                  <a:srgbClr val="000000"/>
                </a:solidFill>
                <a:latin typeface="Calibri" panose="020F0502020204030204" pitchFamily="34" charset="0"/>
              </a:rPr>
              <a:t>Evento (Congressos, seminários, convenções, cursos, solenidades, fóruns, conferências e similares)</a:t>
            </a:r>
          </a:p>
          <a:p>
            <a:pPr marL="971550" lvl="1" indent="-514350" algn="just" fontAlgn="base">
              <a:buFont typeface="Arial" panose="020B0604020202020204" pitchFamily="34" charset="0"/>
              <a:buChar char="•"/>
            </a:pPr>
            <a:r>
              <a:rPr lang="pt-BR" sz="2000" dirty="0">
                <a:solidFill>
                  <a:srgbClr val="000000"/>
                </a:solidFill>
                <a:latin typeface="Calibri" panose="020F0502020204030204" pitchFamily="34" charset="0"/>
              </a:rPr>
              <a:t>viagens a serviço (pagas total ou parcialmente por </a:t>
            </a:r>
            <a:r>
              <a:rPr lang="pt-BR" sz="2000" u="sng" dirty="0">
                <a:solidFill>
                  <a:srgbClr val="000000"/>
                </a:solidFill>
                <a:latin typeface="Calibri" panose="020F0502020204030204" pitchFamily="34" charset="0"/>
              </a:rPr>
              <a:t>agente privado)</a:t>
            </a:r>
          </a:p>
          <a:p>
            <a:pPr marL="971550" lvl="1" indent="-514350" algn="just" fontAlgn="base">
              <a:buFont typeface="Arial" panose="020B0604020202020204" pitchFamily="34" charset="0"/>
              <a:buChar char="•"/>
            </a:pPr>
            <a:r>
              <a:rPr lang="pt-BR" sz="2000" dirty="0">
                <a:solidFill>
                  <a:srgbClr val="000000"/>
                </a:solidFill>
                <a:latin typeface="Calibri" panose="020F0502020204030204" pitchFamily="34" charset="0"/>
              </a:rPr>
              <a:t>presentes e hospitalidades </a:t>
            </a:r>
            <a:r>
              <a:rPr lang="pt-BR" sz="2000" u="sng" dirty="0">
                <a:solidFill>
                  <a:srgbClr val="000000"/>
                </a:solidFill>
                <a:latin typeface="Calibri" panose="020F0502020204030204" pitchFamily="34" charset="0"/>
              </a:rPr>
              <a:t>recebidos de agente privado  </a:t>
            </a:r>
          </a:p>
          <a:p>
            <a:pPr marL="514350" indent="-514350" algn="just" fontAlgn="base">
              <a:buFont typeface="+mj-lt"/>
              <a:buAutoNum type="arabicPeriod"/>
            </a:pPr>
            <a:endParaRPr lang="pt-BR" sz="2400" b="0" i="0" dirty="0">
              <a:solidFill>
                <a:srgbClr val="000000"/>
              </a:solidFill>
              <a:effectLst/>
              <a:latin typeface="Calibri" panose="020F0502020204030204" pitchFamily="34" charset="0"/>
            </a:endParaRPr>
          </a:p>
          <a:p>
            <a:pPr marL="457200" indent="-457200" algn="just" fontAlgn="base">
              <a:buAutoNum type="arabicPeriod" startAt="2"/>
            </a:pPr>
            <a:r>
              <a:rPr lang="pt-BR" sz="2400" b="0" i="0" dirty="0">
                <a:solidFill>
                  <a:srgbClr val="000000"/>
                </a:solidFill>
                <a:effectLst/>
                <a:latin typeface="Calibri" panose="020F0502020204030204" pitchFamily="34" charset="0"/>
              </a:rPr>
              <a:t>Registro de afastamentos de </a:t>
            </a:r>
            <a:r>
              <a:rPr lang="pt-BR" sz="2400" b="0" i="0" dirty="0" err="1">
                <a:solidFill>
                  <a:srgbClr val="000000"/>
                </a:solidFill>
                <a:effectLst/>
                <a:latin typeface="Calibri" panose="020F0502020204030204" pitchFamily="34" charset="0"/>
              </a:rPr>
              <a:t>APOs</a:t>
            </a:r>
            <a:r>
              <a:rPr lang="pt-BR" sz="2400" b="0" i="0" dirty="0">
                <a:solidFill>
                  <a:srgbClr val="000000"/>
                </a:solidFill>
                <a:effectLst/>
                <a:latin typeface="Calibri" panose="020F0502020204030204" pitchFamily="34" charset="0"/>
              </a:rPr>
              <a:t> e substituição</a:t>
            </a:r>
          </a:p>
          <a:p>
            <a:pPr algn="just" fontAlgn="base"/>
            <a:endParaRPr lang="pt-BR" sz="2000" dirty="0">
              <a:solidFill>
                <a:srgbClr val="000000"/>
              </a:solidFill>
              <a:latin typeface="Calibri" panose="020F0502020204030204" pitchFamily="34" charset="0"/>
            </a:endParaRPr>
          </a:p>
          <a:p>
            <a:pPr algn="just" fontAlgn="base"/>
            <a:r>
              <a:rPr lang="pt-BR" sz="2000" dirty="0">
                <a:solidFill>
                  <a:srgbClr val="000000"/>
                </a:solidFill>
                <a:latin typeface="Calibri" panose="020F0502020204030204" pitchFamily="34" charset="0"/>
              </a:rPr>
              <a:t>OBS: Serão apresentados os principais conceitos sobre cada um desses registros durante a dinâmica proposta.</a:t>
            </a:r>
            <a:endParaRPr lang="pt-BR" sz="24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6997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5</a:t>
            </a:fld>
            <a:endParaRPr lang="en-US"/>
          </a:p>
        </p:txBody>
      </p:sp>
      <p:sp>
        <p:nvSpPr>
          <p:cNvPr id="5" name="CaixaDeTexto 4">
            <a:extLst>
              <a:ext uri="{FF2B5EF4-FFF2-40B4-BE49-F238E27FC236}">
                <a16:creationId xmlns:a16="http://schemas.microsoft.com/office/drawing/2014/main" id="{B17E32E1-6E22-4B36-A358-D512E1D1CE4E}"/>
              </a:ext>
            </a:extLst>
          </p:cNvPr>
          <p:cNvSpPr txBox="1"/>
          <p:nvPr/>
        </p:nvSpPr>
        <p:spPr>
          <a:xfrm>
            <a:off x="921857" y="1233845"/>
            <a:ext cx="10112429" cy="646331"/>
          </a:xfrm>
          <a:prstGeom prst="rect">
            <a:avLst/>
          </a:prstGeom>
          <a:noFill/>
        </p:spPr>
        <p:txBody>
          <a:bodyPr wrap="square" rtlCol="0">
            <a:spAutoFit/>
          </a:bodyPr>
          <a:lstStyle/>
          <a:p>
            <a:r>
              <a:rPr lang="pt-BR" sz="3600" b="1" dirty="0"/>
              <a:t>DINÂMICA DO TREINAMENTO</a:t>
            </a:r>
            <a:endParaRPr lang="pt-BR" sz="2800" dirty="0"/>
          </a:p>
        </p:txBody>
      </p:sp>
      <p:sp>
        <p:nvSpPr>
          <p:cNvPr id="6" name="CaixaDeTexto 5">
            <a:extLst>
              <a:ext uri="{FF2B5EF4-FFF2-40B4-BE49-F238E27FC236}">
                <a16:creationId xmlns:a16="http://schemas.microsoft.com/office/drawing/2014/main" id="{270F243D-8067-434D-A695-9C80ABF0E52B}"/>
              </a:ext>
            </a:extLst>
          </p:cNvPr>
          <p:cNvSpPr txBox="1"/>
          <p:nvPr/>
        </p:nvSpPr>
        <p:spPr>
          <a:xfrm>
            <a:off x="720270" y="2274838"/>
            <a:ext cx="10314016" cy="2308324"/>
          </a:xfrm>
          <a:prstGeom prst="rect">
            <a:avLst/>
          </a:prstGeom>
          <a:noFill/>
        </p:spPr>
        <p:txBody>
          <a:bodyPr wrap="square">
            <a:spAutoFit/>
          </a:bodyPr>
          <a:lstStyle/>
          <a:p>
            <a:pPr algn="just" fontAlgn="base"/>
            <a:endParaRPr lang="pt-BR" sz="2400" dirty="0">
              <a:solidFill>
                <a:srgbClr val="000000"/>
              </a:solidFill>
              <a:latin typeface="Calibri" panose="020F0502020204030204" pitchFamily="34" charset="0"/>
            </a:endParaRPr>
          </a:p>
          <a:p>
            <a:pPr marL="514350" indent="-514350" algn="just" fontAlgn="base">
              <a:buFont typeface="+mj-lt"/>
              <a:buAutoNum type="arabicPeriod"/>
            </a:pPr>
            <a:r>
              <a:rPr lang="pt-BR" sz="2400" dirty="0">
                <a:solidFill>
                  <a:srgbClr val="000000"/>
                </a:solidFill>
                <a:latin typeface="Calibri" panose="020F0502020204030204" pitchFamily="34" charset="0"/>
              </a:rPr>
              <a:t>Participantes fazem o r</a:t>
            </a:r>
            <a:r>
              <a:rPr lang="pt-BR" sz="2400" dirty="0">
                <a:latin typeface="+mn-lt"/>
              </a:rPr>
              <a:t>egistro das situações fictícias no ambiente de treinamento do Sistema e-Agendas: </a:t>
            </a:r>
            <a:r>
              <a:rPr lang="pt-BR" sz="2400" dirty="0">
                <a:solidFill>
                  <a:schemeClr val="accent1">
                    <a:lumMod val="75000"/>
                  </a:schemeClr>
                </a:solidFill>
                <a:hlinkClick r:id="rId3"/>
              </a:rPr>
              <a:t>https://eagendastreinamento.cgu.gov.br/</a:t>
            </a:r>
            <a:endParaRPr lang="pt-BR" sz="2400" dirty="0">
              <a:solidFill>
                <a:schemeClr val="accent1">
                  <a:lumMod val="75000"/>
                </a:schemeClr>
              </a:solidFill>
            </a:endParaRPr>
          </a:p>
          <a:p>
            <a:pPr marL="514350" indent="-514350" algn="just" fontAlgn="base">
              <a:buFont typeface="+mj-lt"/>
              <a:buAutoNum type="arabicPeriod"/>
            </a:pPr>
            <a:endParaRPr lang="pt-BR" sz="2400" dirty="0">
              <a:solidFill>
                <a:schemeClr val="accent1">
                  <a:lumMod val="75000"/>
                </a:schemeClr>
              </a:solidFill>
              <a:latin typeface="+mn-lt"/>
            </a:endParaRPr>
          </a:p>
          <a:p>
            <a:pPr marL="514350" indent="-514350" algn="just" fontAlgn="base">
              <a:buFont typeface="+mj-lt"/>
              <a:buAutoNum type="arabicPeriod"/>
            </a:pPr>
            <a:r>
              <a:rPr lang="pt-BR" sz="2400" dirty="0"/>
              <a:t>Facilitador faz demonstração no sistema, apresenta alguns conceitos e esclarece dúvidas</a:t>
            </a:r>
            <a:endParaRPr lang="pt-BR" sz="2400" b="0" i="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339435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85101-3B0F-4CAB-9E65-06578DD33244}"/>
              </a:ext>
            </a:extLst>
          </p:cNvPr>
          <p:cNvSpPr>
            <a:spLocks noGrp="1"/>
          </p:cNvSpPr>
          <p:nvPr>
            <p:ph type="title"/>
          </p:nvPr>
        </p:nvSpPr>
        <p:spPr>
          <a:xfrm>
            <a:off x="493486" y="1111103"/>
            <a:ext cx="11205028" cy="1935126"/>
          </a:xfrm>
        </p:spPr>
        <p:txBody>
          <a:bodyPr>
            <a:noAutofit/>
          </a:bodyPr>
          <a:lstStyle/>
          <a:p>
            <a:r>
              <a:rPr lang="pt-BR" sz="3600" b="1" dirty="0">
                <a:latin typeface="+mn-lt"/>
              </a:rPr>
              <a:t>Situação 1 </a:t>
            </a:r>
            <a:br>
              <a:rPr lang="pt-BR" sz="3600" b="1" dirty="0"/>
            </a:br>
            <a:br>
              <a:rPr lang="pt-BR" sz="2800" b="1" dirty="0">
                <a:latin typeface="+mn-lt"/>
              </a:rPr>
            </a:br>
            <a:r>
              <a:rPr lang="pt-BR" sz="2400" dirty="0">
                <a:latin typeface="+mn-lt"/>
              </a:rPr>
              <a:t>O APO irá se reunir no dia 22 de outubro de 2022, das 9h30 às 11h, com os servidores da sua área para tratar de possíveis melhoramentos nos fluxos internos. </a:t>
            </a:r>
            <a:br>
              <a:rPr lang="pt-BR" sz="2400" dirty="0">
                <a:latin typeface="+mn-lt"/>
              </a:rPr>
            </a:br>
            <a:br>
              <a:rPr lang="pt-BR" sz="2400" dirty="0">
                <a:latin typeface="+mn-lt"/>
              </a:rPr>
            </a:br>
            <a:r>
              <a:rPr lang="pt-BR" sz="2400" dirty="0">
                <a:solidFill>
                  <a:srgbClr val="C00000"/>
                </a:solidFill>
                <a:effectLst>
                  <a:outerShdw blurRad="38100" dist="38100" dir="2700000" algn="tl">
                    <a:srgbClr val="000000">
                      <a:alpha val="43137"/>
                    </a:srgbClr>
                  </a:outerShdw>
                </a:effectLst>
                <a:latin typeface="+mn-lt"/>
              </a:rPr>
              <a:t>Cabe o registro desse compromisso no e-Agendas?</a:t>
            </a:r>
            <a:endParaRPr lang="pt-BR" sz="3600" b="1" dirty="0">
              <a:solidFill>
                <a:srgbClr val="C00000"/>
              </a:solidFill>
              <a:effectLst>
                <a:outerShdw blurRad="38100" dist="38100" dir="2700000" algn="tl">
                  <a:srgbClr val="000000">
                    <a:alpha val="43137"/>
                  </a:srgbClr>
                </a:outerShdw>
              </a:effectLst>
            </a:endParaRPr>
          </a:p>
        </p:txBody>
      </p:sp>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6</a:t>
            </a:fld>
            <a:endParaRPr lang="en-US"/>
          </a:p>
        </p:txBody>
      </p:sp>
      <p:sp>
        <p:nvSpPr>
          <p:cNvPr id="5" name="Título 1">
            <a:extLst>
              <a:ext uri="{FF2B5EF4-FFF2-40B4-BE49-F238E27FC236}">
                <a16:creationId xmlns:a16="http://schemas.microsoft.com/office/drawing/2014/main" id="{D65E3B69-6361-48C8-A31A-78AD75790094}"/>
              </a:ext>
            </a:extLst>
          </p:cNvPr>
          <p:cNvSpPr txBox="1">
            <a:spLocks/>
          </p:cNvSpPr>
          <p:nvPr/>
        </p:nvSpPr>
        <p:spPr>
          <a:xfrm>
            <a:off x="493486" y="3981892"/>
            <a:ext cx="11205028" cy="1935127"/>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2800" b="1" i="1" dirty="0">
                <a:solidFill>
                  <a:srgbClr val="5B9BD5">
                    <a:lumMod val="50000"/>
                  </a:srgbClr>
                </a:solidFill>
              </a:rPr>
              <a:t>Comentários:</a:t>
            </a:r>
            <a:br>
              <a:rPr lang="pt-BR" sz="2800" b="1" i="1" dirty="0">
                <a:solidFill>
                  <a:srgbClr val="5B9BD5">
                    <a:lumMod val="50000"/>
                  </a:srgbClr>
                </a:solidFill>
              </a:rPr>
            </a:br>
            <a:br>
              <a:rPr lang="pt-BR" sz="2800" b="1" i="1" dirty="0">
                <a:solidFill>
                  <a:srgbClr val="5B9BD5">
                    <a:lumMod val="50000"/>
                  </a:srgbClr>
                </a:solidFill>
              </a:rPr>
            </a:br>
            <a:r>
              <a:rPr lang="pt-BR" sz="2800" i="1" dirty="0">
                <a:solidFill>
                  <a:srgbClr val="5B9BD5">
                    <a:lumMod val="50000"/>
                  </a:srgbClr>
                </a:solidFill>
                <a:ea typeface="Calibri" panose="020F0502020204030204" pitchFamily="34" charset="0"/>
                <a:cs typeface="Calibri" panose="020F0502020204030204" pitchFamily="34" charset="0"/>
              </a:rPr>
              <a:t>Trata-se de um Despacho Interno</a:t>
            </a:r>
          </a:p>
          <a:p>
            <a:r>
              <a:rPr lang="pt-BR" sz="2800" i="1" dirty="0">
                <a:solidFill>
                  <a:srgbClr val="5B9BD5">
                    <a:lumMod val="50000"/>
                  </a:srgbClr>
                </a:solidFill>
                <a:ea typeface="Calibri" panose="020F0502020204030204" pitchFamily="34" charset="0"/>
                <a:cs typeface="Calibri" panose="020F0502020204030204" pitchFamily="34" charset="0"/>
              </a:rPr>
              <a:t>Não há necessidade de registrar no Sistema os despachos internos</a:t>
            </a:r>
            <a:endParaRPr lang="pt-BR" sz="2800" b="1" i="1" dirty="0"/>
          </a:p>
        </p:txBody>
      </p:sp>
    </p:spTree>
    <p:extLst>
      <p:ext uri="{BB962C8B-B14F-4D97-AF65-F5344CB8AC3E}">
        <p14:creationId xmlns:p14="http://schemas.microsoft.com/office/powerpoint/2010/main" val="53043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85101-3B0F-4CAB-9E65-06578DD33244}"/>
              </a:ext>
            </a:extLst>
          </p:cNvPr>
          <p:cNvSpPr>
            <a:spLocks noGrp="1"/>
          </p:cNvSpPr>
          <p:nvPr>
            <p:ph type="title"/>
          </p:nvPr>
        </p:nvSpPr>
        <p:spPr>
          <a:xfrm>
            <a:off x="493486" y="1010093"/>
            <a:ext cx="11205028" cy="2955851"/>
          </a:xfrm>
        </p:spPr>
        <p:txBody>
          <a:bodyPr>
            <a:noAutofit/>
          </a:bodyPr>
          <a:lstStyle/>
          <a:p>
            <a:r>
              <a:rPr lang="pt-BR" sz="3600" b="1" dirty="0">
                <a:latin typeface="+mn-lt"/>
              </a:rPr>
              <a:t>Situação 2 </a:t>
            </a:r>
            <a:br>
              <a:rPr lang="pt-BR" dirty="0"/>
            </a:br>
            <a:br>
              <a:rPr lang="pt-BR" dirty="0"/>
            </a:br>
            <a:r>
              <a:rPr lang="pt-BR" sz="2400" dirty="0">
                <a:latin typeface="+mn-lt"/>
              </a:rPr>
              <a:t>O APO irá participar de uma audiência pública, com o título ‘Fortalecendo o combate à corrupção’, onde se discutirá um Projeto de Lei sobre o combate à corrupção. O evento, que é organizado pelo Ministério da Justiça, será realizado no dia 24 de outubro de 2022, das 8h às 12h, no Palácio da Justiça, na Esplanada dos Ministérios. </a:t>
            </a:r>
            <a:endParaRPr lang="pt-BR" sz="3600" b="1" dirty="0"/>
          </a:p>
        </p:txBody>
      </p:sp>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7</a:t>
            </a:fld>
            <a:endParaRPr lang="en-US"/>
          </a:p>
        </p:txBody>
      </p:sp>
      <p:sp>
        <p:nvSpPr>
          <p:cNvPr id="5" name="Título 1">
            <a:extLst>
              <a:ext uri="{FF2B5EF4-FFF2-40B4-BE49-F238E27FC236}">
                <a16:creationId xmlns:a16="http://schemas.microsoft.com/office/drawing/2014/main" id="{BE44C4E4-968F-446E-90CF-54F624C6F0B8}"/>
              </a:ext>
            </a:extLst>
          </p:cNvPr>
          <p:cNvSpPr txBox="1">
            <a:spLocks/>
          </p:cNvSpPr>
          <p:nvPr/>
        </p:nvSpPr>
        <p:spPr>
          <a:xfrm>
            <a:off x="599812" y="4199860"/>
            <a:ext cx="11205028" cy="185102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br>
              <a:rPr lang="pt-BR" sz="2400" dirty="0">
                <a:latin typeface="+mn-lt"/>
              </a:rPr>
            </a:br>
            <a:r>
              <a:rPr lang="pt-BR" sz="2800" b="1" i="1" dirty="0">
                <a:solidFill>
                  <a:srgbClr val="5B9BD5">
                    <a:lumMod val="50000"/>
                  </a:srgbClr>
                </a:solidFill>
              </a:rPr>
              <a:t>Comentários</a:t>
            </a:r>
            <a:br>
              <a:rPr lang="pt-BR" sz="2800" i="1" dirty="0">
                <a:solidFill>
                  <a:srgbClr val="5B9BD5">
                    <a:lumMod val="50000"/>
                  </a:srgbClr>
                </a:solidFill>
              </a:rPr>
            </a:br>
            <a:br>
              <a:rPr lang="pt-BR" sz="2800" i="1" dirty="0">
                <a:solidFill>
                  <a:srgbClr val="5B9BD5">
                    <a:lumMod val="50000"/>
                  </a:srgbClr>
                </a:solidFill>
              </a:rPr>
            </a:br>
            <a:r>
              <a:rPr lang="pt-BR" sz="2800" b="1" i="1" dirty="0">
                <a:solidFill>
                  <a:srgbClr val="5B9BD5">
                    <a:lumMod val="50000"/>
                  </a:srgbClr>
                </a:solidFill>
                <a:ea typeface="Calibri" panose="020F0502020204030204" pitchFamily="34" charset="0"/>
                <a:cs typeface="Calibri" panose="020F0502020204030204" pitchFamily="34" charset="0"/>
              </a:rPr>
              <a:t>Tipo de registro: </a:t>
            </a:r>
            <a:r>
              <a:rPr lang="pt-BR" sz="2800" i="1" dirty="0">
                <a:solidFill>
                  <a:srgbClr val="5B9BD5">
                    <a:lumMod val="50000"/>
                  </a:srgbClr>
                </a:solidFill>
                <a:ea typeface="Calibri" panose="020F0502020204030204" pitchFamily="34" charset="0"/>
                <a:cs typeface="Calibri" panose="020F0502020204030204" pitchFamily="34" charset="0"/>
              </a:rPr>
              <a:t>Compromisso (Audiência Pública)</a:t>
            </a:r>
            <a:br>
              <a:rPr lang="pt-BR" sz="2800" i="1" dirty="0">
                <a:solidFill>
                  <a:srgbClr val="5B9BD5">
                    <a:lumMod val="50000"/>
                  </a:srgbClr>
                </a:solidFill>
                <a:ea typeface="Calibri" panose="020F0502020204030204" pitchFamily="34" charset="0"/>
                <a:cs typeface="Arial" panose="020B0604020202020204" pitchFamily="34" charset="0"/>
              </a:rPr>
            </a:br>
            <a:r>
              <a:rPr lang="pt-BR" sz="2800" i="1" dirty="0">
                <a:solidFill>
                  <a:srgbClr val="5B9BD5">
                    <a:lumMod val="50000"/>
                  </a:srgbClr>
                </a:solidFill>
                <a:ea typeface="Calibri" panose="020F0502020204030204" pitchFamily="34" charset="0"/>
                <a:cs typeface="Calibri" panose="020F0502020204030204" pitchFamily="34" charset="0"/>
              </a:rPr>
              <a:t>Para audiência pública não é necessário informar o nome dos participantes.</a:t>
            </a:r>
            <a:endParaRPr lang="pt-BR" sz="2800" b="1" i="1" dirty="0"/>
          </a:p>
        </p:txBody>
      </p:sp>
    </p:spTree>
    <p:extLst>
      <p:ext uri="{BB962C8B-B14F-4D97-AF65-F5344CB8AC3E}">
        <p14:creationId xmlns:p14="http://schemas.microsoft.com/office/powerpoint/2010/main" val="3538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8</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493486" y="879402"/>
            <a:ext cx="11205028" cy="228378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600" b="1" dirty="0">
                <a:latin typeface="+mn-lt"/>
              </a:rPr>
              <a:t>Situação 3 </a:t>
            </a:r>
            <a:br>
              <a:rPr lang="pt-BR" sz="3600" b="1" dirty="0"/>
            </a:br>
            <a:br>
              <a:rPr lang="pt-BR" sz="2800" b="1" dirty="0">
                <a:latin typeface="+mn-lt"/>
              </a:rPr>
            </a:br>
            <a:r>
              <a:rPr lang="pt-BR" sz="2400" dirty="0">
                <a:latin typeface="+mn-lt"/>
              </a:rPr>
              <a:t>O seu </a:t>
            </a:r>
            <a:r>
              <a:rPr lang="pt-BR" sz="2400" b="1" dirty="0">
                <a:latin typeface="+mn-lt"/>
              </a:rPr>
              <a:t>APO </a:t>
            </a:r>
            <a:r>
              <a:rPr lang="pt-BR" sz="2400" dirty="0">
                <a:latin typeface="+mn-lt"/>
              </a:rPr>
              <a:t>e a Coordenadora-Geral da CGU (DAS 4/CCE 0113), Juliana Monteiro, irão se reunir com a Chefe de Gabinete da Deputada Larissa Moraes, Cristiane Oliveira, na Câmara dos Deputados, no dia 24 de outubro de 2022, das 15h às 16h. O objetivo é debater sobre a legalização dos “Jogos de azar”. </a:t>
            </a:r>
            <a:endParaRPr lang="pt-BR" sz="2400" b="1" dirty="0">
              <a:latin typeface="+mn-lt"/>
            </a:endParaRPr>
          </a:p>
        </p:txBody>
      </p:sp>
      <p:sp>
        <p:nvSpPr>
          <p:cNvPr id="5" name="Título 1">
            <a:extLst>
              <a:ext uri="{FF2B5EF4-FFF2-40B4-BE49-F238E27FC236}">
                <a16:creationId xmlns:a16="http://schemas.microsoft.com/office/drawing/2014/main" id="{07C3E444-5D95-4DDC-9EB4-94772E6D8D2D}"/>
              </a:ext>
            </a:extLst>
          </p:cNvPr>
          <p:cNvSpPr txBox="1">
            <a:spLocks/>
          </p:cNvSpPr>
          <p:nvPr/>
        </p:nvSpPr>
        <p:spPr>
          <a:xfrm>
            <a:off x="493486" y="3564122"/>
            <a:ext cx="11205028" cy="313660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lvl="0">
              <a:lnSpc>
                <a:spcPct val="100000"/>
              </a:lnSpc>
              <a:spcBef>
                <a:spcPts val="600"/>
              </a:spcBef>
              <a:spcAft>
                <a:spcPts val="600"/>
              </a:spcAft>
            </a:pPr>
            <a:r>
              <a:rPr lang="pt-BR" sz="3600" b="1" dirty="0">
                <a:solidFill>
                  <a:schemeClr val="accent1">
                    <a:lumMod val="50000"/>
                  </a:schemeClr>
                </a:solidFill>
                <a:latin typeface="+mn-lt"/>
              </a:rPr>
              <a:t>Comentários</a:t>
            </a:r>
            <a:endParaRPr lang="pt-BR" sz="2400" dirty="0">
              <a:solidFill>
                <a:schemeClr val="accent1">
                  <a:lumMod val="50000"/>
                </a:schemeClr>
              </a:solidFill>
              <a:latin typeface="+mn-lt"/>
              <a:ea typeface="Calibri" panose="020F0502020204030204" pitchFamily="34" charset="0"/>
              <a:cs typeface="Arial" panose="020B0604020202020204" pitchFamily="34" charset="0"/>
            </a:endParaRPr>
          </a:p>
          <a:p>
            <a:pPr marL="342900" lvl="0" indent="-342900" algn="just">
              <a:lnSpc>
                <a:spcPct val="100000"/>
              </a:lnSpc>
              <a:spcBef>
                <a:spcPts val="600"/>
              </a:spcBef>
              <a:spcAft>
                <a:spcPts val="600"/>
              </a:spcAft>
              <a:buFont typeface="Symbol" panose="05050102010706020507" pitchFamily="18" charset="2"/>
              <a:buChar char=""/>
            </a:pPr>
            <a:r>
              <a:rPr lang="pt-BR" sz="2400" b="1" dirty="0">
                <a:solidFill>
                  <a:schemeClr val="accent1">
                    <a:lumMod val="50000"/>
                  </a:schemeClr>
                </a:solidFill>
                <a:latin typeface="+mn-lt"/>
                <a:ea typeface="Calibri" panose="020F0502020204030204" pitchFamily="34" charset="0"/>
                <a:cs typeface="Calibri" panose="020F0502020204030204" pitchFamily="34" charset="0"/>
              </a:rPr>
              <a:t>Tipo de registro: </a:t>
            </a:r>
            <a:r>
              <a:rPr lang="pt-BR" sz="2400" dirty="0">
                <a:solidFill>
                  <a:schemeClr val="accent1">
                    <a:lumMod val="50000"/>
                  </a:schemeClr>
                </a:solidFill>
                <a:latin typeface="+mn-lt"/>
                <a:ea typeface="Calibri" panose="020F0502020204030204" pitchFamily="34" charset="0"/>
                <a:cs typeface="Calibri" panose="020F0502020204030204" pitchFamily="34" charset="0"/>
              </a:rPr>
              <a:t>Compromisso (Reunião). Não há representação privada de interesses. Trata-se de compromisso entre agentes públicos de diferentes Poderes, ou seja, sem a participação de representante privado de interesses.</a:t>
            </a:r>
            <a:endParaRPr lang="pt-BR" sz="2400" dirty="0">
              <a:solidFill>
                <a:schemeClr val="accent1">
                  <a:lumMod val="50000"/>
                </a:schemeClr>
              </a:solidFill>
              <a:latin typeface="+mn-lt"/>
              <a:ea typeface="Calibri" panose="020F0502020204030204" pitchFamily="34" charset="0"/>
              <a:cs typeface="Arial" panose="020B0604020202020204" pitchFamily="34" charset="0"/>
            </a:endParaRPr>
          </a:p>
          <a:p>
            <a:pPr marL="342900" lvl="0" indent="-342900" algn="just">
              <a:lnSpc>
                <a:spcPct val="100000"/>
              </a:lnSpc>
              <a:spcBef>
                <a:spcPts val="600"/>
              </a:spcBef>
              <a:spcAft>
                <a:spcPts val="600"/>
              </a:spcAft>
              <a:buFont typeface="Symbol" panose="05050102010706020507" pitchFamily="18" charset="2"/>
              <a:buChar char=""/>
            </a:pPr>
            <a:r>
              <a:rPr lang="pt-BR" sz="2400" dirty="0">
                <a:solidFill>
                  <a:schemeClr val="accent1">
                    <a:lumMod val="50000"/>
                  </a:schemeClr>
                </a:solidFill>
                <a:latin typeface="+mn-lt"/>
                <a:ea typeface="Calibri" panose="020F0502020204030204" pitchFamily="34" charset="0"/>
                <a:cs typeface="Calibri" panose="020F0502020204030204" pitchFamily="34" charset="0"/>
              </a:rPr>
              <a:t>Todos os participantes são agentes públicos e precisam ser registrados. </a:t>
            </a:r>
            <a:endParaRPr lang="pt-BR" sz="2400" dirty="0">
              <a:solidFill>
                <a:schemeClr val="accent1">
                  <a:lumMod val="50000"/>
                </a:schemeClr>
              </a:solidFill>
              <a:latin typeface="+mn-lt"/>
              <a:ea typeface="Calibri" panose="020F0502020204030204" pitchFamily="34" charset="0"/>
              <a:cs typeface="Arial" panose="020B0604020202020204" pitchFamily="34" charset="0"/>
            </a:endParaRPr>
          </a:p>
          <a:p>
            <a:pPr marL="342900" lvl="0" indent="-342900" algn="just">
              <a:lnSpc>
                <a:spcPct val="100000"/>
              </a:lnSpc>
              <a:spcBef>
                <a:spcPts val="600"/>
              </a:spcBef>
              <a:spcAft>
                <a:spcPts val="600"/>
              </a:spcAft>
              <a:buFont typeface="Symbol" panose="05050102010706020507" pitchFamily="18" charset="2"/>
              <a:buChar char=""/>
            </a:pPr>
            <a:r>
              <a:rPr lang="pt-BR" sz="2400" dirty="0">
                <a:solidFill>
                  <a:schemeClr val="accent1">
                    <a:lumMod val="50000"/>
                  </a:schemeClr>
                </a:solidFill>
                <a:latin typeface="+mn-lt"/>
                <a:ea typeface="Calibri" panose="020F0502020204030204" pitchFamily="34" charset="0"/>
                <a:cs typeface="Calibri" panose="020F0502020204030204" pitchFamily="34" charset="0"/>
              </a:rPr>
              <a:t>A Coordenadora-Geral que ocupa cargo igual/equivalente a DAS 4 não está no rol autoridades, mas precisa ser registrada como participante do compromisso. </a:t>
            </a:r>
            <a:endParaRPr lang="pt-BR" sz="1800" b="1" dirty="0">
              <a:solidFill>
                <a:schemeClr val="accent1">
                  <a:lumMod val="50000"/>
                </a:schemeClr>
              </a:solidFill>
              <a:latin typeface="+mn-lt"/>
            </a:endParaRPr>
          </a:p>
        </p:txBody>
      </p:sp>
    </p:spTree>
    <p:extLst>
      <p:ext uri="{BB962C8B-B14F-4D97-AF65-F5344CB8AC3E}">
        <p14:creationId xmlns:p14="http://schemas.microsoft.com/office/powerpoint/2010/main" val="687904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9</a:t>
            </a:fld>
            <a:endParaRPr lang="en-US"/>
          </a:p>
        </p:txBody>
      </p:sp>
      <p:sp>
        <p:nvSpPr>
          <p:cNvPr id="6" name="Título 1">
            <a:extLst>
              <a:ext uri="{FF2B5EF4-FFF2-40B4-BE49-F238E27FC236}">
                <a16:creationId xmlns:a16="http://schemas.microsoft.com/office/drawing/2014/main" id="{9241D7CD-0147-4BF5-86A8-833941467EDE}"/>
              </a:ext>
            </a:extLst>
          </p:cNvPr>
          <p:cNvSpPr txBox="1">
            <a:spLocks/>
          </p:cNvSpPr>
          <p:nvPr/>
        </p:nvSpPr>
        <p:spPr>
          <a:xfrm>
            <a:off x="515257" y="828753"/>
            <a:ext cx="11422742" cy="603068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pt-BR" sz="3600" b="1" dirty="0">
                <a:latin typeface="+mn-lt"/>
              </a:rPr>
              <a:t>Situação 4</a:t>
            </a:r>
            <a:endParaRPr lang="pt-BR" sz="3600" dirty="0">
              <a:latin typeface="+mn-lt"/>
              <a:cs typeface="Calibri"/>
            </a:endParaRPr>
          </a:p>
          <a:p>
            <a:endParaRPr lang="pt-BR" sz="2000" dirty="0">
              <a:latin typeface="+mn-lt"/>
            </a:endParaRPr>
          </a:p>
          <a:p>
            <a:r>
              <a:rPr lang="pt-BR" sz="2000" dirty="0">
                <a:latin typeface="+mn-lt"/>
              </a:rPr>
              <a:t>O seu APO terá um compromisso com a presença do Diretor de Prevenção da Corrupção (DAS 5/ FCE 0115), Márcio Denys Pessanha, do Assessor Legislativo do Senador Eduardo Ferreira, João Estrela, e do Economista Juliano Mendes Barbosa. </a:t>
            </a:r>
            <a:endParaRPr lang="pt-BR" dirty="0"/>
          </a:p>
          <a:p>
            <a:endParaRPr lang="pt-BR" sz="2000" dirty="0">
              <a:latin typeface="+mn-lt"/>
            </a:endParaRPr>
          </a:p>
          <a:p>
            <a:r>
              <a:rPr lang="pt-BR" sz="2000" dirty="0">
                <a:latin typeface="+mn-lt"/>
              </a:rPr>
              <a:t>O APO solicitou ao Gestor de Agendas (GA)/Assistente Técnico (AT) o registro no e-Agendas do compromisso, e forneceu os detalhes da pauta e os dados do economista que participará da reunião. </a:t>
            </a:r>
          </a:p>
          <a:p>
            <a:endParaRPr lang="pt-BR" sz="2000" dirty="0">
              <a:latin typeface="+mn-lt"/>
              <a:cs typeface="Calibri" panose="020F0502020204030204"/>
            </a:endParaRPr>
          </a:p>
          <a:p>
            <a:r>
              <a:rPr lang="pt-BR" sz="2000" b="1" dirty="0">
                <a:cs typeface="Calibri" panose="020F0502020204030204"/>
              </a:rPr>
              <a:t>Forma, data e objetivo:</a:t>
            </a:r>
            <a:r>
              <a:rPr lang="pt-BR" sz="2000" dirty="0">
                <a:cs typeface="Calibri" panose="020F0502020204030204"/>
              </a:rPr>
              <a:t> Encontro virtual, no dia 27 de outubro de 2022, de 15h às 16h, com o objetivo é debater sobre a legalização dos “Jogos de azar”. </a:t>
            </a:r>
            <a:endParaRPr lang="pt-BR" dirty="0">
              <a:cs typeface="Calibri Light"/>
            </a:endParaRPr>
          </a:p>
          <a:p>
            <a:endParaRPr lang="pt-BR" sz="2000" dirty="0">
              <a:cs typeface="Calibri"/>
            </a:endParaRPr>
          </a:p>
          <a:p>
            <a:r>
              <a:rPr lang="pt-BR" sz="2000" b="1" dirty="0"/>
              <a:t>Detalhes da pauta</a:t>
            </a:r>
            <a:r>
              <a:rPr lang="pt-BR" sz="2000" dirty="0"/>
              <a:t>: Discussão do PL 2.826/2008, que trata da legalização dos jogos de azar no Brasil, de forma a solicitar parecer da CGU contra o determinado projeto de lei. </a:t>
            </a:r>
          </a:p>
          <a:p>
            <a:endParaRPr lang="pt-BR" sz="2000" dirty="0"/>
          </a:p>
          <a:p>
            <a:r>
              <a:rPr lang="pt-BR" sz="2000" b="1" dirty="0"/>
              <a:t>Nome do Economista: </a:t>
            </a:r>
            <a:r>
              <a:rPr lang="pt-BR" sz="2000" dirty="0"/>
              <a:t>Juliano Mendes Barbosa</a:t>
            </a:r>
          </a:p>
          <a:p>
            <a:r>
              <a:rPr lang="pt-BR" sz="2000" dirty="0"/>
              <a:t>CPF: 245.969.490-34</a:t>
            </a:r>
          </a:p>
          <a:p>
            <a:r>
              <a:rPr lang="pt-BR" sz="2000" dirty="0"/>
              <a:t>Telefone: 61 2030-2030 </a:t>
            </a:r>
          </a:p>
          <a:p>
            <a:r>
              <a:rPr lang="en-US" sz="2000" dirty="0"/>
              <a:t>Email: </a:t>
            </a:r>
            <a:r>
              <a:rPr lang="en-US" sz="2000" u="sng" dirty="0">
                <a:hlinkClick r:id="rId3"/>
              </a:rPr>
              <a:t>juliano.barbosa@gmail.com</a:t>
            </a:r>
            <a:endParaRPr lang="pt-BR" sz="2000" dirty="0"/>
          </a:p>
          <a:p>
            <a:endParaRPr lang="pt-BR" sz="2000" dirty="0">
              <a:latin typeface="+mn-lt"/>
            </a:endParaRPr>
          </a:p>
        </p:txBody>
      </p:sp>
      <p:sp>
        <p:nvSpPr>
          <p:cNvPr id="2" name="Retângulo: Cantos Arredondados 1">
            <a:extLst>
              <a:ext uri="{FF2B5EF4-FFF2-40B4-BE49-F238E27FC236}">
                <a16:creationId xmlns:a16="http://schemas.microsoft.com/office/drawing/2014/main" id="{0DB7350D-F919-4991-7441-39CC57FEC5FF}"/>
              </a:ext>
            </a:extLst>
          </p:cNvPr>
          <p:cNvSpPr/>
          <p:nvPr/>
        </p:nvSpPr>
        <p:spPr>
          <a:xfrm>
            <a:off x="254001" y="3616550"/>
            <a:ext cx="11473542" cy="2922364"/>
          </a:xfrm>
          <a:prstGeom prst="round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624496993"/>
      </p:ext>
    </p:extLst>
  </p:cSld>
  <p:clrMapOvr>
    <a:masterClrMapping/>
  </p:clrMapOvr>
</p:sld>
</file>

<file path=ppt/theme/theme1.xml><?xml version="1.0" encoding="utf-8"?>
<a:theme xmlns:a="http://schemas.openxmlformats.org/drawingml/2006/main" name="modelo1_w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17218892265741AFC96E762FB55F12" ma:contentTypeVersion="15" ma:contentTypeDescription="Create a new document." ma:contentTypeScope="" ma:versionID="50d7bc37712f45e216d1e5cb3183ecd9">
  <xsd:schema xmlns:xsd="http://www.w3.org/2001/XMLSchema" xmlns:xs="http://www.w3.org/2001/XMLSchema" xmlns:p="http://schemas.microsoft.com/office/2006/metadata/properties" xmlns:ns2="9ad97574-1e47-40d7-9a6f-9effc9c3006f" xmlns:ns3="f268d53c-7579-4372-a37e-a4dfc434feb6" targetNamespace="http://schemas.microsoft.com/office/2006/metadata/properties" ma:root="true" ma:fieldsID="fd1b0ee538d399c785cec69378f1f4e1" ns2:_="" ns3:_="">
    <xsd:import namespace="9ad97574-1e47-40d7-9a6f-9effc9c3006f"/>
    <xsd:import namespace="f268d53c-7579-4372-a37e-a4dfc434feb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97574-1e47-40d7-9a6f-9effc9c300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f3fb4e8-0039-4ebb-8dac-0f2ebc25504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268d53c-7579-4372-a37e-a4dfc434feb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b266bfb-309d-4255-8e8e-4274727235af}" ma:internalName="TaxCatchAll" ma:showField="CatchAllData" ma:web="f268d53c-7579-4372-a37e-a4dfc434fe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268d53c-7579-4372-a37e-a4dfc434feb6">
      <UserInfo>
        <DisplayName>Elga Pedreira Mendes</DisplayName>
        <AccountId>94</AccountId>
        <AccountType/>
      </UserInfo>
      <UserInfo>
        <DisplayName>Maria Eduarda Pacheco da Silva Olcha</DisplayName>
        <AccountId>68</AccountId>
        <AccountType/>
      </UserInfo>
    </SharedWithUsers>
    <lcf76f155ced4ddcb4097134ff3c332f xmlns="9ad97574-1e47-40d7-9a6f-9effc9c3006f">
      <Terms xmlns="http://schemas.microsoft.com/office/infopath/2007/PartnerControls"/>
    </lcf76f155ced4ddcb4097134ff3c332f>
    <TaxCatchAll xmlns="f268d53c-7579-4372-a37e-a4dfc434feb6" xsi:nil="true"/>
  </documentManagement>
</p:properties>
</file>

<file path=customXml/itemProps1.xml><?xml version="1.0" encoding="utf-8"?>
<ds:datastoreItem xmlns:ds="http://schemas.openxmlformats.org/officeDocument/2006/customXml" ds:itemID="{1C661F5D-59EE-49D7-B44B-D0B8193905F2}">
  <ds:schemaRefs>
    <ds:schemaRef ds:uri="http://schemas.microsoft.com/sharepoint/v3/contenttype/forms"/>
  </ds:schemaRefs>
</ds:datastoreItem>
</file>

<file path=customXml/itemProps2.xml><?xml version="1.0" encoding="utf-8"?>
<ds:datastoreItem xmlns:ds="http://schemas.openxmlformats.org/officeDocument/2006/customXml" ds:itemID="{D6ACC1E3-DDC1-4B0E-9371-0D8ADB09B4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d97574-1e47-40d7-9a6f-9effc9c3006f"/>
    <ds:schemaRef ds:uri="f268d53c-7579-4372-a37e-a4dfc434fe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656497-2C44-4944-AD08-28BB259F736C}">
  <ds:schemaRefs>
    <ds:schemaRef ds:uri="http://schemas.microsoft.com/office/2006/metadata/properties"/>
    <ds:schemaRef ds:uri="http://schemas.openxmlformats.org/package/2006/metadata/core-properties"/>
    <ds:schemaRef ds:uri="http://purl.org/dc/terms/"/>
    <ds:schemaRef ds:uri="http://www.w3.org/XML/1998/namespace"/>
    <ds:schemaRef ds:uri="http://purl.org/dc/dcmitype/"/>
    <ds:schemaRef ds:uri="http://purl.org/dc/elements/1.1/"/>
    <ds:schemaRef ds:uri="http://schemas.microsoft.com/office/infopath/2007/PartnerControls"/>
    <ds:schemaRef ds:uri="f268d53c-7579-4372-a37e-a4dfc434feb6"/>
    <ds:schemaRef ds:uri="http://schemas.microsoft.com/office/2006/documentManagement/types"/>
    <ds:schemaRef ds:uri="9ad97574-1e47-40d7-9a6f-9effc9c3006f"/>
  </ds:schemaRefs>
</ds:datastoreItem>
</file>

<file path=docProps/app.xml><?xml version="1.0" encoding="utf-8"?>
<Properties xmlns="http://schemas.openxmlformats.org/officeDocument/2006/extended-properties" xmlns:vt="http://schemas.openxmlformats.org/officeDocument/2006/docPropsVTypes">
  <TotalTime>20987</TotalTime>
  <Words>7141</Words>
  <Application>Microsoft Office PowerPoint</Application>
  <PresentationFormat>Widescreen</PresentationFormat>
  <Paragraphs>389</Paragraphs>
  <Slides>21</Slides>
  <Notes>21</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modelo1_wide</vt:lpstr>
      <vt:lpstr>Apresentação do PowerPoint</vt:lpstr>
      <vt:lpstr>Apresentação do PowerPoint</vt:lpstr>
      <vt:lpstr>Apresentação do PowerPoint</vt:lpstr>
      <vt:lpstr>Apresentação do PowerPoint</vt:lpstr>
      <vt:lpstr>Apresentação do PowerPoint</vt:lpstr>
      <vt:lpstr>Situação 1   O APO irá se reunir no dia 22 de outubro de 2022, das 9h30 às 11h, com os servidores da sua área para tratar de possíveis melhoramentos nos fluxos internos.   Cabe o registro desse compromisso no e-Agendas?</vt:lpstr>
      <vt:lpstr>Situação 2   O APO irá participar de uma audiência pública, com o título ‘Fortalecendo o combate à corrupção’, onde se discutirá um Projeto de Lei sobre o combate à corrupção. O evento, que é organizado pelo Ministério da Justiça, será realizado no dia 24 de outubro de 2022, das 8h às 12h, no Palácio da Justiça, na Esplanada dos Ministérios.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Tatiana Petry</dc:creator>
  <cp:lastModifiedBy>Rogerio Jose Rabelo</cp:lastModifiedBy>
  <cp:revision>1421</cp:revision>
  <cp:lastPrinted>2022-09-20T10:18:38Z</cp:lastPrinted>
  <dcterms:created xsi:type="dcterms:W3CDTF">2020-07-08T20:49:16Z</dcterms:created>
  <dcterms:modified xsi:type="dcterms:W3CDTF">2022-09-26T10:57:00Z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0x0101007217218892265741AFC96E762FB55F12</vt:lpwstr>
  </property>
  <property fmtid="{D5CDD505-2E9C-101B-9397-08002B2CF9AE}" pid="3" name="MediaServiceImageTags">
    <vt:lpwstr/>
  </property>
</Properties>
</file>