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303" r:id="rId3"/>
    <p:sldId id="289" r:id="rId4"/>
    <p:sldId id="284" r:id="rId5"/>
    <p:sldId id="316" r:id="rId6"/>
    <p:sldId id="286" r:id="rId7"/>
    <p:sldId id="320" r:id="rId8"/>
    <p:sldId id="321" r:id="rId9"/>
    <p:sldId id="325" r:id="rId10"/>
    <p:sldId id="323" r:id="rId11"/>
    <p:sldId id="327" r:id="rId12"/>
    <p:sldId id="312" r:id="rId13"/>
    <p:sldId id="311" r:id="rId14"/>
    <p:sldId id="326" r:id="rId15"/>
    <p:sldId id="305" r:id="rId16"/>
    <p:sldId id="324" r:id="rId17"/>
    <p:sldId id="292" r:id="rId18"/>
    <p:sldId id="304" r:id="rId19"/>
    <p:sldId id="263" r:id="rId20"/>
    <p:sldId id="293" r:id="rId21"/>
  </p:sldIdLst>
  <p:sldSz cx="9144000" cy="6858000" type="screen4x3"/>
  <p:notesSz cx="6858000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8705" autoAdjust="0"/>
  </p:normalViewPr>
  <p:slideViewPr>
    <p:cSldViewPr>
      <p:cViewPr>
        <p:scale>
          <a:sx n="66" d="100"/>
          <a:sy n="66" d="100"/>
        </p:scale>
        <p:origin x="-1570" y="-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B859C-554B-4A25-9B33-321E6610B4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F6EEDE-1B9A-4E65-96DB-614A7876CF27}">
      <dgm:prSet phldrT="[Texto]" custT="1"/>
      <dgm:spPr>
        <a:solidFill>
          <a:schemeClr val="bg1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pt-BR" sz="3200" b="1" dirty="0" smtClean="0">
              <a:solidFill>
                <a:srgbClr val="182C80"/>
              </a:solidFill>
              <a:latin typeface="Cambria" panose="02040503050406030204" pitchFamily="18" charset="0"/>
              <a:cs typeface="Calibri" pitchFamily="34" charset="0"/>
            </a:rPr>
            <a:t>Controladoria-Geral da União - CGU</a:t>
          </a:r>
          <a:endParaRPr lang="pt-BR" sz="3200" b="1" dirty="0">
            <a:solidFill>
              <a:srgbClr val="182C80"/>
            </a:solidFill>
            <a:latin typeface="Cambria" panose="02040503050406030204" pitchFamily="18" charset="0"/>
            <a:cs typeface="Calibri" pitchFamily="34" charset="0"/>
          </a:endParaRPr>
        </a:p>
      </dgm:t>
    </dgm:pt>
    <dgm:pt modelId="{88B34A11-DC40-4CC3-A03F-72DE3B58D2FE}" type="parTrans" cxnId="{92E27789-B999-49B4-BFD8-D5AF2EA572E0}">
      <dgm:prSet/>
      <dgm:spPr/>
      <dgm:t>
        <a:bodyPr/>
        <a:lstStyle/>
        <a:p>
          <a:endParaRPr lang="pt-BR" sz="2800">
            <a:latin typeface="Calibri" pitchFamily="34" charset="0"/>
            <a:cs typeface="Calibri" pitchFamily="34" charset="0"/>
          </a:endParaRPr>
        </a:p>
      </dgm:t>
    </dgm:pt>
    <dgm:pt modelId="{C9BE89B7-5A67-4B4E-943B-5EFCBB26E779}" type="sibTrans" cxnId="{92E27789-B999-49B4-BFD8-D5AF2EA572E0}">
      <dgm:prSet custT="1"/>
      <dgm:spPr/>
      <dgm:t>
        <a:bodyPr/>
        <a:lstStyle/>
        <a:p>
          <a:endParaRPr lang="pt-BR" sz="1800">
            <a:latin typeface="Calibri" pitchFamily="34" charset="0"/>
            <a:cs typeface="Calibri" pitchFamily="34" charset="0"/>
          </a:endParaRPr>
        </a:p>
      </dgm:t>
    </dgm:pt>
    <dgm:pt modelId="{C3926247-5BE8-4AAF-A1B1-0FEC3882B165}" type="asst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20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Sec. Executiva</a:t>
          </a:r>
          <a:endParaRPr lang="pt-BR" sz="20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gm:t>
    </dgm:pt>
    <dgm:pt modelId="{6D3E8CF8-2B8F-4C57-9843-AC22D580ED1E}" type="parTrans" cxnId="{EA05F4B1-E29A-4183-A64A-EF83CEE4160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pt-BR" sz="2800">
            <a:latin typeface="Calibri" pitchFamily="34" charset="0"/>
            <a:cs typeface="Calibri" pitchFamily="34" charset="0"/>
          </a:endParaRPr>
        </a:p>
      </dgm:t>
    </dgm:pt>
    <dgm:pt modelId="{3ACA7A28-E124-4AF6-96CE-9152F0EFB46A}" type="sibTrans" cxnId="{EA05F4B1-E29A-4183-A64A-EF83CEE4160C}">
      <dgm:prSet custT="1"/>
      <dgm:spPr/>
      <dgm:t>
        <a:bodyPr/>
        <a:lstStyle/>
        <a:p>
          <a:endParaRPr lang="pt-BR" sz="1800">
            <a:latin typeface="Calibri" pitchFamily="34" charset="0"/>
            <a:cs typeface="Calibri" pitchFamily="34" charset="0"/>
          </a:endParaRPr>
        </a:p>
      </dgm:t>
    </dgm:pt>
    <dgm:pt modelId="{A039E99B-C579-434A-9E72-85B0D5794DEE}">
      <dgm:prSet phldrT="[Texto]" custT="1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1800" dirty="0" smtClean="0">
              <a:solidFill>
                <a:schemeClr val="bg1"/>
              </a:solidFill>
              <a:latin typeface="Cambria" panose="02040503050406030204" pitchFamily="18" charset="0"/>
              <a:cs typeface="Calibri" pitchFamily="34" charset="0"/>
            </a:rPr>
            <a:t>Sec. Federal de Controle Interno</a:t>
          </a:r>
          <a:endParaRPr lang="pt-BR" sz="2000" dirty="0">
            <a:solidFill>
              <a:schemeClr val="bg1"/>
            </a:solidFill>
            <a:latin typeface="Cambria" panose="02040503050406030204" pitchFamily="18" charset="0"/>
            <a:cs typeface="Calibri" pitchFamily="34" charset="0"/>
          </a:endParaRPr>
        </a:p>
      </dgm:t>
    </dgm:pt>
    <dgm:pt modelId="{F8336C37-AC7A-4A0C-8D31-EFB52DD90455}" type="parTrans" cxnId="{E36ABD41-ED01-43B8-BC8A-A69812F1746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pt-BR" sz="2800">
            <a:latin typeface="Calibri" pitchFamily="34" charset="0"/>
            <a:cs typeface="Calibri" pitchFamily="34" charset="0"/>
          </a:endParaRPr>
        </a:p>
      </dgm:t>
    </dgm:pt>
    <dgm:pt modelId="{445C8419-4FE1-4634-9D2F-1B7881C54634}" type="sibTrans" cxnId="{E36ABD41-ED01-43B8-BC8A-A69812F1746A}">
      <dgm:prSet custT="1"/>
      <dgm:spPr/>
      <dgm:t>
        <a:bodyPr/>
        <a:lstStyle/>
        <a:p>
          <a:endParaRPr lang="pt-BR" sz="1800">
            <a:latin typeface="Calibri" pitchFamily="34" charset="0"/>
            <a:cs typeface="Calibri" pitchFamily="34" charset="0"/>
          </a:endParaRPr>
        </a:p>
      </dgm:t>
    </dgm:pt>
    <dgm:pt modelId="{0260A62F-F979-4548-932C-4757C72D47BC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18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Corregedoria-Geral da União</a:t>
          </a:r>
          <a:endParaRPr lang="pt-BR" sz="18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gm:t>
    </dgm:pt>
    <dgm:pt modelId="{AD98B4E8-09B8-42A9-B2AC-583954DF16B1}" type="parTrans" cxnId="{3D9D80A5-7ACD-407E-8CBF-9C056983E3E3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pt-BR" sz="2800">
            <a:latin typeface="Calibri" pitchFamily="34" charset="0"/>
            <a:cs typeface="Calibri" pitchFamily="34" charset="0"/>
          </a:endParaRPr>
        </a:p>
      </dgm:t>
    </dgm:pt>
    <dgm:pt modelId="{4D58D0E3-9F32-4748-9858-4242A514F916}" type="sibTrans" cxnId="{3D9D80A5-7ACD-407E-8CBF-9C056983E3E3}">
      <dgm:prSet custT="1"/>
      <dgm:spPr/>
      <dgm:t>
        <a:bodyPr/>
        <a:lstStyle/>
        <a:p>
          <a:endParaRPr lang="pt-BR" sz="1800">
            <a:latin typeface="Calibri" pitchFamily="34" charset="0"/>
            <a:cs typeface="Calibri" pitchFamily="34" charset="0"/>
          </a:endParaRPr>
        </a:p>
      </dgm:t>
    </dgm:pt>
    <dgm:pt modelId="{C52BF3C0-71F3-4DD5-9AD6-745A1458199E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1800" dirty="0" err="1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Ouvidoria-Geral</a:t>
          </a:r>
          <a:r>
            <a:rPr lang="pt-BR" sz="18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 da União</a:t>
          </a:r>
          <a:endParaRPr lang="pt-BR" sz="18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gm:t>
    </dgm:pt>
    <dgm:pt modelId="{74BF0E47-B285-4743-90B7-B20C7175D381}" type="parTrans" cxnId="{6D58C583-D29C-4528-9341-982F35A2F80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pt-BR" sz="2800">
            <a:latin typeface="Calibri" pitchFamily="34" charset="0"/>
            <a:cs typeface="Calibri" pitchFamily="34" charset="0"/>
          </a:endParaRPr>
        </a:p>
      </dgm:t>
    </dgm:pt>
    <dgm:pt modelId="{CA9DE4D6-77D8-4ADF-9BE5-97CDD1FD5277}" type="sibTrans" cxnId="{6D58C583-D29C-4528-9341-982F35A2F808}">
      <dgm:prSet custT="1"/>
      <dgm:spPr/>
      <dgm:t>
        <a:bodyPr/>
        <a:lstStyle/>
        <a:p>
          <a:endParaRPr lang="pt-BR" sz="1800">
            <a:latin typeface="Calibri" pitchFamily="34" charset="0"/>
            <a:cs typeface="Calibri" pitchFamily="34" charset="0"/>
          </a:endParaRPr>
        </a:p>
      </dgm:t>
    </dgm:pt>
    <dgm:pt modelId="{8E06DE70-D626-4F6B-8DEB-7DEAE08EAB77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17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Sec. de Transparência e Prevenção da Corrupção</a:t>
          </a:r>
          <a:endParaRPr lang="pt-BR" sz="17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gm:t>
    </dgm:pt>
    <dgm:pt modelId="{7D903988-E4ED-495A-8CCB-DDFC72BC2250}" type="parTrans" cxnId="{F9BDEC5F-A359-408B-BFC0-A336AA2247C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pt-BR" sz="2800">
            <a:latin typeface="Calibri" pitchFamily="34" charset="0"/>
            <a:cs typeface="Calibri" pitchFamily="34" charset="0"/>
          </a:endParaRPr>
        </a:p>
      </dgm:t>
    </dgm:pt>
    <dgm:pt modelId="{A9D66844-553A-4022-BB2E-95088F5C940D}" type="sibTrans" cxnId="{F9BDEC5F-A359-408B-BFC0-A336AA2247C4}">
      <dgm:prSet custT="1"/>
      <dgm:spPr/>
      <dgm:t>
        <a:bodyPr/>
        <a:lstStyle/>
        <a:p>
          <a:endParaRPr lang="pt-BR" sz="1800">
            <a:latin typeface="Calibri" pitchFamily="34" charset="0"/>
            <a:cs typeface="Calibri" pitchFamily="34" charset="0"/>
          </a:endParaRPr>
        </a:p>
      </dgm:t>
    </dgm:pt>
    <dgm:pt modelId="{7891A61D-C557-4C9D-AE80-9713479AF09D}" type="asst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pt-BR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Controladorias Regionais da União nos Estados</a:t>
          </a:r>
          <a:endParaRPr lang="pt-BR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gm:t>
    </dgm:pt>
    <dgm:pt modelId="{46A256BD-B6B3-4778-921D-2D56ED0D631A}" type="sibTrans" cxnId="{4916A75F-3F8A-45A2-90A3-9D007B7FDF57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79371F94-934A-457A-A6E3-263079E9CD90}" type="parTrans" cxnId="{4916A75F-3F8A-45A2-90A3-9D007B7FDF5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9070E174-6E6C-4522-87C6-602D181732F5}" type="pres">
      <dgm:prSet presAssocID="{5CDB859C-554B-4A25-9B33-321E6610B4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087B999-1229-44BD-9681-AF07D15773AA}" type="pres">
      <dgm:prSet presAssocID="{03F6EEDE-1B9A-4E65-96DB-614A7876CF27}" presName="hierRoot1" presStyleCnt="0">
        <dgm:presLayoutVars>
          <dgm:hierBranch val="init"/>
        </dgm:presLayoutVars>
      </dgm:prSet>
      <dgm:spPr/>
    </dgm:pt>
    <dgm:pt modelId="{EA7AFD67-31B3-4CFF-8311-79DBE24B4D40}" type="pres">
      <dgm:prSet presAssocID="{03F6EEDE-1B9A-4E65-96DB-614A7876CF27}" presName="rootComposite1" presStyleCnt="0"/>
      <dgm:spPr/>
    </dgm:pt>
    <dgm:pt modelId="{75BDF8D1-88BB-4146-8EA5-9F58D41D5971}" type="pres">
      <dgm:prSet presAssocID="{03F6EEDE-1B9A-4E65-96DB-614A7876CF27}" presName="rootText1" presStyleLbl="node0" presStyleIdx="0" presStyleCnt="1" custScaleX="424029" custLinFactNeighborX="-207" custLinFactNeighborY="-4450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AE9955-D859-42D4-9BC2-C49757F9526D}" type="pres">
      <dgm:prSet presAssocID="{03F6EEDE-1B9A-4E65-96DB-614A7876CF2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AF347DAD-601E-422C-AD4C-770BD3B6B805}" type="pres">
      <dgm:prSet presAssocID="{03F6EEDE-1B9A-4E65-96DB-614A7876CF27}" presName="hierChild2" presStyleCnt="0"/>
      <dgm:spPr/>
    </dgm:pt>
    <dgm:pt modelId="{8BB0C2E6-64A1-48E2-9AE7-8FE287190718}" type="pres">
      <dgm:prSet presAssocID="{F8336C37-AC7A-4A0C-8D31-EFB52DD90455}" presName="Name37" presStyleLbl="parChTrans1D2" presStyleIdx="0" presStyleCnt="5"/>
      <dgm:spPr/>
      <dgm:t>
        <a:bodyPr/>
        <a:lstStyle/>
        <a:p>
          <a:endParaRPr lang="pt-BR"/>
        </a:p>
      </dgm:t>
    </dgm:pt>
    <dgm:pt modelId="{A6A385B1-2C0C-4DE1-A000-F8E1874D0A80}" type="pres">
      <dgm:prSet presAssocID="{A039E99B-C579-434A-9E72-85B0D5794DEE}" presName="hierRoot2" presStyleCnt="0">
        <dgm:presLayoutVars>
          <dgm:hierBranch val="init"/>
        </dgm:presLayoutVars>
      </dgm:prSet>
      <dgm:spPr/>
    </dgm:pt>
    <dgm:pt modelId="{DC05EB4B-1F3B-49E7-8703-5320AD015248}" type="pres">
      <dgm:prSet presAssocID="{A039E99B-C579-434A-9E72-85B0D5794DEE}" presName="rootComposite" presStyleCnt="0"/>
      <dgm:spPr/>
    </dgm:pt>
    <dgm:pt modelId="{0A51BCF2-A11D-4DE1-B995-2981D83DF9A0}" type="pres">
      <dgm:prSet presAssocID="{A039E99B-C579-434A-9E72-85B0D5794DEE}" presName="rootText" presStyleLbl="node2" presStyleIdx="0" presStyleCnt="4" custLinFactY="-22427" custLinFactNeighborX="13893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0B53C83-BEDA-4427-B247-B648C3B58243}" type="pres">
      <dgm:prSet presAssocID="{A039E99B-C579-434A-9E72-85B0D5794DEE}" presName="rootConnector" presStyleLbl="node2" presStyleIdx="0" presStyleCnt="4"/>
      <dgm:spPr/>
      <dgm:t>
        <a:bodyPr/>
        <a:lstStyle/>
        <a:p>
          <a:endParaRPr lang="pt-BR"/>
        </a:p>
      </dgm:t>
    </dgm:pt>
    <dgm:pt modelId="{3C1DDF0C-6B47-43C5-B229-B761D3C0CA7E}" type="pres">
      <dgm:prSet presAssocID="{A039E99B-C579-434A-9E72-85B0D5794DEE}" presName="hierChild4" presStyleCnt="0"/>
      <dgm:spPr/>
    </dgm:pt>
    <dgm:pt modelId="{8EDB1D9D-8E0F-4757-8C77-7B54BEB42292}" type="pres">
      <dgm:prSet presAssocID="{A039E99B-C579-434A-9E72-85B0D5794DEE}" presName="hierChild5" presStyleCnt="0"/>
      <dgm:spPr/>
    </dgm:pt>
    <dgm:pt modelId="{6E2719A4-BA9F-4955-B15F-84847749642B}" type="pres">
      <dgm:prSet presAssocID="{AD98B4E8-09B8-42A9-B2AC-583954DF16B1}" presName="Name37" presStyleLbl="parChTrans1D2" presStyleIdx="1" presStyleCnt="5"/>
      <dgm:spPr/>
      <dgm:t>
        <a:bodyPr/>
        <a:lstStyle/>
        <a:p>
          <a:endParaRPr lang="pt-BR"/>
        </a:p>
      </dgm:t>
    </dgm:pt>
    <dgm:pt modelId="{CDBA84A0-2BB2-4AF6-972C-96785D64E903}" type="pres">
      <dgm:prSet presAssocID="{0260A62F-F979-4548-932C-4757C72D47BC}" presName="hierRoot2" presStyleCnt="0">
        <dgm:presLayoutVars>
          <dgm:hierBranch val="init"/>
        </dgm:presLayoutVars>
      </dgm:prSet>
      <dgm:spPr/>
    </dgm:pt>
    <dgm:pt modelId="{598B8C9D-DC2D-4CD1-B53A-60544F18DF98}" type="pres">
      <dgm:prSet presAssocID="{0260A62F-F979-4548-932C-4757C72D47BC}" presName="rootComposite" presStyleCnt="0"/>
      <dgm:spPr/>
    </dgm:pt>
    <dgm:pt modelId="{A8F84CBA-158A-46BF-AB38-B93C07A2B42A}" type="pres">
      <dgm:prSet presAssocID="{0260A62F-F979-4548-932C-4757C72D47BC}" presName="rootText" presStyleLbl="node2" presStyleIdx="1" presStyleCnt="4" custScaleX="131303" custLinFactY="-22427" custLinFactNeighborX="10104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19B254-EE50-48BF-95ED-16BDA6B80264}" type="pres">
      <dgm:prSet presAssocID="{0260A62F-F979-4548-932C-4757C72D47BC}" presName="rootConnector" presStyleLbl="node2" presStyleIdx="1" presStyleCnt="4"/>
      <dgm:spPr/>
      <dgm:t>
        <a:bodyPr/>
        <a:lstStyle/>
        <a:p>
          <a:endParaRPr lang="pt-BR"/>
        </a:p>
      </dgm:t>
    </dgm:pt>
    <dgm:pt modelId="{8CCC0F1C-366E-44D4-B711-560BA51D3FA8}" type="pres">
      <dgm:prSet presAssocID="{0260A62F-F979-4548-932C-4757C72D47BC}" presName="hierChild4" presStyleCnt="0"/>
      <dgm:spPr/>
    </dgm:pt>
    <dgm:pt modelId="{CDBB492E-E758-4ECC-937E-F2E232C47D7C}" type="pres">
      <dgm:prSet presAssocID="{0260A62F-F979-4548-932C-4757C72D47BC}" presName="hierChild5" presStyleCnt="0"/>
      <dgm:spPr/>
    </dgm:pt>
    <dgm:pt modelId="{DD2349ED-F31D-401C-97D6-0A5C37345F3C}" type="pres">
      <dgm:prSet presAssocID="{74BF0E47-B285-4743-90B7-B20C7175D381}" presName="Name37" presStyleLbl="parChTrans1D2" presStyleIdx="2" presStyleCnt="5"/>
      <dgm:spPr/>
      <dgm:t>
        <a:bodyPr/>
        <a:lstStyle/>
        <a:p>
          <a:endParaRPr lang="pt-BR"/>
        </a:p>
      </dgm:t>
    </dgm:pt>
    <dgm:pt modelId="{BC146C91-F0AC-4765-A38B-1DF93C503907}" type="pres">
      <dgm:prSet presAssocID="{C52BF3C0-71F3-4DD5-9AD6-745A1458199E}" presName="hierRoot2" presStyleCnt="0">
        <dgm:presLayoutVars>
          <dgm:hierBranch val="init"/>
        </dgm:presLayoutVars>
      </dgm:prSet>
      <dgm:spPr/>
    </dgm:pt>
    <dgm:pt modelId="{618090C5-158B-4DB9-98ED-B6A6605EA853}" type="pres">
      <dgm:prSet presAssocID="{C52BF3C0-71F3-4DD5-9AD6-745A1458199E}" presName="rootComposite" presStyleCnt="0"/>
      <dgm:spPr/>
    </dgm:pt>
    <dgm:pt modelId="{C8327268-6601-4347-998C-555495B2D8F8}" type="pres">
      <dgm:prSet presAssocID="{C52BF3C0-71F3-4DD5-9AD6-745A1458199E}" presName="rootText" presStyleLbl="node2" presStyleIdx="2" presStyleCnt="4" custScaleX="105086" custLinFactY="-23362" custLinFactNeighborX="4604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F97079-ABD8-48FC-B4DA-0AF89CA38193}" type="pres">
      <dgm:prSet presAssocID="{C52BF3C0-71F3-4DD5-9AD6-745A1458199E}" presName="rootConnector" presStyleLbl="node2" presStyleIdx="2" presStyleCnt="4"/>
      <dgm:spPr/>
      <dgm:t>
        <a:bodyPr/>
        <a:lstStyle/>
        <a:p>
          <a:endParaRPr lang="pt-BR"/>
        </a:p>
      </dgm:t>
    </dgm:pt>
    <dgm:pt modelId="{29F8C4A2-C0C9-4ED3-B395-A10618EDAAC5}" type="pres">
      <dgm:prSet presAssocID="{C52BF3C0-71F3-4DD5-9AD6-745A1458199E}" presName="hierChild4" presStyleCnt="0"/>
      <dgm:spPr/>
    </dgm:pt>
    <dgm:pt modelId="{763AC5C9-5034-4AD6-B29E-83540A54185B}" type="pres">
      <dgm:prSet presAssocID="{C52BF3C0-71F3-4DD5-9AD6-745A1458199E}" presName="hierChild5" presStyleCnt="0"/>
      <dgm:spPr/>
    </dgm:pt>
    <dgm:pt modelId="{F2F4FC45-F6EC-4EA5-B44C-DB2DCB170DD9}" type="pres">
      <dgm:prSet presAssocID="{7D903988-E4ED-495A-8CCB-DDFC72BC2250}" presName="Name37" presStyleLbl="parChTrans1D2" presStyleIdx="3" presStyleCnt="5"/>
      <dgm:spPr/>
      <dgm:t>
        <a:bodyPr/>
        <a:lstStyle/>
        <a:p>
          <a:endParaRPr lang="pt-BR"/>
        </a:p>
      </dgm:t>
    </dgm:pt>
    <dgm:pt modelId="{02EE6F8B-387D-49B9-A7D5-6FB0B964D37C}" type="pres">
      <dgm:prSet presAssocID="{8E06DE70-D626-4F6B-8DEB-7DEAE08EAB77}" presName="hierRoot2" presStyleCnt="0">
        <dgm:presLayoutVars>
          <dgm:hierBranch val="init"/>
        </dgm:presLayoutVars>
      </dgm:prSet>
      <dgm:spPr/>
    </dgm:pt>
    <dgm:pt modelId="{DA66AE58-4356-4DB0-96C0-12BDA06A9139}" type="pres">
      <dgm:prSet presAssocID="{8E06DE70-D626-4F6B-8DEB-7DEAE08EAB77}" presName="rootComposite" presStyleCnt="0"/>
      <dgm:spPr/>
    </dgm:pt>
    <dgm:pt modelId="{E1DFF295-6FAE-4DE5-B2E7-BF600D845F87}" type="pres">
      <dgm:prSet presAssocID="{8E06DE70-D626-4F6B-8DEB-7DEAE08EAB77}" presName="rootText" presStyleLbl="node2" presStyleIdx="3" presStyleCnt="4" custScaleX="120360" custLinFactY="-23362" custLinFactNeighborX="-6290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CFB007-B840-4A2D-BBF4-D562296F88FE}" type="pres">
      <dgm:prSet presAssocID="{8E06DE70-D626-4F6B-8DEB-7DEAE08EAB77}" presName="rootConnector" presStyleLbl="node2" presStyleIdx="3" presStyleCnt="4"/>
      <dgm:spPr/>
      <dgm:t>
        <a:bodyPr/>
        <a:lstStyle/>
        <a:p>
          <a:endParaRPr lang="pt-BR"/>
        </a:p>
      </dgm:t>
    </dgm:pt>
    <dgm:pt modelId="{D846DD6F-46D4-4AFD-8909-E65040FBF3C7}" type="pres">
      <dgm:prSet presAssocID="{8E06DE70-D626-4F6B-8DEB-7DEAE08EAB77}" presName="hierChild4" presStyleCnt="0"/>
      <dgm:spPr/>
    </dgm:pt>
    <dgm:pt modelId="{88897826-D86C-4C82-9257-6646EA90E516}" type="pres">
      <dgm:prSet presAssocID="{8E06DE70-D626-4F6B-8DEB-7DEAE08EAB77}" presName="hierChild5" presStyleCnt="0"/>
      <dgm:spPr/>
    </dgm:pt>
    <dgm:pt modelId="{F2166209-CC96-478C-8DA3-CF49927C5DE4}" type="pres">
      <dgm:prSet presAssocID="{03F6EEDE-1B9A-4E65-96DB-614A7876CF27}" presName="hierChild3" presStyleCnt="0"/>
      <dgm:spPr/>
    </dgm:pt>
    <dgm:pt modelId="{82A0C663-541D-4020-BB93-4DFDD6A06248}" type="pres">
      <dgm:prSet presAssocID="{6D3E8CF8-2B8F-4C57-9843-AC22D580ED1E}" presName="Name111" presStyleLbl="parChTrans1D2" presStyleIdx="4" presStyleCnt="5"/>
      <dgm:spPr/>
      <dgm:t>
        <a:bodyPr/>
        <a:lstStyle/>
        <a:p>
          <a:endParaRPr lang="pt-BR"/>
        </a:p>
      </dgm:t>
    </dgm:pt>
    <dgm:pt modelId="{D7384F52-BCAE-4828-8077-64B4F5005159}" type="pres">
      <dgm:prSet presAssocID="{C3926247-5BE8-4AAF-A1B1-0FEC3882B165}" presName="hierRoot3" presStyleCnt="0">
        <dgm:presLayoutVars>
          <dgm:hierBranch val="init"/>
        </dgm:presLayoutVars>
      </dgm:prSet>
      <dgm:spPr/>
    </dgm:pt>
    <dgm:pt modelId="{69BD625F-7FD2-4D7B-AC9B-F8201793BE7A}" type="pres">
      <dgm:prSet presAssocID="{C3926247-5BE8-4AAF-A1B1-0FEC3882B165}" presName="rootComposite3" presStyleCnt="0"/>
      <dgm:spPr/>
    </dgm:pt>
    <dgm:pt modelId="{EE82E093-B88F-43CE-B1DD-0288830D0AE3}" type="pres">
      <dgm:prSet presAssocID="{C3926247-5BE8-4AAF-A1B1-0FEC3882B165}" presName="rootText3" presStyleLbl="asst1" presStyleIdx="0" presStyleCnt="2" custScaleX="120349" custScaleY="56214" custLinFactNeighborX="-63000" custLinFactNeighborY="-6769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05567A-5410-42BE-B151-B7E73C465025}" type="pres">
      <dgm:prSet presAssocID="{C3926247-5BE8-4AAF-A1B1-0FEC3882B165}" presName="rootConnector3" presStyleLbl="asst1" presStyleIdx="0" presStyleCnt="2"/>
      <dgm:spPr/>
      <dgm:t>
        <a:bodyPr/>
        <a:lstStyle/>
        <a:p>
          <a:endParaRPr lang="pt-BR"/>
        </a:p>
      </dgm:t>
    </dgm:pt>
    <dgm:pt modelId="{D434A87F-71C3-4113-BE24-28156506E5B2}" type="pres">
      <dgm:prSet presAssocID="{C3926247-5BE8-4AAF-A1B1-0FEC3882B165}" presName="hierChild6" presStyleCnt="0"/>
      <dgm:spPr/>
    </dgm:pt>
    <dgm:pt modelId="{7E2AE6E8-E92A-4AE9-8149-4D329D53EFA3}" type="pres">
      <dgm:prSet presAssocID="{C3926247-5BE8-4AAF-A1B1-0FEC3882B165}" presName="hierChild7" presStyleCnt="0"/>
      <dgm:spPr/>
    </dgm:pt>
    <dgm:pt modelId="{D6D5164D-928C-4A6F-BB37-E71E4BE2C98E}" type="pres">
      <dgm:prSet presAssocID="{79371F94-934A-457A-A6E3-263079E9CD90}" presName="Name111" presStyleLbl="parChTrans1D3" presStyleIdx="0" presStyleCnt="1"/>
      <dgm:spPr/>
      <dgm:t>
        <a:bodyPr/>
        <a:lstStyle/>
        <a:p>
          <a:endParaRPr lang="pt-BR"/>
        </a:p>
      </dgm:t>
    </dgm:pt>
    <dgm:pt modelId="{1C7CE6F3-E3F4-4E1E-BA2F-11785CA0A3CD}" type="pres">
      <dgm:prSet presAssocID="{7891A61D-C557-4C9D-AE80-9713479AF09D}" presName="hierRoot3" presStyleCnt="0">
        <dgm:presLayoutVars>
          <dgm:hierBranch val="init"/>
        </dgm:presLayoutVars>
      </dgm:prSet>
      <dgm:spPr/>
    </dgm:pt>
    <dgm:pt modelId="{159C9005-10C5-4D80-9371-832E6253A100}" type="pres">
      <dgm:prSet presAssocID="{7891A61D-C557-4C9D-AE80-9713479AF09D}" presName="rootComposite3" presStyleCnt="0"/>
      <dgm:spPr/>
    </dgm:pt>
    <dgm:pt modelId="{9895A209-AB49-455D-85BF-5D531D5C59C6}" type="pres">
      <dgm:prSet presAssocID="{7891A61D-C557-4C9D-AE80-9713479AF09D}" presName="rootText3" presStyleLbl="asst1" presStyleIdx="1" presStyleCnt="2" custScaleY="74616" custLinFactY="78530" custLinFactNeighborX="-57034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D135F29-0698-424C-A708-C8C5B0F3609D}" type="pres">
      <dgm:prSet presAssocID="{7891A61D-C557-4C9D-AE80-9713479AF09D}" presName="rootConnector3" presStyleLbl="asst1" presStyleIdx="1" presStyleCnt="2"/>
      <dgm:spPr/>
      <dgm:t>
        <a:bodyPr/>
        <a:lstStyle/>
        <a:p>
          <a:endParaRPr lang="pt-BR"/>
        </a:p>
      </dgm:t>
    </dgm:pt>
    <dgm:pt modelId="{45C851DE-48D8-460D-8C7F-9047C01EEE49}" type="pres">
      <dgm:prSet presAssocID="{7891A61D-C557-4C9D-AE80-9713479AF09D}" presName="hierChild6" presStyleCnt="0"/>
      <dgm:spPr/>
    </dgm:pt>
    <dgm:pt modelId="{712C5DBD-50B4-4B41-9EBD-4A51074CEAE0}" type="pres">
      <dgm:prSet presAssocID="{7891A61D-C557-4C9D-AE80-9713479AF09D}" presName="hierChild7" presStyleCnt="0"/>
      <dgm:spPr/>
    </dgm:pt>
  </dgm:ptLst>
  <dgm:cxnLst>
    <dgm:cxn modelId="{557541BC-A661-455F-9A5E-9785DA253BD9}" type="presOf" srcId="{7891A61D-C557-4C9D-AE80-9713479AF09D}" destId="{9895A209-AB49-455D-85BF-5D531D5C59C6}" srcOrd="0" destOrd="0" presId="urn:microsoft.com/office/officeart/2005/8/layout/orgChart1"/>
    <dgm:cxn modelId="{EA05F4B1-E29A-4183-A64A-EF83CEE4160C}" srcId="{03F6EEDE-1B9A-4E65-96DB-614A7876CF27}" destId="{C3926247-5BE8-4AAF-A1B1-0FEC3882B165}" srcOrd="0" destOrd="0" parTransId="{6D3E8CF8-2B8F-4C57-9843-AC22D580ED1E}" sibTransId="{3ACA7A28-E124-4AF6-96CE-9152F0EFB46A}"/>
    <dgm:cxn modelId="{22AF6029-3719-414E-B476-71D6207864D2}" type="presOf" srcId="{C3926247-5BE8-4AAF-A1B1-0FEC3882B165}" destId="{EE82E093-B88F-43CE-B1DD-0288830D0AE3}" srcOrd="0" destOrd="0" presId="urn:microsoft.com/office/officeart/2005/8/layout/orgChart1"/>
    <dgm:cxn modelId="{6D58C583-D29C-4528-9341-982F35A2F808}" srcId="{03F6EEDE-1B9A-4E65-96DB-614A7876CF27}" destId="{C52BF3C0-71F3-4DD5-9AD6-745A1458199E}" srcOrd="3" destOrd="0" parTransId="{74BF0E47-B285-4743-90B7-B20C7175D381}" sibTransId="{CA9DE4D6-77D8-4ADF-9BE5-97CDD1FD5277}"/>
    <dgm:cxn modelId="{4916A75F-3F8A-45A2-90A3-9D007B7FDF57}" srcId="{C3926247-5BE8-4AAF-A1B1-0FEC3882B165}" destId="{7891A61D-C557-4C9D-AE80-9713479AF09D}" srcOrd="0" destOrd="0" parTransId="{79371F94-934A-457A-A6E3-263079E9CD90}" sibTransId="{46A256BD-B6B3-4778-921D-2D56ED0D631A}"/>
    <dgm:cxn modelId="{9C173EA0-B6BF-4D25-A42D-BFF3AB5D8504}" type="presOf" srcId="{7D903988-E4ED-495A-8CCB-DDFC72BC2250}" destId="{F2F4FC45-F6EC-4EA5-B44C-DB2DCB170DD9}" srcOrd="0" destOrd="0" presId="urn:microsoft.com/office/officeart/2005/8/layout/orgChart1"/>
    <dgm:cxn modelId="{3D9D80A5-7ACD-407E-8CBF-9C056983E3E3}" srcId="{03F6EEDE-1B9A-4E65-96DB-614A7876CF27}" destId="{0260A62F-F979-4548-932C-4757C72D47BC}" srcOrd="2" destOrd="0" parTransId="{AD98B4E8-09B8-42A9-B2AC-583954DF16B1}" sibTransId="{4D58D0E3-9F32-4748-9858-4242A514F916}"/>
    <dgm:cxn modelId="{BBD39662-23F1-4EED-B429-5C177FFDBC38}" type="presOf" srcId="{F8336C37-AC7A-4A0C-8D31-EFB52DD90455}" destId="{8BB0C2E6-64A1-48E2-9AE7-8FE287190718}" srcOrd="0" destOrd="0" presId="urn:microsoft.com/office/officeart/2005/8/layout/orgChart1"/>
    <dgm:cxn modelId="{9CCC9170-8B3E-4423-BCBE-7CAF3066CC8D}" type="presOf" srcId="{C3926247-5BE8-4AAF-A1B1-0FEC3882B165}" destId="{6205567A-5410-42BE-B151-B7E73C465025}" srcOrd="1" destOrd="0" presId="urn:microsoft.com/office/officeart/2005/8/layout/orgChart1"/>
    <dgm:cxn modelId="{CDA04582-1646-42B8-A339-BB0A08036D5E}" type="presOf" srcId="{A039E99B-C579-434A-9E72-85B0D5794DEE}" destId="{0A51BCF2-A11D-4DE1-B995-2981D83DF9A0}" srcOrd="0" destOrd="0" presId="urn:microsoft.com/office/officeart/2005/8/layout/orgChart1"/>
    <dgm:cxn modelId="{DF8942F1-35A6-4E6F-87CA-9C5F02A1739B}" type="presOf" srcId="{03F6EEDE-1B9A-4E65-96DB-614A7876CF27}" destId="{75BDF8D1-88BB-4146-8EA5-9F58D41D5971}" srcOrd="0" destOrd="0" presId="urn:microsoft.com/office/officeart/2005/8/layout/orgChart1"/>
    <dgm:cxn modelId="{E45B74D0-7D82-4B03-8F62-18A188333B32}" type="presOf" srcId="{0260A62F-F979-4548-932C-4757C72D47BC}" destId="{A8F84CBA-158A-46BF-AB38-B93C07A2B42A}" srcOrd="0" destOrd="0" presId="urn:microsoft.com/office/officeart/2005/8/layout/orgChart1"/>
    <dgm:cxn modelId="{FF6DDB48-E622-4C13-8F3E-9853CE28D7F7}" type="presOf" srcId="{8E06DE70-D626-4F6B-8DEB-7DEAE08EAB77}" destId="{E1DFF295-6FAE-4DE5-B2E7-BF600D845F87}" srcOrd="0" destOrd="0" presId="urn:microsoft.com/office/officeart/2005/8/layout/orgChart1"/>
    <dgm:cxn modelId="{DDC08F7D-95A3-4692-B26B-5429F310D9F8}" type="presOf" srcId="{C52BF3C0-71F3-4DD5-9AD6-745A1458199E}" destId="{C8327268-6601-4347-998C-555495B2D8F8}" srcOrd="0" destOrd="0" presId="urn:microsoft.com/office/officeart/2005/8/layout/orgChart1"/>
    <dgm:cxn modelId="{FCA7159D-9CD4-43B5-9AA8-DE2C2463782B}" type="presOf" srcId="{5CDB859C-554B-4A25-9B33-321E6610B4D8}" destId="{9070E174-6E6C-4522-87C6-602D181732F5}" srcOrd="0" destOrd="0" presId="urn:microsoft.com/office/officeart/2005/8/layout/orgChart1"/>
    <dgm:cxn modelId="{10C47CD9-FC60-4968-A031-724A34D6BF41}" type="presOf" srcId="{74BF0E47-B285-4743-90B7-B20C7175D381}" destId="{DD2349ED-F31D-401C-97D6-0A5C37345F3C}" srcOrd="0" destOrd="0" presId="urn:microsoft.com/office/officeart/2005/8/layout/orgChart1"/>
    <dgm:cxn modelId="{F1D94ACF-98A1-4417-A4B9-99C3A8721624}" type="presOf" srcId="{7891A61D-C557-4C9D-AE80-9713479AF09D}" destId="{FD135F29-0698-424C-A708-C8C5B0F3609D}" srcOrd="1" destOrd="0" presId="urn:microsoft.com/office/officeart/2005/8/layout/orgChart1"/>
    <dgm:cxn modelId="{669205BB-C797-47E4-8987-DFBE43FE7804}" type="presOf" srcId="{A039E99B-C579-434A-9E72-85B0D5794DEE}" destId="{A0B53C83-BEDA-4427-B247-B648C3B58243}" srcOrd="1" destOrd="0" presId="urn:microsoft.com/office/officeart/2005/8/layout/orgChart1"/>
    <dgm:cxn modelId="{BD6FB5CC-6DCC-48A4-BCAA-70BA53E3A4F8}" type="presOf" srcId="{79371F94-934A-457A-A6E3-263079E9CD90}" destId="{D6D5164D-928C-4A6F-BB37-E71E4BE2C98E}" srcOrd="0" destOrd="0" presId="urn:microsoft.com/office/officeart/2005/8/layout/orgChart1"/>
    <dgm:cxn modelId="{56F9316E-224A-418D-9C4E-16C4EE8E7AB0}" type="presOf" srcId="{03F6EEDE-1B9A-4E65-96DB-614A7876CF27}" destId="{5AAE9955-D859-42D4-9BC2-C49757F9526D}" srcOrd="1" destOrd="0" presId="urn:microsoft.com/office/officeart/2005/8/layout/orgChart1"/>
    <dgm:cxn modelId="{E36ABD41-ED01-43B8-BC8A-A69812F1746A}" srcId="{03F6EEDE-1B9A-4E65-96DB-614A7876CF27}" destId="{A039E99B-C579-434A-9E72-85B0D5794DEE}" srcOrd="1" destOrd="0" parTransId="{F8336C37-AC7A-4A0C-8D31-EFB52DD90455}" sibTransId="{445C8419-4FE1-4634-9D2F-1B7881C54634}"/>
    <dgm:cxn modelId="{DAB37F85-6780-4A62-8B6F-388AF64223BC}" type="presOf" srcId="{0260A62F-F979-4548-932C-4757C72D47BC}" destId="{CE19B254-EE50-48BF-95ED-16BDA6B80264}" srcOrd="1" destOrd="0" presId="urn:microsoft.com/office/officeart/2005/8/layout/orgChart1"/>
    <dgm:cxn modelId="{A3EF0CC7-54BE-4279-BD95-25E0C851EFE1}" type="presOf" srcId="{6D3E8CF8-2B8F-4C57-9843-AC22D580ED1E}" destId="{82A0C663-541D-4020-BB93-4DFDD6A06248}" srcOrd="0" destOrd="0" presId="urn:microsoft.com/office/officeart/2005/8/layout/orgChart1"/>
    <dgm:cxn modelId="{F9BDEC5F-A359-408B-BFC0-A336AA2247C4}" srcId="{03F6EEDE-1B9A-4E65-96DB-614A7876CF27}" destId="{8E06DE70-D626-4F6B-8DEB-7DEAE08EAB77}" srcOrd="4" destOrd="0" parTransId="{7D903988-E4ED-495A-8CCB-DDFC72BC2250}" sibTransId="{A9D66844-553A-4022-BB2E-95088F5C940D}"/>
    <dgm:cxn modelId="{5B9B2900-2B7E-487C-8C8F-4C6790C60B05}" type="presOf" srcId="{8E06DE70-D626-4F6B-8DEB-7DEAE08EAB77}" destId="{85CFB007-B840-4A2D-BBF4-D562296F88FE}" srcOrd="1" destOrd="0" presId="urn:microsoft.com/office/officeart/2005/8/layout/orgChart1"/>
    <dgm:cxn modelId="{92E27789-B999-49B4-BFD8-D5AF2EA572E0}" srcId="{5CDB859C-554B-4A25-9B33-321E6610B4D8}" destId="{03F6EEDE-1B9A-4E65-96DB-614A7876CF27}" srcOrd="0" destOrd="0" parTransId="{88B34A11-DC40-4CC3-A03F-72DE3B58D2FE}" sibTransId="{C9BE89B7-5A67-4B4E-943B-5EFCBB26E779}"/>
    <dgm:cxn modelId="{DE1443B1-603C-467B-889E-25A90467A038}" type="presOf" srcId="{C52BF3C0-71F3-4DD5-9AD6-745A1458199E}" destId="{D2F97079-ABD8-48FC-B4DA-0AF89CA38193}" srcOrd="1" destOrd="0" presId="urn:microsoft.com/office/officeart/2005/8/layout/orgChart1"/>
    <dgm:cxn modelId="{23DD79B5-118B-499F-A676-8836EB66F25B}" type="presOf" srcId="{AD98B4E8-09B8-42A9-B2AC-583954DF16B1}" destId="{6E2719A4-BA9F-4955-B15F-84847749642B}" srcOrd="0" destOrd="0" presId="urn:microsoft.com/office/officeart/2005/8/layout/orgChart1"/>
    <dgm:cxn modelId="{45D4058E-1566-4228-B9A9-50109850C558}" type="presParOf" srcId="{9070E174-6E6C-4522-87C6-602D181732F5}" destId="{1087B999-1229-44BD-9681-AF07D15773AA}" srcOrd="0" destOrd="0" presId="urn:microsoft.com/office/officeart/2005/8/layout/orgChart1"/>
    <dgm:cxn modelId="{A3430243-E058-49FB-A852-3E59F87EC0D9}" type="presParOf" srcId="{1087B999-1229-44BD-9681-AF07D15773AA}" destId="{EA7AFD67-31B3-4CFF-8311-79DBE24B4D40}" srcOrd="0" destOrd="0" presId="urn:microsoft.com/office/officeart/2005/8/layout/orgChart1"/>
    <dgm:cxn modelId="{7B769DBA-C315-47D4-A2BA-BC94624A9F47}" type="presParOf" srcId="{EA7AFD67-31B3-4CFF-8311-79DBE24B4D40}" destId="{75BDF8D1-88BB-4146-8EA5-9F58D41D5971}" srcOrd="0" destOrd="0" presId="urn:microsoft.com/office/officeart/2005/8/layout/orgChart1"/>
    <dgm:cxn modelId="{5419BC04-35FF-49DE-BFED-2F34FE657A6D}" type="presParOf" srcId="{EA7AFD67-31B3-4CFF-8311-79DBE24B4D40}" destId="{5AAE9955-D859-42D4-9BC2-C49757F9526D}" srcOrd="1" destOrd="0" presId="urn:microsoft.com/office/officeart/2005/8/layout/orgChart1"/>
    <dgm:cxn modelId="{489EC7F8-1C82-4F58-AA71-37FF1F251128}" type="presParOf" srcId="{1087B999-1229-44BD-9681-AF07D15773AA}" destId="{AF347DAD-601E-422C-AD4C-770BD3B6B805}" srcOrd="1" destOrd="0" presId="urn:microsoft.com/office/officeart/2005/8/layout/orgChart1"/>
    <dgm:cxn modelId="{D272C1A5-44AA-4111-A123-244A3272B600}" type="presParOf" srcId="{AF347DAD-601E-422C-AD4C-770BD3B6B805}" destId="{8BB0C2E6-64A1-48E2-9AE7-8FE287190718}" srcOrd="0" destOrd="0" presId="urn:microsoft.com/office/officeart/2005/8/layout/orgChart1"/>
    <dgm:cxn modelId="{6396DA0E-13E1-4346-84EF-9390F485740B}" type="presParOf" srcId="{AF347DAD-601E-422C-AD4C-770BD3B6B805}" destId="{A6A385B1-2C0C-4DE1-A000-F8E1874D0A80}" srcOrd="1" destOrd="0" presId="urn:microsoft.com/office/officeart/2005/8/layout/orgChart1"/>
    <dgm:cxn modelId="{AF80B09C-78E6-4147-B589-5F162AA7E391}" type="presParOf" srcId="{A6A385B1-2C0C-4DE1-A000-F8E1874D0A80}" destId="{DC05EB4B-1F3B-49E7-8703-5320AD015248}" srcOrd="0" destOrd="0" presId="urn:microsoft.com/office/officeart/2005/8/layout/orgChart1"/>
    <dgm:cxn modelId="{774CC9D9-7F0A-495F-8D87-A4D001148F65}" type="presParOf" srcId="{DC05EB4B-1F3B-49E7-8703-5320AD015248}" destId="{0A51BCF2-A11D-4DE1-B995-2981D83DF9A0}" srcOrd="0" destOrd="0" presId="urn:microsoft.com/office/officeart/2005/8/layout/orgChart1"/>
    <dgm:cxn modelId="{F2A7B56A-0075-4A54-AA15-097D525A5E8C}" type="presParOf" srcId="{DC05EB4B-1F3B-49E7-8703-5320AD015248}" destId="{A0B53C83-BEDA-4427-B247-B648C3B58243}" srcOrd="1" destOrd="0" presId="urn:microsoft.com/office/officeart/2005/8/layout/orgChart1"/>
    <dgm:cxn modelId="{451AD266-ECD8-4FC0-B311-57B468525275}" type="presParOf" srcId="{A6A385B1-2C0C-4DE1-A000-F8E1874D0A80}" destId="{3C1DDF0C-6B47-43C5-B229-B761D3C0CA7E}" srcOrd="1" destOrd="0" presId="urn:microsoft.com/office/officeart/2005/8/layout/orgChart1"/>
    <dgm:cxn modelId="{FB4F2579-FECD-44C8-9C70-326CD82F98B7}" type="presParOf" srcId="{A6A385B1-2C0C-4DE1-A000-F8E1874D0A80}" destId="{8EDB1D9D-8E0F-4757-8C77-7B54BEB42292}" srcOrd="2" destOrd="0" presId="urn:microsoft.com/office/officeart/2005/8/layout/orgChart1"/>
    <dgm:cxn modelId="{8BADE970-BFA0-4E11-9F67-5990357D8B1D}" type="presParOf" srcId="{AF347DAD-601E-422C-AD4C-770BD3B6B805}" destId="{6E2719A4-BA9F-4955-B15F-84847749642B}" srcOrd="2" destOrd="0" presId="urn:microsoft.com/office/officeart/2005/8/layout/orgChart1"/>
    <dgm:cxn modelId="{2F23FD8C-0928-497E-915B-0229EDB35494}" type="presParOf" srcId="{AF347DAD-601E-422C-AD4C-770BD3B6B805}" destId="{CDBA84A0-2BB2-4AF6-972C-96785D64E903}" srcOrd="3" destOrd="0" presId="urn:microsoft.com/office/officeart/2005/8/layout/orgChart1"/>
    <dgm:cxn modelId="{2A24D164-8E1B-497C-AA80-BF575467FF1D}" type="presParOf" srcId="{CDBA84A0-2BB2-4AF6-972C-96785D64E903}" destId="{598B8C9D-DC2D-4CD1-B53A-60544F18DF98}" srcOrd="0" destOrd="0" presId="urn:microsoft.com/office/officeart/2005/8/layout/orgChart1"/>
    <dgm:cxn modelId="{0F721F39-5B4E-4395-9543-839861A6DB3F}" type="presParOf" srcId="{598B8C9D-DC2D-4CD1-B53A-60544F18DF98}" destId="{A8F84CBA-158A-46BF-AB38-B93C07A2B42A}" srcOrd="0" destOrd="0" presId="urn:microsoft.com/office/officeart/2005/8/layout/orgChart1"/>
    <dgm:cxn modelId="{5387F036-F78E-442A-88A0-2AE4B4BF7205}" type="presParOf" srcId="{598B8C9D-DC2D-4CD1-B53A-60544F18DF98}" destId="{CE19B254-EE50-48BF-95ED-16BDA6B80264}" srcOrd="1" destOrd="0" presId="urn:microsoft.com/office/officeart/2005/8/layout/orgChart1"/>
    <dgm:cxn modelId="{8EDEA08F-240B-4DD7-A4D7-AFB8C3EAEC91}" type="presParOf" srcId="{CDBA84A0-2BB2-4AF6-972C-96785D64E903}" destId="{8CCC0F1C-366E-44D4-B711-560BA51D3FA8}" srcOrd="1" destOrd="0" presId="urn:microsoft.com/office/officeart/2005/8/layout/orgChart1"/>
    <dgm:cxn modelId="{E01FBA8E-C422-4F17-88AD-5EC6824942A5}" type="presParOf" srcId="{CDBA84A0-2BB2-4AF6-972C-96785D64E903}" destId="{CDBB492E-E758-4ECC-937E-F2E232C47D7C}" srcOrd="2" destOrd="0" presId="urn:microsoft.com/office/officeart/2005/8/layout/orgChart1"/>
    <dgm:cxn modelId="{153F7AEB-8EE1-4079-9775-04EC7663B2BE}" type="presParOf" srcId="{AF347DAD-601E-422C-AD4C-770BD3B6B805}" destId="{DD2349ED-F31D-401C-97D6-0A5C37345F3C}" srcOrd="4" destOrd="0" presId="urn:microsoft.com/office/officeart/2005/8/layout/orgChart1"/>
    <dgm:cxn modelId="{2031AE8B-244D-4563-B1B5-65644C591F66}" type="presParOf" srcId="{AF347DAD-601E-422C-AD4C-770BD3B6B805}" destId="{BC146C91-F0AC-4765-A38B-1DF93C503907}" srcOrd="5" destOrd="0" presId="urn:microsoft.com/office/officeart/2005/8/layout/orgChart1"/>
    <dgm:cxn modelId="{04588867-9A8B-4AB9-8B28-F63C2DB66D65}" type="presParOf" srcId="{BC146C91-F0AC-4765-A38B-1DF93C503907}" destId="{618090C5-158B-4DB9-98ED-B6A6605EA853}" srcOrd="0" destOrd="0" presId="urn:microsoft.com/office/officeart/2005/8/layout/orgChart1"/>
    <dgm:cxn modelId="{430AD1E9-E92A-427A-A3BD-EF0ADAC5D449}" type="presParOf" srcId="{618090C5-158B-4DB9-98ED-B6A6605EA853}" destId="{C8327268-6601-4347-998C-555495B2D8F8}" srcOrd="0" destOrd="0" presId="urn:microsoft.com/office/officeart/2005/8/layout/orgChart1"/>
    <dgm:cxn modelId="{BC776552-EC2C-4642-B961-B08D34370F45}" type="presParOf" srcId="{618090C5-158B-4DB9-98ED-B6A6605EA853}" destId="{D2F97079-ABD8-48FC-B4DA-0AF89CA38193}" srcOrd="1" destOrd="0" presId="urn:microsoft.com/office/officeart/2005/8/layout/orgChart1"/>
    <dgm:cxn modelId="{874995D2-388E-4862-A96B-FF1D68E16322}" type="presParOf" srcId="{BC146C91-F0AC-4765-A38B-1DF93C503907}" destId="{29F8C4A2-C0C9-4ED3-B395-A10618EDAAC5}" srcOrd="1" destOrd="0" presId="urn:microsoft.com/office/officeart/2005/8/layout/orgChart1"/>
    <dgm:cxn modelId="{10B8EAC9-415D-4EF8-B033-29332B9672DE}" type="presParOf" srcId="{BC146C91-F0AC-4765-A38B-1DF93C503907}" destId="{763AC5C9-5034-4AD6-B29E-83540A54185B}" srcOrd="2" destOrd="0" presId="urn:microsoft.com/office/officeart/2005/8/layout/orgChart1"/>
    <dgm:cxn modelId="{22DA8308-92A0-43D6-9A08-72584BB19565}" type="presParOf" srcId="{AF347DAD-601E-422C-AD4C-770BD3B6B805}" destId="{F2F4FC45-F6EC-4EA5-B44C-DB2DCB170DD9}" srcOrd="6" destOrd="0" presId="urn:microsoft.com/office/officeart/2005/8/layout/orgChart1"/>
    <dgm:cxn modelId="{46691B64-DC2F-4D83-9A5E-57F2B2730B15}" type="presParOf" srcId="{AF347DAD-601E-422C-AD4C-770BD3B6B805}" destId="{02EE6F8B-387D-49B9-A7D5-6FB0B964D37C}" srcOrd="7" destOrd="0" presId="urn:microsoft.com/office/officeart/2005/8/layout/orgChart1"/>
    <dgm:cxn modelId="{85C20448-E60B-4F12-8686-63B5977B355F}" type="presParOf" srcId="{02EE6F8B-387D-49B9-A7D5-6FB0B964D37C}" destId="{DA66AE58-4356-4DB0-96C0-12BDA06A9139}" srcOrd="0" destOrd="0" presId="urn:microsoft.com/office/officeart/2005/8/layout/orgChart1"/>
    <dgm:cxn modelId="{29474C91-410D-4724-A870-D24C70D7A1DD}" type="presParOf" srcId="{DA66AE58-4356-4DB0-96C0-12BDA06A9139}" destId="{E1DFF295-6FAE-4DE5-B2E7-BF600D845F87}" srcOrd="0" destOrd="0" presId="urn:microsoft.com/office/officeart/2005/8/layout/orgChart1"/>
    <dgm:cxn modelId="{0BF203E7-E1EB-4251-A6B6-1C3D8A518C33}" type="presParOf" srcId="{DA66AE58-4356-4DB0-96C0-12BDA06A9139}" destId="{85CFB007-B840-4A2D-BBF4-D562296F88FE}" srcOrd="1" destOrd="0" presId="urn:microsoft.com/office/officeart/2005/8/layout/orgChart1"/>
    <dgm:cxn modelId="{74AFD1D2-0AC5-4573-8EFB-E47CBED8F8DA}" type="presParOf" srcId="{02EE6F8B-387D-49B9-A7D5-6FB0B964D37C}" destId="{D846DD6F-46D4-4AFD-8909-E65040FBF3C7}" srcOrd="1" destOrd="0" presId="urn:microsoft.com/office/officeart/2005/8/layout/orgChart1"/>
    <dgm:cxn modelId="{55EAF236-3AB5-497D-AEBE-E1B2A3639966}" type="presParOf" srcId="{02EE6F8B-387D-49B9-A7D5-6FB0B964D37C}" destId="{88897826-D86C-4C82-9257-6646EA90E516}" srcOrd="2" destOrd="0" presId="urn:microsoft.com/office/officeart/2005/8/layout/orgChart1"/>
    <dgm:cxn modelId="{0D02F93F-A9A3-46EF-A21E-2B670A4D498D}" type="presParOf" srcId="{1087B999-1229-44BD-9681-AF07D15773AA}" destId="{F2166209-CC96-478C-8DA3-CF49927C5DE4}" srcOrd="2" destOrd="0" presId="urn:microsoft.com/office/officeart/2005/8/layout/orgChart1"/>
    <dgm:cxn modelId="{A46D7CD6-CC34-421F-A2D0-0B01795EAF56}" type="presParOf" srcId="{F2166209-CC96-478C-8DA3-CF49927C5DE4}" destId="{82A0C663-541D-4020-BB93-4DFDD6A06248}" srcOrd="0" destOrd="0" presId="urn:microsoft.com/office/officeart/2005/8/layout/orgChart1"/>
    <dgm:cxn modelId="{3A776842-ACC9-45AD-89BA-8C80210BF6E5}" type="presParOf" srcId="{F2166209-CC96-478C-8DA3-CF49927C5DE4}" destId="{D7384F52-BCAE-4828-8077-64B4F5005159}" srcOrd="1" destOrd="0" presId="urn:microsoft.com/office/officeart/2005/8/layout/orgChart1"/>
    <dgm:cxn modelId="{9D8B4816-0B3B-4A63-A3C0-9A0D772EFE37}" type="presParOf" srcId="{D7384F52-BCAE-4828-8077-64B4F5005159}" destId="{69BD625F-7FD2-4D7B-AC9B-F8201793BE7A}" srcOrd="0" destOrd="0" presId="urn:microsoft.com/office/officeart/2005/8/layout/orgChart1"/>
    <dgm:cxn modelId="{D755ADB8-5A7F-4599-A303-0FE823DDF86E}" type="presParOf" srcId="{69BD625F-7FD2-4D7B-AC9B-F8201793BE7A}" destId="{EE82E093-B88F-43CE-B1DD-0288830D0AE3}" srcOrd="0" destOrd="0" presId="urn:microsoft.com/office/officeart/2005/8/layout/orgChart1"/>
    <dgm:cxn modelId="{7D5AAC39-DC8B-4E39-9EA1-46B420C1D545}" type="presParOf" srcId="{69BD625F-7FD2-4D7B-AC9B-F8201793BE7A}" destId="{6205567A-5410-42BE-B151-B7E73C465025}" srcOrd="1" destOrd="0" presId="urn:microsoft.com/office/officeart/2005/8/layout/orgChart1"/>
    <dgm:cxn modelId="{0AF33FE1-3BC5-491E-AFC8-AFDDD839F512}" type="presParOf" srcId="{D7384F52-BCAE-4828-8077-64B4F5005159}" destId="{D434A87F-71C3-4113-BE24-28156506E5B2}" srcOrd="1" destOrd="0" presId="urn:microsoft.com/office/officeart/2005/8/layout/orgChart1"/>
    <dgm:cxn modelId="{24A0665D-096A-4F27-9895-E4CEC0215EB2}" type="presParOf" srcId="{D7384F52-BCAE-4828-8077-64B4F5005159}" destId="{7E2AE6E8-E92A-4AE9-8149-4D329D53EFA3}" srcOrd="2" destOrd="0" presId="urn:microsoft.com/office/officeart/2005/8/layout/orgChart1"/>
    <dgm:cxn modelId="{7161D8C4-F460-4471-9F46-1203D9EE4211}" type="presParOf" srcId="{7E2AE6E8-E92A-4AE9-8149-4D329D53EFA3}" destId="{D6D5164D-928C-4A6F-BB37-E71E4BE2C98E}" srcOrd="0" destOrd="0" presId="urn:microsoft.com/office/officeart/2005/8/layout/orgChart1"/>
    <dgm:cxn modelId="{74C80223-9D43-4EEA-96B9-EDA48F4BE449}" type="presParOf" srcId="{7E2AE6E8-E92A-4AE9-8149-4D329D53EFA3}" destId="{1C7CE6F3-E3F4-4E1E-BA2F-11785CA0A3CD}" srcOrd="1" destOrd="0" presId="urn:microsoft.com/office/officeart/2005/8/layout/orgChart1"/>
    <dgm:cxn modelId="{EC918981-72FD-4A83-A8F6-AB7C34BB6AD8}" type="presParOf" srcId="{1C7CE6F3-E3F4-4E1E-BA2F-11785CA0A3CD}" destId="{159C9005-10C5-4D80-9371-832E6253A100}" srcOrd="0" destOrd="0" presId="urn:microsoft.com/office/officeart/2005/8/layout/orgChart1"/>
    <dgm:cxn modelId="{41016F27-F3A3-43CB-AB40-26FC7C6602BE}" type="presParOf" srcId="{159C9005-10C5-4D80-9371-832E6253A100}" destId="{9895A209-AB49-455D-85BF-5D531D5C59C6}" srcOrd="0" destOrd="0" presId="urn:microsoft.com/office/officeart/2005/8/layout/orgChart1"/>
    <dgm:cxn modelId="{BC2D187F-D5FD-421D-9A96-4B6EA03B089D}" type="presParOf" srcId="{159C9005-10C5-4D80-9371-832E6253A100}" destId="{FD135F29-0698-424C-A708-C8C5B0F3609D}" srcOrd="1" destOrd="0" presId="urn:microsoft.com/office/officeart/2005/8/layout/orgChart1"/>
    <dgm:cxn modelId="{6163CA74-79B2-4F83-87F3-41EEF2E9EAB6}" type="presParOf" srcId="{1C7CE6F3-E3F4-4E1E-BA2F-11785CA0A3CD}" destId="{45C851DE-48D8-460D-8C7F-9047C01EEE49}" srcOrd="1" destOrd="0" presId="urn:microsoft.com/office/officeart/2005/8/layout/orgChart1"/>
    <dgm:cxn modelId="{59CC767E-C348-4AAA-809C-F0C18A9E0B2F}" type="presParOf" srcId="{1C7CE6F3-E3F4-4E1E-BA2F-11785CA0A3CD}" destId="{712C5DBD-50B4-4B41-9EBD-4A51074CEAE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B859C-554B-4A25-9B33-321E6610B4D8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03F6EEDE-1B9A-4E65-96DB-614A7876CF27}">
      <dgm:prSet phldrT="[Texto]" custT="1"/>
      <dgm:spPr/>
      <dgm:t>
        <a:bodyPr/>
        <a:lstStyle/>
        <a:p>
          <a:r>
            <a:rPr lang="pt-BR" sz="3200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Secretaria Federal de Controle Interno - SFC</a:t>
          </a:r>
          <a:endParaRPr lang="pt-BR" sz="3200" b="1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gm:t>
    </dgm:pt>
    <dgm:pt modelId="{88B34A11-DC40-4CC3-A03F-72DE3B58D2FE}" type="parTrans" cxnId="{92E27789-B999-49B4-BFD8-D5AF2EA572E0}">
      <dgm:prSet/>
      <dgm:spPr/>
      <dgm:t>
        <a:bodyPr/>
        <a:lstStyle/>
        <a:p>
          <a:endParaRPr lang="pt-BR" sz="2800">
            <a:latin typeface="Calibri" pitchFamily="34" charset="0"/>
            <a:cs typeface="Calibri" pitchFamily="34" charset="0"/>
          </a:endParaRPr>
        </a:p>
      </dgm:t>
    </dgm:pt>
    <dgm:pt modelId="{C9BE89B7-5A67-4B4E-943B-5EFCBB26E779}" type="sibTrans" cxnId="{92E27789-B999-49B4-BFD8-D5AF2EA572E0}">
      <dgm:prSet custT="1"/>
      <dgm:spPr/>
      <dgm:t>
        <a:bodyPr/>
        <a:lstStyle/>
        <a:p>
          <a:endParaRPr lang="pt-BR" sz="1800">
            <a:latin typeface="Calibri" pitchFamily="34" charset="0"/>
            <a:cs typeface="Calibri" pitchFamily="34" charset="0"/>
          </a:endParaRPr>
        </a:p>
      </dgm:t>
    </dgm:pt>
    <dgm:pt modelId="{C3926247-5BE8-4AAF-A1B1-0FEC3882B165}" type="asst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Sec. Adjunta</a:t>
          </a:r>
          <a:endParaRPr lang="pt-BR" sz="20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gm:t>
    </dgm:pt>
    <dgm:pt modelId="{6D3E8CF8-2B8F-4C57-9843-AC22D580ED1E}" type="parTrans" cxnId="{EA05F4B1-E29A-4183-A64A-EF83CEE4160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 sz="2800">
            <a:latin typeface="Calibri" pitchFamily="34" charset="0"/>
            <a:cs typeface="Calibri" pitchFamily="34" charset="0"/>
          </a:endParaRPr>
        </a:p>
      </dgm:t>
    </dgm:pt>
    <dgm:pt modelId="{3ACA7A28-E124-4AF6-96CE-9152F0EFB46A}" type="sibTrans" cxnId="{EA05F4B1-E29A-4183-A64A-EF83CEE4160C}">
      <dgm:prSet custT="1"/>
      <dgm:spPr/>
      <dgm:t>
        <a:bodyPr/>
        <a:lstStyle/>
        <a:p>
          <a:endParaRPr lang="pt-BR" sz="1800">
            <a:latin typeface="Calibri" pitchFamily="34" charset="0"/>
            <a:cs typeface="Calibri" pitchFamily="34" charset="0"/>
          </a:endParaRPr>
        </a:p>
      </dgm:t>
    </dgm:pt>
    <dgm:pt modelId="{A039E99B-C579-434A-9E72-85B0D5794DEE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Diretoria Social</a:t>
          </a:r>
          <a:endParaRPr lang="pt-BR" sz="16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gm:t>
    </dgm:pt>
    <dgm:pt modelId="{F8336C37-AC7A-4A0C-8D31-EFB52DD90455}" type="parTrans" cxnId="{E36ABD41-ED01-43B8-BC8A-A69812F1746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sz="2800">
            <a:latin typeface="Calibri" pitchFamily="34" charset="0"/>
            <a:cs typeface="Calibri" pitchFamily="34" charset="0"/>
          </a:endParaRPr>
        </a:p>
      </dgm:t>
    </dgm:pt>
    <dgm:pt modelId="{445C8419-4FE1-4634-9D2F-1B7881C54634}" type="sibTrans" cxnId="{E36ABD41-ED01-43B8-BC8A-A69812F1746A}">
      <dgm:prSet custT="1"/>
      <dgm:spPr/>
      <dgm:t>
        <a:bodyPr/>
        <a:lstStyle/>
        <a:p>
          <a:endParaRPr lang="pt-BR" sz="1800">
            <a:latin typeface="Calibri" pitchFamily="34" charset="0"/>
            <a:cs typeface="Calibri" pitchFamily="34" charset="0"/>
          </a:endParaRPr>
        </a:p>
      </dgm:t>
    </dgm:pt>
    <dgm:pt modelId="{0260A62F-F979-4548-932C-4757C72D47BC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Diretoria de Infraestrutura</a:t>
          </a:r>
          <a:endParaRPr lang="pt-BR" sz="16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gm:t>
    </dgm:pt>
    <dgm:pt modelId="{AD98B4E8-09B8-42A9-B2AC-583954DF16B1}" type="parTrans" cxnId="{3D9D80A5-7ACD-407E-8CBF-9C056983E3E3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 sz="2800">
            <a:latin typeface="Calibri" pitchFamily="34" charset="0"/>
            <a:cs typeface="Calibri" pitchFamily="34" charset="0"/>
          </a:endParaRPr>
        </a:p>
      </dgm:t>
    </dgm:pt>
    <dgm:pt modelId="{4D58D0E3-9F32-4748-9858-4242A514F916}" type="sibTrans" cxnId="{3D9D80A5-7ACD-407E-8CBF-9C056983E3E3}">
      <dgm:prSet custT="1"/>
      <dgm:spPr/>
      <dgm:t>
        <a:bodyPr/>
        <a:lstStyle/>
        <a:p>
          <a:endParaRPr lang="pt-BR" sz="1800">
            <a:latin typeface="Calibri" pitchFamily="34" charset="0"/>
            <a:cs typeface="Calibri" pitchFamily="34" charset="0"/>
          </a:endParaRPr>
        </a:p>
      </dgm:t>
    </dgm:pt>
    <dgm:pt modelId="{C52BF3C0-71F3-4DD5-9AD6-745A1458199E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Diretoria Econômica</a:t>
          </a:r>
          <a:endParaRPr lang="pt-BR" sz="16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gm:t>
    </dgm:pt>
    <dgm:pt modelId="{74BF0E47-B285-4743-90B7-B20C7175D381}" type="parTrans" cxnId="{6D58C583-D29C-4528-9341-982F35A2F80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 sz="2800">
            <a:latin typeface="Calibri" pitchFamily="34" charset="0"/>
            <a:cs typeface="Calibri" pitchFamily="34" charset="0"/>
          </a:endParaRPr>
        </a:p>
      </dgm:t>
    </dgm:pt>
    <dgm:pt modelId="{CA9DE4D6-77D8-4ADF-9BE5-97CDD1FD5277}" type="sibTrans" cxnId="{6D58C583-D29C-4528-9341-982F35A2F808}">
      <dgm:prSet custT="1"/>
      <dgm:spPr/>
      <dgm:t>
        <a:bodyPr/>
        <a:lstStyle/>
        <a:p>
          <a:endParaRPr lang="pt-BR" sz="1800">
            <a:latin typeface="Calibri" pitchFamily="34" charset="0"/>
            <a:cs typeface="Calibri" pitchFamily="34" charset="0"/>
          </a:endParaRPr>
        </a:p>
      </dgm:t>
    </dgm:pt>
    <dgm:pt modelId="{8E06DE70-D626-4F6B-8DEB-7DEAE08EAB77}">
      <dgm:prSet custT="1"/>
      <dgm:spPr/>
      <dgm:t>
        <a:bodyPr/>
        <a:lstStyle/>
        <a:p>
          <a:r>
            <a:rPr lang="pt-BR" sz="16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Diretoria de Produção</a:t>
          </a:r>
          <a:endParaRPr lang="pt-BR" sz="16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gm:t>
    </dgm:pt>
    <dgm:pt modelId="{7D903988-E4ED-495A-8CCB-DDFC72BC2250}" type="parTrans" cxnId="{F9BDEC5F-A359-408B-BFC0-A336AA2247C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 sz="2800">
            <a:latin typeface="Calibri" pitchFamily="34" charset="0"/>
            <a:cs typeface="Calibri" pitchFamily="34" charset="0"/>
          </a:endParaRPr>
        </a:p>
      </dgm:t>
    </dgm:pt>
    <dgm:pt modelId="{A9D66844-553A-4022-BB2E-95088F5C940D}" type="sibTrans" cxnId="{F9BDEC5F-A359-408B-BFC0-A336AA2247C4}">
      <dgm:prSet custT="1"/>
      <dgm:spPr/>
      <dgm:t>
        <a:bodyPr/>
        <a:lstStyle/>
        <a:p>
          <a:endParaRPr lang="pt-BR" sz="1800">
            <a:latin typeface="Calibri" pitchFamily="34" charset="0"/>
            <a:cs typeface="Calibri" pitchFamily="34" charset="0"/>
          </a:endParaRPr>
        </a:p>
      </dgm:t>
    </dgm:pt>
    <dgm:pt modelId="{401A0FE0-56B6-46F8-A1C3-BE12331208C4}">
      <dgm:prSet custT="1"/>
      <dgm:spPr/>
      <dgm:t>
        <a:bodyPr/>
        <a:lstStyle/>
        <a:p>
          <a:r>
            <a:rPr lang="pt-BR" sz="16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Diretoria de Benefícios</a:t>
          </a:r>
          <a:endParaRPr lang="pt-BR" sz="16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gm:t>
    </dgm:pt>
    <dgm:pt modelId="{DA2B2F5D-C41F-4272-BAE6-D871CE23D02A}" type="parTrans" cxnId="{30C20BE2-F420-48E2-992E-04F26C88489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 sz="2800">
            <a:latin typeface="Calibri" pitchFamily="34" charset="0"/>
            <a:cs typeface="Calibri" pitchFamily="34" charset="0"/>
          </a:endParaRPr>
        </a:p>
      </dgm:t>
    </dgm:pt>
    <dgm:pt modelId="{7B6C0B6B-3881-44BD-A71B-91D2D59022E2}" type="sibTrans" cxnId="{30C20BE2-F420-48E2-992E-04F26C88489A}">
      <dgm:prSet custT="1"/>
      <dgm:spPr/>
      <dgm:t>
        <a:bodyPr/>
        <a:lstStyle/>
        <a:p>
          <a:endParaRPr lang="pt-BR" sz="1800">
            <a:latin typeface="Calibri" pitchFamily="34" charset="0"/>
            <a:cs typeface="Calibri" pitchFamily="34" charset="0"/>
          </a:endParaRPr>
        </a:p>
      </dgm:t>
    </dgm:pt>
    <dgm:pt modelId="{D656FE0F-E142-4479-B58C-67E12E87FCCF}">
      <dgm:prSet custT="1"/>
      <dgm:spPr/>
      <dgm:t>
        <a:bodyPr/>
        <a:lstStyle/>
        <a:p>
          <a:r>
            <a:rPr lang="pt-BR" sz="16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Diretoria de Planejamento</a:t>
          </a:r>
          <a:endParaRPr lang="pt-BR" sz="16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gm:t>
    </dgm:pt>
    <dgm:pt modelId="{D5ADE27C-DA56-4E3A-BBC1-F8610C6E53C3}" type="parTrans" cxnId="{C5DDDB68-5BFC-4C85-BEEA-964DE1DCD93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 sz="2800">
            <a:latin typeface="Calibri" pitchFamily="34" charset="0"/>
            <a:cs typeface="Calibri" pitchFamily="34" charset="0"/>
          </a:endParaRPr>
        </a:p>
      </dgm:t>
    </dgm:pt>
    <dgm:pt modelId="{6E27F8FF-E4D8-4087-9E41-A66B638A8A6F}" type="sibTrans" cxnId="{C5DDDB68-5BFC-4C85-BEEA-964DE1DCD93F}">
      <dgm:prSet custT="1"/>
      <dgm:spPr/>
      <dgm:t>
        <a:bodyPr/>
        <a:lstStyle/>
        <a:p>
          <a:endParaRPr lang="pt-BR" sz="1800">
            <a:latin typeface="Calibri" pitchFamily="34" charset="0"/>
            <a:cs typeface="Calibri" pitchFamily="34" charset="0"/>
          </a:endParaRPr>
        </a:p>
      </dgm:t>
    </dgm:pt>
    <dgm:pt modelId="{9070E174-6E6C-4522-87C6-602D181732F5}" type="pres">
      <dgm:prSet presAssocID="{5CDB859C-554B-4A25-9B33-321E6610B4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087B999-1229-44BD-9681-AF07D15773AA}" type="pres">
      <dgm:prSet presAssocID="{03F6EEDE-1B9A-4E65-96DB-614A7876CF27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EA7AFD67-31B3-4CFF-8311-79DBE24B4D40}" type="pres">
      <dgm:prSet presAssocID="{03F6EEDE-1B9A-4E65-96DB-614A7876CF27}" presName="rootComposite1" presStyleCnt="0"/>
      <dgm:spPr/>
      <dgm:t>
        <a:bodyPr/>
        <a:lstStyle/>
        <a:p>
          <a:endParaRPr lang="pt-BR"/>
        </a:p>
      </dgm:t>
    </dgm:pt>
    <dgm:pt modelId="{75BDF8D1-88BB-4146-8EA5-9F58D41D5971}" type="pres">
      <dgm:prSet presAssocID="{03F6EEDE-1B9A-4E65-96DB-614A7876CF27}" presName="rootText1" presStyleLbl="node0" presStyleIdx="0" presStyleCnt="1" custScaleX="389133" custScaleY="163480" custLinFactNeighborX="944" custLinFactNeighborY="-6230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AE9955-D859-42D4-9BC2-C49757F9526D}" type="pres">
      <dgm:prSet presAssocID="{03F6EEDE-1B9A-4E65-96DB-614A7876CF2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AF347DAD-601E-422C-AD4C-770BD3B6B805}" type="pres">
      <dgm:prSet presAssocID="{03F6EEDE-1B9A-4E65-96DB-614A7876CF27}" presName="hierChild2" presStyleCnt="0"/>
      <dgm:spPr/>
      <dgm:t>
        <a:bodyPr/>
        <a:lstStyle/>
        <a:p>
          <a:endParaRPr lang="pt-BR"/>
        </a:p>
      </dgm:t>
    </dgm:pt>
    <dgm:pt modelId="{8BB0C2E6-64A1-48E2-9AE7-8FE287190718}" type="pres">
      <dgm:prSet presAssocID="{F8336C37-AC7A-4A0C-8D31-EFB52DD90455}" presName="Name37" presStyleLbl="parChTrans1D2" presStyleIdx="0" presStyleCnt="7"/>
      <dgm:spPr/>
      <dgm:t>
        <a:bodyPr/>
        <a:lstStyle/>
        <a:p>
          <a:endParaRPr lang="pt-BR"/>
        </a:p>
      </dgm:t>
    </dgm:pt>
    <dgm:pt modelId="{A6A385B1-2C0C-4DE1-A000-F8E1874D0A80}" type="pres">
      <dgm:prSet presAssocID="{A039E99B-C579-434A-9E72-85B0D5794DEE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DC05EB4B-1F3B-49E7-8703-5320AD015248}" type="pres">
      <dgm:prSet presAssocID="{A039E99B-C579-434A-9E72-85B0D5794DEE}" presName="rootComposite" presStyleCnt="0"/>
      <dgm:spPr/>
      <dgm:t>
        <a:bodyPr/>
        <a:lstStyle/>
        <a:p>
          <a:endParaRPr lang="pt-BR"/>
        </a:p>
      </dgm:t>
    </dgm:pt>
    <dgm:pt modelId="{0A51BCF2-A11D-4DE1-B995-2981D83DF9A0}" type="pres">
      <dgm:prSet presAssocID="{A039E99B-C579-434A-9E72-85B0D5794DEE}" presName="rootText" presStyleLbl="node2" presStyleIdx="0" presStyleCnt="6" custScaleX="86377" custLinFactNeighborX="9482" custLinFactNeighborY="-20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0B53C83-BEDA-4427-B247-B648C3B58243}" type="pres">
      <dgm:prSet presAssocID="{A039E99B-C579-434A-9E72-85B0D5794DEE}" presName="rootConnector" presStyleLbl="node2" presStyleIdx="0" presStyleCnt="6"/>
      <dgm:spPr/>
      <dgm:t>
        <a:bodyPr/>
        <a:lstStyle/>
        <a:p>
          <a:endParaRPr lang="pt-BR"/>
        </a:p>
      </dgm:t>
    </dgm:pt>
    <dgm:pt modelId="{3C1DDF0C-6B47-43C5-B229-B761D3C0CA7E}" type="pres">
      <dgm:prSet presAssocID="{A039E99B-C579-434A-9E72-85B0D5794DEE}" presName="hierChild4" presStyleCnt="0"/>
      <dgm:spPr/>
      <dgm:t>
        <a:bodyPr/>
        <a:lstStyle/>
        <a:p>
          <a:endParaRPr lang="pt-BR"/>
        </a:p>
      </dgm:t>
    </dgm:pt>
    <dgm:pt modelId="{8EDB1D9D-8E0F-4757-8C77-7B54BEB42292}" type="pres">
      <dgm:prSet presAssocID="{A039E99B-C579-434A-9E72-85B0D5794DEE}" presName="hierChild5" presStyleCnt="0"/>
      <dgm:spPr/>
      <dgm:t>
        <a:bodyPr/>
        <a:lstStyle/>
        <a:p>
          <a:endParaRPr lang="pt-BR"/>
        </a:p>
      </dgm:t>
    </dgm:pt>
    <dgm:pt modelId="{6E2719A4-BA9F-4955-B15F-84847749642B}" type="pres">
      <dgm:prSet presAssocID="{AD98B4E8-09B8-42A9-B2AC-583954DF16B1}" presName="Name37" presStyleLbl="parChTrans1D2" presStyleIdx="1" presStyleCnt="7"/>
      <dgm:spPr/>
      <dgm:t>
        <a:bodyPr/>
        <a:lstStyle/>
        <a:p>
          <a:endParaRPr lang="pt-BR"/>
        </a:p>
      </dgm:t>
    </dgm:pt>
    <dgm:pt modelId="{CDBA84A0-2BB2-4AF6-972C-96785D64E903}" type="pres">
      <dgm:prSet presAssocID="{0260A62F-F979-4548-932C-4757C72D47BC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598B8C9D-DC2D-4CD1-B53A-60544F18DF98}" type="pres">
      <dgm:prSet presAssocID="{0260A62F-F979-4548-932C-4757C72D47BC}" presName="rootComposite" presStyleCnt="0"/>
      <dgm:spPr/>
      <dgm:t>
        <a:bodyPr/>
        <a:lstStyle/>
        <a:p>
          <a:endParaRPr lang="pt-BR"/>
        </a:p>
      </dgm:t>
    </dgm:pt>
    <dgm:pt modelId="{A8F84CBA-158A-46BF-AB38-B93C07A2B42A}" type="pres">
      <dgm:prSet presAssocID="{0260A62F-F979-4548-932C-4757C72D47BC}" presName="rootText" presStyleLbl="node2" presStyleIdx="1" presStyleCnt="6" custScaleX="117272" custLinFactNeighborX="5692" custLinFactNeighborY="376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19B254-EE50-48BF-95ED-16BDA6B80264}" type="pres">
      <dgm:prSet presAssocID="{0260A62F-F979-4548-932C-4757C72D47BC}" presName="rootConnector" presStyleLbl="node2" presStyleIdx="1" presStyleCnt="6"/>
      <dgm:spPr/>
      <dgm:t>
        <a:bodyPr/>
        <a:lstStyle/>
        <a:p>
          <a:endParaRPr lang="pt-BR"/>
        </a:p>
      </dgm:t>
    </dgm:pt>
    <dgm:pt modelId="{8CCC0F1C-366E-44D4-B711-560BA51D3FA8}" type="pres">
      <dgm:prSet presAssocID="{0260A62F-F979-4548-932C-4757C72D47BC}" presName="hierChild4" presStyleCnt="0"/>
      <dgm:spPr/>
      <dgm:t>
        <a:bodyPr/>
        <a:lstStyle/>
        <a:p>
          <a:endParaRPr lang="pt-BR"/>
        </a:p>
      </dgm:t>
    </dgm:pt>
    <dgm:pt modelId="{CDBB492E-E758-4ECC-937E-F2E232C47D7C}" type="pres">
      <dgm:prSet presAssocID="{0260A62F-F979-4548-932C-4757C72D47BC}" presName="hierChild5" presStyleCnt="0"/>
      <dgm:spPr/>
      <dgm:t>
        <a:bodyPr/>
        <a:lstStyle/>
        <a:p>
          <a:endParaRPr lang="pt-BR"/>
        </a:p>
      </dgm:t>
    </dgm:pt>
    <dgm:pt modelId="{DD2349ED-F31D-401C-97D6-0A5C37345F3C}" type="pres">
      <dgm:prSet presAssocID="{74BF0E47-B285-4743-90B7-B20C7175D381}" presName="Name37" presStyleLbl="parChTrans1D2" presStyleIdx="2" presStyleCnt="7"/>
      <dgm:spPr/>
      <dgm:t>
        <a:bodyPr/>
        <a:lstStyle/>
        <a:p>
          <a:endParaRPr lang="pt-BR"/>
        </a:p>
      </dgm:t>
    </dgm:pt>
    <dgm:pt modelId="{BC146C91-F0AC-4765-A38B-1DF93C503907}" type="pres">
      <dgm:prSet presAssocID="{C52BF3C0-71F3-4DD5-9AD6-745A1458199E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618090C5-158B-4DB9-98ED-B6A6605EA853}" type="pres">
      <dgm:prSet presAssocID="{C52BF3C0-71F3-4DD5-9AD6-745A1458199E}" presName="rootComposite" presStyleCnt="0"/>
      <dgm:spPr/>
      <dgm:t>
        <a:bodyPr/>
        <a:lstStyle/>
        <a:p>
          <a:endParaRPr lang="pt-BR"/>
        </a:p>
      </dgm:t>
    </dgm:pt>
    <dgm:pt modelId="{C8327268-6601-4347-998C-555495B2D8F8}" type="pres">
      <dgm:prSet presAssocID="{C52BF3C0-71F3-4DD5-9AD6-745A1458199E}" presName="rootText" presStyleLbl="node2" presStyleIdx="2" presStyleCnt="6" custLinFactNeighborX="-10514" custLinFactNeighborY="25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F97079-ABD8-48FC-B4DA-0AF89CA38193}" type="pres">
      <dgm:prSet presAssocID="{C52BF3C0-71F3-4DD5-9AD6-745A1458199E}" presName="rootConnector" presStyleLbl="node2" presStyleIdx="2" presStyleCnt="6"/>
      <dgm:spPr/>
      <dgm:t>
        <a:bodyPr/>
        <a:lstStyle/>
        <a:p>
          <a:endParaRPr lang="pt-BR"/>
        </a:p>
      </dgm:t>
    </dgm:pt>
    <dgm:pt modelId="{29F8C4A2-C0C9-4ED3-B395-A10618EDAAC5}" type="pres">
      <dgm:prSet presAssocID="{C52BF3C0-71F3-4DD5-9AD6-745A1458199E}" presName="hierChild4" presStyleCnt="0"/>
      <dgm:spPr/>
      <dgm:t>
        <a:bodyPr/>
        <a:lstStyle/>
        <a:p>
          <a:endParaRPr lang="pt-BR"/>
        </a:p>
      </dgm:t>
    </dgm:pt>
    <dgm:pt modelId="{763AC5C9-5034-4AD6-B29E-83540A54185B}" type="pres">
      <dgm:prSet presAssocID="{C52BF3C0-71F3-4DD5-9AD6-745A1458199E}" presName="hierChild5" presStyleCnt="0"/>
      <dgm:spPr/>
      <dgm:t>
        <a:bodyPr/>
        <a:lstStyle/>
        <a:p>
          <a:endParaRPr lang="pt-BR"/>
        </a:p>
      </dgm:t>
    </dgm:pt>
    <dgm:pt modelId="{F2F4FC45-F6EC-4EA5-B44C-DB2DCB170DD9}" type="pres">
      <dgm:prSet presAssocID="{7D903988-E4ED-495A-8CCB-DDFC72BC2250}" presName="Name37" presStyleLbl="parChTrans1D2" presStyleIdx="3" presStyleCnt="7"/>
      <dgm:spPr/>
      <dgm:t>
        <a:bodyPr/>
        <a:lstStyle/>
        <a:p>
          <a:endParaRPr lang="pt-BR"/>
        </a:p>
      </dgm:t>
    </dgm:pt>
    <dgm:pt modelId="{02EE6F8B-387D-49B9-A7D5-6FB0B964D37C}" type="pres">
      <dgm:prSet presAssocID="{8E06DE70-D626-4F6B-8DEB-7DEAE08EAB77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DA66AE58-4356-4DB0-96C0-12BDA06A9139}" type="pres">
      <dgm:prSet presAssocID="{8E06DE70-D626-4F6B-8DEB-7DEAE08EAB77}" presName="rootComposite" presStyleCnt="0"/>
      <dgm:spPr/>
      <dgm:t>
        <a:bodyPr/>
        <a:lstStyle/>
        <a:p>
          <a:endParaRPr lang="pt-BR"/>
        </a:p>
      </dgm:t>
    </dgm:pt>
    <dgm:pt modelId="{E1DFF295-6FAE-4DE5-B2E7-BF600D845F87}" type="pres">
      <dgm:prSet presAssocID="{8E06DE70-D626-4F6B-8DEB-7DEAE08EAB77}" presName="rootText" presStyleLbl="node2" presStyleIdx="3" presStyleCnt="6" custLinFactNeighborX="-14053" custLinFactNeighborY="25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CFB007-B840-4A2D-BBF4-D562296F88FE}" type="pres">
      <dgm:prSet presAssocID="{8E06DE70-D626-4F6B-8DEB-7DEAE08EAB77}" presName="rootConnector" presStyleLbl="node2" presStyleIdx="3" presStyleCnt="6"/>
      <dgm:spPr/>
      <dgm:t>
        <a:bodyPr/>
        <a:lstStyle/>
        <a:p>
          <a:endParaRPr lang="pt-BR"/>
        </a:p>
      </dgm:t>
    </dgm:pt>
    <dgm:pt modelId="{D846DD6F-46D4-4AFD-8909-E65040FBF3C7}" type="pres">
      <dgm:prSet presAssocID="{8E06DE70-D626-4F6B-8DEB-7DEAE08EAB77}" presName="hierChild4" presStyleCnt="0"/>
      <dgm:spPr/>
      <dgm:t>
        <a:bodyPr/>
        <a:lstStyle/>
        <a:p>
          <a:endParaRPr lang="pt-BR"/>
        </a:p>
      </dgm:t>
    </dgm:pt>
    <dgm:pt modelId="{88897826-D86C-4C82-9257-6646EA90E516}" type="pres">
      <dgm:prSet presAssocID="{8E06DE70-D626-4F6B-8DEB-7DEAE08EAB77}" presName="hierChild5" presStyleCnt="0"/>
      <dgm:spPr/>
      <dgm:t>
        <a:bodyPr/>
        <a:lstStyle/>
        <a:p>
          <a:endParaRPr lang="pt-BR"/>
        </a:p>
      </dgm:t>
    </dgm:pt>
    <dgm:pt modelId="{25379063-B3FD-46DE-93AB-0B95FF1F80A8}" type="pres">
      <dgm:prSet presAssocID="{DA2B2F5D-C41F-4272-BAE6-D871CE23D02A}" presName="Name37" presStyleLbl="parChTrans1D2" presStyleIdx="4" presStyleCnt="7"/>
      <dgm:spPr/>
      <dgm:t>
        <a:bodyPr/>
        <a:lstStyle/>
        <a:p>
          <a:endParaRPr lang="pt-BR"/>
        </a:p>
      </dgm:t>
    </dgm:pt>
    <dgm:pt modelId="{348C0905-2F95-4E5D-8A13-A0F53C409204}" type="pres">
      <dgm:prSet presAssocID="{401A0FE0-56B6-46F8-A1C3-BE12331208C4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DE24D4E6-59F9-48A2-990D-5EBD4621E84D}" type="pres">
      <dgm:prSet presAssocID="{401A0FE0-56B6-46F8-A1C3-BE12331208C4}" presName="rootComposite" presStyleCnt="0"/>
      <dgm:spPr/>
      <dgm:t>
        <a:bodyPr/>
        <a:lstStyle/>
        <a:p>
          <a:endParaRPr lang="pt-BR"/>
        </a:p>
      </dgm:t>
    </dgm:pt>
    <dgm:pt modelId="{36EDBB05-704F-44B7-AAA3-EB1916D71908}" type="pres">
      <dgm:prSet presAssocID="{401A0FE0-56B6-46F8-A1C3-BE12331208C4}" presName="rootText" presStyleLbl="node2" presStyleIdx="4" presStyleCnt="6" custScaleX="97411" custLinFactNeighborX="-17593" custLinFactNeighborY="25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3245F0E-5ED5-4841-8E85-FDD4BD0D6F0A}" type="pres">
      <dgm:prSet presAssocID="{401A0FE0-56B6-46F8-A1C3-BE12331208C4}" presName="rootConnector" presStyleLbl="node2" presStyleIdx="4" presStyleCnt="6"/>
      <dgm:spPr/>
      <dgm:t>
        <a:bodyPr/>
        <a:lstStyle/>
        <a:p>
          <a:endParaRPr lang="pt-BR"/>
        </a:p>
      </dgm:t>
    </dgm:pt>
    <dgm:pt modelId="{AD688C9C-7D19-4FEB-A957-0738F5FB87DE}" type="pres">
      <dgm:prSet presAssocID="{401A0FE0-56B6-46F8-A1C3-BE12331208C4}" presName="hierChild4" presStyleCnt="0"/>
      <dgm:spPr/>
      <dgm:t>
        <a:bodyPr/>
        <a:lstStyle/>
        <a:p>
          <a:endParaRPr lang="pt-BR"/>
        </a:p>
      </dgm:t>
    </dgm:pt>
    <dgm:pt modelId="{7E94F5DB-0D24-41CF-AAA7-672345869357}" type="pres">
      <dgm:prSet presAssocID="{401A0FE0-56B6-46F8-A1C3-BE12331208C4}" presName="hierChild5" presStyleCnt="0"/>
      <dgm:spPr/>
      <dgm:t>
        <a:bodyPr/>
        <a:lstStyle/>
        <a:p>
          <a:endParaRPr lang="pt-BR"/>
        </a:p>
      </dgm:t>
    </dgm:pt>
    <dgm:pt modelId="{9F3EC4BB-6B82-4F36-A3D5-BF138E0E763E}" type="pres">
      <dgm:prSet presAssocID="{D5ADE27C-DA56-4E3A-BBC1-F8610C6E53C3}" presName="Name37" presStyleLbl="parChTrans1D2" presStyleIdx="5" presStyleCnt="7"/>
      <dgm:spPr/>
      <dgm:t>
        <a:bodyPr/>
        <a:lstStyle/>
        <a:p>
          <a:endParaRPr lang="pt-BR"/>
        </a:p>
      </dgm:t>
    </dgm:pt>
    <dgm:pt modelId="{2F58E3B3-8635-41D9-B588-32C327CD3608}" type="pres">
      <dgm:prSet presAssocID="{D656FE0F-E142-4479-B58C-67E12E87FCCF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D4A7B78C-C4C8-41D3-963A-7B048E799066}" type="pres">
      <dgm:prSet presAssocID="{D656FE0F-E142-4479-B58C-67E12E87FCCF}" presName="rootComposite" presStyleCnt="0"/>
      <dgm:spPr/>
      <dgm:t>
        <a:bodyPr/>
        <a:lstStyle/>
        <a:p>
          <a:endParaRPr lang="pt-BR"/>
        </a:p>
      </dgm:t>
    </dgm:pt>
    <dgm:pt modelId="{9627A5EE-2D0A-4235-92CA-07A04DCA09C7}" type="pres">
      <dgm:prSet presAssocID="{D656FE0F-E142-4479-B58C-67E12E87FCCF}" presName="rootText" presStyleLbl="node2" presStyleIdx="5" presStyleCnt="6" custScaleX="120942" custScaleY="100000" custLinFactNeighborX="-20061" custLinFactNeighborY="621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D8F0E1F-72F7-41D7-A61E-1B5B96F975AA}" type="pres">
      <dgm:prSet presAssocID="{D656FE0F-E142-4479-B58C-67E12E87FCCF}" presName="rootConnector" presStyleLbl="node2" presStyleIdx="5" presStyleCnt="6"/>
      <dgm:spPr/>
      <dgm:t>
        <a:bodyPr/>
        <a:lstStyle/>
        <a:p>
          <a:endParaRPr lang="pt-BR"/>
        </a:p>
      </dgm:t>
    </dgm:pt>
    <dgm:pt modelId="{395E96CE-AEBB-4677-9B15-454DD121907D}" type="pres">
      <dgm:prSet presAssocID="{D656FE0F-E142-4479-B58C-67E12E87FCCF}" presName="hierChild4" presStyleCnt="0"/>
      <dgm:spPr/>
      <dgm:t>
        <a:bodyPr/>
        <a:lstStyle/>
        <a:p>
          <a:endParaRPr lang="pt-BR"/>
        </a:p>
      </dgm:t>
    </dgm:pt>
    <dgm:pt modelId="{9C7FC4B4-3CF7-4F62-8D66-8185D521B93D}" type="pres">
      <dgm:prSet presAssocID="{D656FE0F-E142-4479-B58C-67E12E87FCCF}" presName="hierChild5" presStyleCnt="0"/>
      <dgm:spPr/>
      <dgm:t>
        <a:bodyPr/>
        <a:lstStyle/>
        <a:p>
          <a:endParaRPr lang="pt-BR"/>
        </a:p>
      </dgm:t>
    </dgm:pt>
    <dgm:pt modelId="{F2166209-CC96-478C-8DA3-CF49927C5DE4}" type="pres">
      <dgm:prSet presAssocID="{03F6EEDE-1B9A-4E65-96DB-614A7876CF27}" presName="hierChild3" presStyleCnt="0"/>
      <dgm:spPr/>
      <dgm:t>
        <a:bodyPr/>
        <a:lstStyle/>
        <a:p>
          <a:endParaRPr lang="pt-BR"/>
        </a:p>
      </dgm:t>
    </dgm:pt>
    <dgm:pt modelId="{82A0C663-541D-4020-BB93-4DFDD6A06248}" type="pres">
      <dgm:prSet presAssocID="{6D3E8CF8-2B8F-4C57-9843-AC22D580ED1E}" presName="Name111" presStyleLbl="parChTrans1D2" presStyleIdx="6" presStyleCnt="7"/>
      <dgm:spPr/>
      <dgm:t>
        <a:bodyPr/>
        <a:lstStyle/>
        <a:p>
          <a:endParaRPr lang="pt-BR"/>
        </a:p>
      </dgm:t>
    </dgm:pt>
    <dgm:pt modelId="{D7384F52-BCAE-4828-8077-64B4F5005159}" type="pres">
      <dgm:prSet presAssocID="{C3926247-5BE8-4AAF-A1B1-0FEC3882B165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69BD625F-7FD2-4D7B-AC9B-F8201793BE7A}" type="pres">
      <dgm:prSet presAssocID="{C3926247-5BE8-4AAF-A1B1-0FEC3882B165}" presName="rootComposite3" presStyleCnt="0"/>
      <dgm:spPr/>
      <dgm:t>
        <a:bodyPr/>
        <a:lstStyle/>
        <a:p>
          <a:endParaRPr lang="pt-BR"/>
        </a:p>
      </dgm:t>
    </dgm:pt>
    <dgm:pt modelId="{EE82E093-B88F-43CE-B1DD-0288830D0AE3}" type="pres">
      <dgm:prSet presAssocID="{C3926247-5BE8-4AAF-A1B1-0FEC3882B165}" presName="rootText3" presStyleLbl="asst1" presStyleIdx="0" presStyleCnt="1" custScaleX="174163" custScaleY="56214" custLinFactNeighborX="375" custLinFactNeighborY="-4909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05567A-5410-42BE-B151-B7E73C465025}" type="pres">
      <dgm:prSet presAssocID="{C3926247-5BE8-4AAF-A1B1-0FEC3882B165}" presName="rootConnector3" presStyleLbl="asst1" presStyleIdx="0" presStyleCnt="1"/>
      <dgm:spPr/>
      <dgm:t>
        <a:bodyPr/>
        <a:lstStyle/>
        <a:p>
          <a:endParaRPr lang="pt-BR"/>
        </a:p>
      </dgm:t>
    </dgm:pt>
    <dgm:pt modelId="{D434A87F-71C3-4113-BE24-28156506E5B2}" type="pres">
      <dgm:prSet presAssocID="{C3926247-5BE8-4AAF-A1B1-0FEC3882B165}" presName="hierChild6" presStyleCnt="0"/>
      <dgm:spPr/>
      <dgm:t>
        <a:bodyPr/>
        <a:lstStyle/>
        <a:p>
          <a:endParaRPr lang="pt-BR"/>
        </a:p>
      </dgm:t>
    </dgm:pt>
    <dgm:pt modelId="{7E2AE6E8-E92A-4AE9-8149-4D329D53EFA3}" type="pres">
      <dgm:prSet presAssocID="{C3926247-5BE8-4AAF-A1B1-0FEC3882B165}" presName="hierChild7" presStyleCnt="0"/>
      <dgm:spPr/>
      <dgm:t>
        <a:bodyPr/>
        <a:lstStyle/>
        <a:p>
          <a:endParaRPr lang="pt-BR"/>
        </a:p>
      </dgm:t>
    </dgm:pt>
  </dgm:ptLst>
  <dgm:cxnLst>
    <dgm:cxn modelId="{EA05F4B1-E29A-4183-A64A-EF83CEE4160C}" srcId="{03F6EEDE-1B9A-4E65-96DB-614A7876CF27}" destId="{C3926247-5BE8-4AAF-A1B1-0FEC3882B165}" srcOrd="0" destOrd="0" parTransId="{6D3E8CF8-2B8F-4C57-9843-AC22D580ED1E}" sibTransId="{3ACA7A28-E124-4AF6-96CE-9152F0EFB46A}"/>
    <dgm:cxn modelId="{02B84919-302D-40DD-8014-96D91385B2EB}" type="presOf" srcId="{F8336C37-AC7A-4A0C-8D31-EFB52DD90455}" destId="{8BB0C2E6-64A1-48E2-9AE7-8FE287190718}" srcOrd="0" destOrd="0" presId="urn:microsoft.com/office/officeart/2005/8/layout/orgChart1"/>
    <dgm:cxn modelId="{6D58C583-D29C-4528-9341-982F35A2F808}" srcId="{03F6EEDE-1B9A-4E65-96DB-614A7876CF27}" destId="{C52BF3C0-71F3-4DD5-9AD6-745A1458199E}" srcOrd="3" destOrd="0" parTransId="{74BF0E47-B285-4743-90B7-B20C7175D381}" sibTransId="{CA9DE4D6-77D8-4ADF-9BE5-97CDD1FD5277}"/>
    <dgm:cxn modelId="{3D9D80A5-7ACD-407E-8CBF-9C056983E3E3}" srcId="{03F6EEDE-1B9A-4E65-96DB-614A7876CF27}" destId="{0260A62F-F979-4548-932C-4757C72D47BC}" srcOrd="2" destOrd="0" parTransId="{AD98B4E8-09B8-42A9-B2AC-583954DF16B1}" sibTransId="{4D58D0E3-9F32-4748-9858-4242A514F916}"/>
    <dgm:cxn modelId="{E9BEAB6F-81AF-4543-A84A-CD0327EFA503}" type="presOf" srcId="{AD98B4E8-09B8-42A9-B2AC-583954DF16B1}" destId="{6E2719A4-BA9F-4955-B15F-84847749642B}" srcOrd="0" destOrd="0" presId="urn:microsoft.com/office/officeart/2005/8/layout/orgChart1"/>
    <dgm:cxn modelId="{3DC20716-AE1F-4CAC-9FE6-294D83374024}" type="presOf" srcId="{C52BF3C0-71F3-4DD5-9AD6-745A1458199E}" destId="{D2F97079-ABD8-48FC-B4DA-0AF89CA38193}" srcOrd="1" destOrd="0" presId="urn:microsoft.com/office/officeart/2005/8/layout/orgChart1"/>
    <dgm:cxn modelId="{C5DDDB68-5BFC-4C85-BEEA-964DE1DCD93F}" srcId="{03F6EEDE-1B9A-4E65-96DB-614A7876CF27}" destId="{D656FE0F-E142-4479-B58C-67E12E87FCCF}" srcOrd="6" destOrd="0" parTransId="{D5ADE27C-DA56-4E3A-BBC1-F8610C6E53C3}" sibTransId="{6E27F8FF-E4D8-4087-9E41-A66B638A8A6F}"/>
    <dgm:cxn modelId="{D3FF09E9-025E-4E3E-9D6F-F9E7B677A848}" type="presOf" srcId="{A039E99B-C579-434A-9E72-85B0D5794DEE}" destId="{0A51BCF2-A11D-4DE1-B995-2981D83DF9A0}" srcOrd="0" destOrd="0" presId="urn:microsoft.com/office/officeart/2005/8/layout/orgChart1"/>
    <dgm:cxn modelId="{30C20BE2-F420-48E2-992E-04F26C88489A}" srcId="{03F6EEDE-1B9A-4E65-96DB-614A7876CF27}" destId="{401A0FE0-56B6-46F8-A1C3-BE12331208C4}" srcOrd="5" destOrd="0" parTransId="{DA2B2F5D-C41F-4272-BAE6-D871CE23D02A}" sibTransId="{7B6C0B6B-3881-44BD-A71B-91D2D59022E2}"/>
    <dgm:cxn modelId="{A8634F86-54EA-4EAB-94FB-48AA2388079A}" type="presOf" srcId="{D656FE0F-E142-4479-B58C-67E12E87FCCF}" destId="{2D8F0E1F-72F7-41D7-A61E-1B5B96F975AA}" srcOrd="1" destOrd="0" presId="urn:microsoft.com/office/officeart/2005/8/layout/orgChart1"/>
    <dgm:cxn modelId="{5D7FAA55-3AB1-4C39-ABF2-4E9BCAC77C58}" type="presOf" srcId="{401A0FE0-56B6-46F8-A1C3-BE12331208C4}" destId="{C3245F0E-5ED5-4841-8E85-FDD4BD0D6F0A}" srcOrd="1" destOrd="0" presId="urn:microsoft.com/office/officeart/2005/8/layout/orgChart1"/>
    <dgm:cxn modelId="{36B3422A-F486-43FC-8330-AB10911F5B0E}" type="presOf" srcId="{D5ADE27C-DA56-4E3A-BBC1-F8610C6E53C3}" destId="{9F3EC4BB-6B82-4F36-A3D5-BF138E0E763E}" srcOrd="0" destOrd="0" presId="urn:microsoft.com/office/officeart/2005/8/layout/orgChart1"/>
    <dgm:cxn modelId="{6C8D7DA2-C821-4B9F-92B0-D2A2DA08D5F0}" type="presOf" srcId="{C3926247-5BE8-4AAF-A1B1-0FEC3882B165}" destId="{6205567A-5410-42BE-B151-B7E73C465025}" srcOrd="1" destOrd="0" presId="urn:microsoft.com/office/officeart/2005/8/layout/orgChart1"/>
    <dgm:cxn modelId="{E20ED294-A523-4B94-897C-A03C82870DDB}" type="presOf" srcId="{7D903988-E4ED-495A-8CCB-DDFC72BC2250}" destId="{F2F4FC45-F6EC-4EA5-B44C-DB2DCB170DD9}" srcOrd="0" destOrd="0" presId="urn:microsoft.com/office/officeart/2005/8/layout/orgChart1"/>
    <dgm:cxn modelId="{19DBD080-5A23-4FD1-AF24-5101E1231FD4}" type="presOf" srcId="{0260A62F-F979-4548-932C-4757C72D47BC}" destId="{CE19B254-EE50-48BF-95ED-16BDA6B80264}" srcOrd="1" destOrd="0" presId="urn:microsoft.com/office/officeart/2005/8/layout/orgChart1"/>
    <dgm:cxn modelId="{991AFE21-AAD5-42F0-9911-E3C04B194669}" type="presOf" srcId="{74BF0E47-B285-4743-90B7-B20C7175D381}" destId="{DD2349ED-F31D-401C-97D6-0A5C37345F3C}" srcOrd="0" destOrd="0" presId="urn:microsoft.com/office/officeart/2005/8/layout/orgChart1"/>
    <dgm:cxn modelId="{FACBC5C0-3942-4778-B730-0A2FA8B04342}" type="presOf" srcId="{D656FE0F-E142-4479-B58C-67E12E87FCCF}" destId="{9627A5EE-2D0A-4235-92CA-07A04DCA09C7}" srcOrd="0" destOrd="0" presId="urn:microsoft.com/office/officeart/2005/8/layout/orgChart1"/>
    <dgm:cxn modelId="{C3280719-0F27-4676-981C-9EBF788701AE}" type="presOf" srcId="{C52BF3C0-71F3-4DD5-9AD6-745A1458199E}" destId="{C8327268-6601-4347-998C-555495B2D8F8}" srcOrd="0" destOrd="0" presId="urn:microsoft.com/office/officeart/2005/8/layout/orgChart1"/>
    <dgm:cxn modelId="{68D5E607-FD66-4BE7-9606-C47300A43CC2}" type="presOf" srcId="{C3926247-5BE8-4AAF-A1B1-0FEC3882B165}" destId="{EE82E093-B88F-43CE-B1DD-0288830D0AE3}" srcOrd="0" destOrd="0" presId="urn:microsoft.com/office/officeart/2005/8/layout/orgChart1"/>
    <dgm:cxn modelId="{E36ABD41-ED01-43B8-BC8A-A69812F1746A}" srcId="{03F6EEDE-1B9A-4E65-96DB-614A7876CF27}" destId="{A039E99B-C579-434A-9E72-85B0D5794DEE}" srcOrd="1" destOrd="0" parTransId="{F8336C37-AC7A-4A0C-8D31-EFB52DD90455}" sibTransId="{445C8419-4FE1-4634-9D2F-1B7881C54634}"/>
    <dgm:cxn modelId="{D9576C50-5B08-4C52-8115-F805839C7091}" type="presOf" srcId="{03F6EEDE-1B9A-4E65-96DB-614A7876CF27}" destId="{5AAE9955-D859-42D4-9BC2-C49757F9526D}" srcOrd="1" destOrd="0" presId="urn:microsoft.com/office/officeart/2005/8/layout/orgChart1"/>
    <dgm:cxn modelId="{3D1D75AC-C5B4-4E7A-A26F-6E31CE791747}" type="presOf" srcId="{401A0FE0-56B6-46F8-A1C3-BE12331208C4}" destId="{36EDBB05-704F-44B7-AAA3-EB1916D71908}" srcOrd="0" destOrd="0" presId="urn:microsoft.com/office/officeart/2005/8/layout/orgChart1"/>
    <dgm:cxn modelId="{CF686D20-364C-4068-ABAF-7460A45FFAFF}" type="presOf" srcId="{6D3E8CF8-2B8F-4C57-9843-AC22D580ED1E}" destId="{82A0C663-541D-4020-BB93-4DFDD6A06248}" srcOrd="0" destOrd="0" presId="urn:microsoft.com/office/officeart/2005/8/layout/orgChart1"/>
    <dgm:cxn modelId="{F9BDEC5F-A359-408B-BFC0-A336AA2247C4}" srcId="{03F6EEDE-1B9A-4E65-96DB-614A7876CF27}" destId="{8E06DE70-D626-4F6B-8DEB-7DEAE08EAB77}" srcOrd="4" destOrd="0" parTransId="{7D903988-E4ED-495A-8CCB-DDFC72BC2250}" sibTransId="{A9D66844-553A-4022-BB2E-95088F5C940D}"/>
    <dgm:cxn modelId="{46F6B59A-09F7-4AED-9632-80C69785FB4D}" type="presOf" srcId="{0260A62F-F979-4548-932C-4757C72D47BC}" destId="{A8F84CBA-158A-46BF-AB38-B93C07A2B42A}" srcOrd="0" destOrd="0" presId="urn:microsoft.com/office/officeart/2005/8/layout/orgChart1"/>
    <dgm:cxn modelId="{F4DD7940-1DF6-4453-B030-A791D84D3A2C}" type="presOf" srcId="{8E06DE70-D626-4F6B-8DEB-7DEAE08EAB77}" destId="{E1DFF295-6FAE-4DE5-B2E7-BF600D845F87}" srcOrd="0" destOrd="0" presId="urn:microsoft.com/office/officeart/2005/8/layout/orgChart1"/>
    <dgm:cxn modelId="{7D5190A7-BE84-46E3-81B7-6430D4D817B4}" type="presOf" srcId="{A039E99B-C579-434A-9E72-85B0D5794DEE}" destId="{A0B53C83-BEDA-4427-B247-B648C3B58243}" srcOrd="1" destOrd="0" presId="urn:microsoft.com/office/officeart/2005/8/layout/orgChart1"/>
    <dgm:cxn modelId="{92E27789-B999-49B4-BFD8-D5AF2EA572E0}" srcId="{5CDB859C-554B-4A25-9B33-321E6610B4D8}" destId="{03F6EEDE-1B9A-4E65-96DB-614A7876CF27}" srcOrd="0" destOrd="0" parTransId="{88B34A11-DC40-4CC3-A03F-72DE3B58D2FE}" sibTransId="{C9BE89B7-5A67-4B4E-943B-5EFCBB26E779}"/>
    <dgm:cxn modelId="{8E802F5A-1D00-4880-A4FC-AD45BDFB0360}" type="presOf" srcId="{8E06DE70-D626-4F6B-8DEB-7DEAE08EAB77}" destId="{85CFB007-B840-4A2D-BBF4-D562296F88FE}" srcOrd="1" destOrd="0" presId="urn:microsoft.com/office/officeart/2005/8/layout/orgChart1"/>
    <dgm:cxn modelId="{716B55DD-4579-4328-985A-1222E3A8A38E}" type="presOf" srcId="{5CDB859C-554B-4A25-9B33-321E6610B4D8}" destId="{9070E174-6E6C-4522-87C6-602D181732F5}" srcOrd="0" destOrd="0" presId="urn:microsoft.com/office/officeart/2005/8/layout/orgChart1"/>
    <dgm:cxn modelId="{6901C2E4-9CB2-4A47-93F3-8F148CA7B051}" type="presOf" srcId="{03F6EEDE-1B9A-4E65-96DB-614A7876CF27}" destId="{75BDF8D1-88BB-4146-8EA5-9F58D41D5971}" srcOrd="0" destOrd="0" presId="urn:microsoft.com/office/officeart/2005/8/layout/orgChart1"/>
    <dgm:cxn modelId="{D4354C17-2A80-4679-9180-494835261951}" type="presOf" srcId="{DA2B2F5D-C41F-4272-BAE6-D871CE23D02A}" destId="{25379063-B3FD-46DE-93AB-0B95FF1F80A8}" srcOrd="0" destOrd="0" presId="urn:microsoft.com/office/officeart/2005/8/layout/orgChart1"/>
    <dgm:cxn modelId="{7DFE6D15-051F-40B0-BC98-6A5280B46563}" type="presParOf" srcId="{9070E174-6E6C-4522-87C6-602D181732F5}" destId="{1087B999-1229-44BD-9681-AF07D15773AA}" srcOrd="0" destOrd="0" presId="urn:microsoft.com/office/officeart/2005/8/layout/orgChart1"/>
    <dgm:cxn modelId="{1F4C88D1-3E79-48FF-833C-9F30DD42D711}" type="presParOf" srcId="{1087B999-1229-44BD-9681-AF07D15773AA}" destId="{EA7AFD67-31B3-4CFF-8311-79DBE24B4D40}" srcOrd="0" destOrd="0" presId="urn:microsoft.com/office/officeart/2005/8/layout/orgChart1"/>
    <dgm:cxn modelId="{AE6BC17E-A505-45DC-8454-7288ADA6A4ED}" type="presParOf" srcId="{EA7AFD67-31B3-4CFF-8311-79DBE24B4D40}" destId="{75BDF8D1-88BB-4146-8EA5-9F58D41D5971}" srcOrd="0" destOrd="0" presId="urn:microsoft.com/office/officeart/2005/8/layout/orgChart1"/>
    <dgm:cxn modelId="{208DE5A1-1E07-44AF-82B1-44102C66F849}" type="presParOf" srcId="{EA7AFD67-31B3-4CFF-8311-79DBE24B4D40}" destId="{5AAE9955-D859-42D4-9BC2-C49757F9526D}" srcOrd="1" destOrd="0" presId="urn:microsoft.com/office/officeart/2005/8/layout/orgChart1"/>
    <dgm:cxn modelId="{018FE814-68AE-4A69-9FA3-665F1E8FE681}" type="presParOf" srcId="{1087B999-1229-44BD-9681-AF07D15773AA}" destId="{AF347DAD-601E-422C-AD4C-770BD3B6B805}" srcOrd="1" destOrd="0" presId="urn:microsoft.com/office/officeart/2005/8/layout/orgChart1"/>
    <dgm:cxn modelId="{E9B7B6D3-C121-46F4-9C24-DD33BDD0003E}" type="presParOf" srcId="{AF347DAD-601E-422C-AD4C-770BD3B6B805}" destId="{8BB0C2E6-64A1-48E2-9AE7-8FE287190718}" srcOrd="0" destOrd="0" presId="urn:microsoft.com/office/officeart/2005/8/layout/orgChart1"/>
    <dgm:cxn modelId="{5E1B17E1-6A42-47FE-B48D-F823C2F35015}" type="presParOf" srcId="{AF347DAD-601E-422C-AD4C-770BD3B6B805}" destId="{A6A385B1-2C0C-4DE1-A000-F8E1874D0A80}" srcOrd="1" destOrd="0" presId="urn:microsoft.com/office/officeart/2005/8/layout/orgChart1"/>
    <dgm:cxn modelId="{6FCA286F-9AA0-4B92-A61F-4F1505F9D893}" type="presParOf" srcId="{A6A385B1-2C0C-4DE1-A000-F8E1874D0A80}" destId="{DC05EB4B-1F3B-49E7-8703-5320AD015248}" srcOrd="0" destOrd="0" presId="urn:microsoft.com/office/officeart/2005/8/layout/orgChart1"/>
    <dgm:cxn modelId="{B536181C-CCB0-496F-88F6-48BAE9B520BB}" type="presParOf" srcId="{DC05EB4B-1F3B-49E7-8703-5320AD015248}" destId="{0A51BCF2-A11D-4DE1-B995-2981D83DF9A0}" srcOrd="0" destOrd="0" presId="urn:microsoft.com/office/officeart/2005/8/layout/orgChart1"/>
    <dgm:cxn modelId="{39316567-5083-4194-ACA1-986DB24F5299}" type="presParOf" srcId="{DC05EB4B-1F3B-49E7-8703-5320AD015248}" destId="{A0B53C83-BEDA-4427-B247-B648C3B58243}" srcOrd="1" destOrd="0" presId="urn:microsoft.com/office/officeart/2005/8/layout/orgChart1"/>
    <dgm:cxn modelId="{9A41A504-D114-4F94-92AE-4924D84EDD15}" type="presParOf" srcId="{A6A385B1-2C0C-4DE1-A000-F8E1874D0A80}" destId="{3C1DDF0C-6B47-43C5-B229-B761D3C0CA7E}" srcOrd="1" destOrd="0" presId="urn:microsoft.com/office/officeart/2005/8/layout/orgChart1"/>
    <dgm:cxn modelId="{673FBD40-F05D-4F9D-8CA8-C12B7E9213CF}" type="presParOf" srcId="{A6A385B1-2C0C-4DE1-A000-F8E1874D0A80}" destId="{8EDB1D9D-8E0F-4757-8C77-7B54BEB42292}" srcOrd="2" destOrd="0" presId="urn:microsoft.com/office/officeart/2005/8/layout/orgChart1"/>
    <dgm:cxn modelId="{23ACDB0C-CF34-4DDE-AD9D-0C123769D21A}" type="presParOf" srcId="{AF347DAD-601E-422C-AD4C-770BD3B6B805}" destId="{6E2719A4-BA9F-4955-B15F-84847749642B}" srcOrd="2" destOrd="0" presId="urn:microsoft.com/office/officeart/2005/8/layout/orgChart1"/>
    <dgm:cxn modelId="{02F18A8E-D24C-4124-BF35-9FA32FD42D4C}" type="presParOf" srcId="{AF347DAD-601E-422C-AD4C-770BD3B6B805}" destId="{CDBA84A0-2BB2-4AF6-972C-96785D64E903}" srcOrd="3" destOrd="0" presId="urn:microsoft.com/office/officeart/2005/8/layout/orgChart1"/>
    <dgm:cxn modelId="{7AF25C91-C870-445E-AB1D-645905301B28}" type="presParOf" srcId="{CDBA84A0-2BB2-4AF6-972C-96785D64E903}" destId="{598B8C9D-DC2D-4CD1-B53A-60544F18DF98}" srcOrd="0" destOrd="0" presId="urn:microsoft.com/office/officeart/2005/8/layout/orgChart1"/>
    <dgm:cxn modelId="{9FF8C26C-9D91-4F2F-85F1-8DAA9223A2BF}" type="presParOf" srcId="{598B8C9D-DC2D-4CD1-B53A-60544F18DF98}" destId="{A8F84CBA-158A-46BF-AB38-B93C07A2B42A}" srcOrd="0" destOrd="0" presId="urn:microsoft.com/office/officeart/2005/8/layout/orgChart1"/>
    <dgm:cxn modelId="{78C29065-A427-41E9-A70F-0D74D06BA915}" type="presParOf" srcId="{598B8C9D-DC2D-4CD1-B53A-60544F18DF98}" destId="{CE19B254-EE50-48BF-95ED-16BDA6B80264}" srcOrd="1" destOrd="0" presId="urn:microsoft.com/office/officeart/2005/8/layout/orgChart1"/>
    <dgm:cxn modelId="{8C75D72F-6F64-4EA5-95A2-7BFE05AA4B8E}" type="presParOf" srcId="{CDBA84A0-2BB2-4AF6-972C-96785D64E903}" destId="{8CCC0F1C-366E-44D4-B711-560BA51D3FA8}" srcOrd="1" destOrd="0" presId="urn:microsoft.com/office/officeart/2005/8/layout/orgChart1"/>
    <dgm:cxn modelId="{5B730CEA-3017-44BE-B250-7D79AFF4FB54}" type="presParOf" srcId="{CDBA84A0-2BB2-4AF6-972C-96785D64E903}" destId="{CDBB492E-E758-4ECC-937E-F2E232C47D7C}" srcOrd="2" destOrd="0" presId="urn:microsoft.com/office/officeart/2005/8/layout/orgChart1"/>
    <dgm:cxn modelId="{A0A840A2-89BA-4A66-81AC-3D4EDD18302B}" type="presParOf" srcId="{AF347DAD-601E-422C-AD4C-770BD3B6B805}" destId="{DD2349ED-F31D-401C-97D6-0A5C37345F3C}" srcOrd="4" destOrd="0" presId="urn:microsoft.com/office/officeart/2005/8/layout/orgChart1"/>
    <dgm:cxn modelId="{DBFADE1B-06F3-4209-B2D4-CDFD06FA029C}" type="presParOf" srcId="{AF347DAD-601E-422C-AD4C-770BD3B6B805}" destId="{BC146C91-F0AC-4765-A38B-1DF93C503907}" srcOrd="5" destOrd="0" presId="urn:microsoft.com/office/officeart/2005/8/layout/orgChart1"/>
    <dgm:cxn modelId="{5F3A775C-F029-40DA-A76A-2CF50ED81D70}" type="presParOf" srcId="{BC146C91-F0AC-4765-A38B-1DF93C503907}" destId="{618090C5-158B-4DB9-98ED-B6A6605EA853}" srcOrd="0" destOrd="0" presId="urn:microsoft.com/office/officeart/2005/8/layout/orgChart1"/>
    <dgm:cxn modelId="{C6581263-D0A1-4008-8E5D-8D8B9DFA1DA9}" type="presParOf" srcId="{618090C5-158B-4DB9-98ED-B6A6605EA853}" destId="{C8327268-6601-4347-998C-555495B2D8F8}" srcOrd="0" destOrd="0" presId="urn:microsoft.com/office/officeart/2005/8/layout/orgChart1"/>
    <dgm:cxn modelId="{AC8EB383-8FFA-4494-97C6-15C4C68FAE1D}" type="presParOf" srcId="{618090C5-158B-4DB9-98ED-B6A6605EA853}" destId="{D2F97079-ABD8-48FC-B4DA-0AF89CA38193}" srcOrd="1" destOrd="0" presId="urn:microsoft.com/office/officeart/2005/8/layout/orgChart1"/>
    <dgm:cxn modelId="{695E0D37-B86E-4E81-B580-2A15BAF95A50}" type="presParOf" srcId="{BC146C91-F0AC-4765-A38B-1DF93C503907}" destId="{29F8C4A2-C0C9-4ED3-B395-A10618EDAAC5}" srcOrd="1" destOrd="0" presId="urn:microsoft.com/office/officeart/2005/8/layout/orgChart1"/>
    <dgm:cxn modelId="{D7F97682-97A8-45B7-A16C-98085BF4A990}" type="presParOf" srcId="{BC146C91-F0AC-4765-A38B-1DF93C503907}" destId="{763AC5C9-5034-4AD6-B29E-83540A54185B}" srcOrd="2" destOrd="0" presId="urn:microsoft.com/office/officeart/2005/8/layout/orgChart1"/>
    <dgm:cxn modelId="{1C8AB627-8D87-46AA-9806-6050289BD98F}" type="presParOf" srcId="{AF347DAD-601E-422C-AD4C-770BD3B6B805}" destId="{F2F4FC45-F6EC-4EA5-B44C-DB2DCB170DD9}" srcOrd="6" destOrd="0" presId="urn:microsoft.com/office/officeart/2005/8/layout/orgChart1"/>
    <dgm:cxn modelId="{AE490BB2-6FFC-447A-B5FC-B21B1E24B029}" type="presParOf" srcId="{AF347DAD-601E-422C-AD4C-770BD3B6B805}" destId="{02EE6F8B-387D-49B9-A7D5-6FB0B964D37C}" srcOrd="7" destOrd="0" presId="urn:microsoft.com/office/officeart/2005/8/layout/orgChart1"/>
    <dgm:cxn modelId="{D88F8B1D-501A-4597-B678-B2F88922DD65}" type="presParOf" srcId="{02EE6F8B-387D-49B9-A7D5-6FB0B964D37C}" destId="{DA66AE58-4356-4DB0-96C0-12BDA06A9139}" srcOrd="0" destOrd="0" presId="urn:microsoft.com/office/officeart/2005/8/layout/orgChart1"/>
    <dgm:cxn modelId="{0A9A5B28-DDA7-4EAC-B2F0-1666266B4A44}" type="presParOf" srcId="{DA66AE58-4356-4DB0-96C0-12BDA06A9139}" destId="{E1DFF295-6FAE-4DE5-B2E7-BF600D845F87}" srcOrd="0" destOrd="0" presId="urn:microsoft.com/office/officeart/2005/8/layout/orgChart1"/>
    <dgm:cxn modelId="{31F57928-80B9-42BE-B2AF-6FFA666F0BB1}" type="presParOf" srcId="{DA66AE58-4356-4DB0-96C0-12BDA06A9139}" destId="{85CFB007-B840-4A2D-BBF4-D562296F88FE}" srcOrd="1" destOrd="0" presId="urn:microsoft.com/office/officeart/2005/8/layout/orgChart1"/>
    <dgm:cxn modelId="{8DA875CE-A3FE-4707-BC70-A4C51E8C2AD9}" type="presParOf" srcId="{02EE6F8B-387D-49B9-A7D5-6FB0B964D37C}" destId="{D846DD6F-46D4-4AFD-8909-E65040FBF3C7}" srcOrd="1" destOrd="0" presId="urn:microsoft.com/office/officeart/2005/8/layout/orgChart1"/>
    <dgm:cxn modelId="{67DDF9D9-F1F5-43B2-813D-86ABDC681180}" type="presParOf" srcId="{02EE6F8B-387D-49B9-A7D5-6FB0B964D37C}" destId="{88897826-D86C-4C82-9257-6646EA90E516}" srcOrd="2" destOrd="0" presId="urn:microsoft.com/office/officeart/2005/8/layout/orgChart1"/>
    <dgm:cxn modelId="{AEDBCD50-49CE-497E-8D30-40602FB8ADFD}" type="presParOf" srcId="{AF347DAD-601E-422C-AD4C-770BD3B6B805}" destId="{25379063-B3FD-46DE-93AB-0B95FF1F80A8}" srcOrd="8" destOrd="0" presId="urn:microsoft.com/office/officeart/2005/8/layout/orgChart1"/>
    <dgm:cxn modelId="{09716260-7626-4DAA-97B7-F73D8849491E}" type="presParOf" srcId="{AF347DAD-601E-422C-AD4C-770BD3B6B805}" destId="{348C0905-2F95-4E5D-8A13-A0F53C409204}" srcOrd="9" destOrd="0" presId="urn:microsoft.com/office/officeart/2005/8/layout/orgChart1"/>
    <dgm:cxn modelId="{5A1AD41D-938A-4AEB-AF3B-2034047E7DBD}" type="presParOf" srcId="{348C0905-2F95-4E5D-8A13-A0F53C409204}" destId="{DE24D4E6-59F9-48A2-990D-5EBD4621E84D}" srcOrd="0" destOrd="0" presId="urn:microsoft.com/office/officeart/2005/8/layout/orgChart1"/>
    <dgm:cxn modelId="{7CF0815B-7179-47B8-AE15-7C8D6146EC84}" type="presParOf" srcId="{DE24D4E6-59F9-48A2-990D-5EBD4621E84D}" destId="{36EDBB05-704F-44B7-AAA3-EB1916D71908}" srcOrd="0" destOrd="0" presId="urn:microsoft.com/office/officeart/2005/8/layout/orgChart1"/>
    <dgm:cxn modelId="{9EE92206-5DEB-40B7-9C4D-98DD7F99A313}" type="presParOf" srcId="{DE24D4E6-59F9-48A2-990D-5EBD4621E84D}" destId="{C3245F0E-5ED5-4841-8E85-FDD4BD0D6F0A}" srcOrd="1" destOrd="0" presId="urn:microsoft.com/office/officeart/2005/8/layout/orgChart1"/>
    <dgm:cxn modelId="{6F0ED3AB-1FDC-44BD-9A05-5BD65DE3DDA6}" type="presParOf" srcId="{348C0905-2F95-4E5D-8A13-A0F53C409204}" destId="{AD688C9C-7D19-4FEB-A957-0738F5FB87DE}" srcOrd="1" destOrd="0" presId="urn:microsoft.com/office/officeart/2005/8/layout/orgChart1"/>
    <dgm:cxn modelId="{4981C4BA-C0E3-4F36-A8AF-88F028B7F98B}" type="presParOf" srcId="{348C0905-2F95-4E5D-8A13-A0F53C409204}" destId="{7E94F5DB-0D24-41CF-AAA7-672345869357}" srcOrd="2" destOrd="0" presId="urn:microsoft.com/office/officeart/2005/8/layout/orgChart1"/>
    <dgm:cxn modelId="{9DC4FA3C-B216-4BC6-A440-6AF19CC7CEDD}" type="presParOf" srcId="{AF347DAD-601E-422C-AD4C-770BD3B6B805}" destId="{9F3EC4BB-6B82-4F36-A3D5-BF138E0E763E}" srcOrd="10" destOrd="0" presId="urn:microsoft.com/office/officeart/2005/8/layout/orgChart1"/>
    <dgm:cxn modelId="{7C4E53D8-A888-489E-81F1-AC6E5FD3EE37}" type="presParOf" srcId="{AF347DAD-601E-422C-AD4C-770BD3B6B805}" destId="{2F58E3B3-8635-41D9-B588-32C327CD3608}" srcOrd="11" destOrd="0" presId="urn:microsoft.com/office/officeart/2005/8/layout/orgChart1"/>
    <dgm:cxn modelId="{00A26109-7E67-4187-B322-A83D8B754BC8}" type="presParOf" srcId="{2F58E3B3-8635-41D9-B588-32C327CD3608}" destId="{D4A7B78C-C4C8-41D3-963A-7B048E799066}" srcOrd="0" destOrd="0" presId="urn:microsoft.com/office/officeart/2005/8/layout/orgChart1"/>
    <dgm:cxn modelId="{4E4C328B-946E-4506-8837-87BDBF4FBEE9}" type="presParOf" srcId="{D4A7B78C-C4C8-41D3-963A-7B048E799066}" destId="{9627A5EE-2D0A-4235-92CA-07A04DCA09C7}" srcOrd="0" destOrd="0" presId="urn:microsoft.com/office/officeart/2005/8/layout/orgChart1"/>
    <dgm:cxn modelId="{AC0B3027-B44E-4F30-9EBB-808499C6E6BE}" type="presParOf" srcId="{D4A7B78C-C4C8-41D3-963A-7B048E799066}" destId="{2D8F0E1F-72F7-41D7-A61E-1B5B96F975AA}" srcOrd="1" destOrd="0" presId="urn:microsoft.com/office/officeart/2005/8/layout/orgChart1"/>
    <dgm:cxn modelId="{23A5621B-9E87-4B36-872F-375642902B74}" type="presParOf" srcId="{2F58E3B3-8635-41D9-B588-32C327CD3608}" destId="{395E96CE-AEBB-4677-9B15-454DD121907D}" srcOrd="1" destOrd="0" presId="urn:microsoft.com/office/officeart/2005/8/layout/orgChart1"/>
    <dgm:cxn modelId="{1533E7DE-D80B-4FE0-A846-5C63D6FFB777}" type="presParOf" srcId="{2F58E3B3-8635-41D9-B588-32C327CD3608}" destId="{9C7FC4B4-3CF7-4F62-8D66-8185D521B93D}" srcOrd="2" destOrd="0" presId="urn:microsoft.com/office/officeart/2005/8/layout/orgChart1"/>
    <dgm:cxn modelId="{1B26C92A-A52B-4F67-833A-D14B50EBB4C6}" type="presParOf" srcId="{1087B999-1229-44BD-9681-AF07D15773AA}" destId="{F2166209-CC96-478C-8DA3-CF49927C5DE4}" srcOrd="2" destOrd="0" presId="urn:microsoft.com/office/officeart/2005/8/layout/orgChart1"/>
    <dgm:cxn modelId="{D4CF7A4F-10CA-42D1-8741-6B8EA5CE169E}" type="presParOf" srcId="{F2166209-CC96-478C-8DA3-CF49927C5DE4}" destId="{82A0C663-541D-4020-BB93-4DFDD6A06248}" srcOrd="0" destOrd="0" presId="urn:microsoft.com/office/officeart/2005/8/layout/orgChart1"/>
    <dgm:cxn modelId="{BB1C6D78-119D-4C7C-8008-03FD8D8CDCA6}" type="presParOf" srcId="{F2166209-CC96-478C-8DA3-CF49927C5DE4}" destId="{D7384F52-BCAE-4828-8077-64B4F5005159}" srcOrd="1" destOrd="0" presId="urn:microsoft.com/office/officeart/2005/8/layout/orgChart1"/>
    <dgm:cxn modelId="{A2D3593E-ABE7-48AE-88E7-1C7432D90476}" type="presParOf" srcId="{D7384F52-BCAE-4828-8077-64B4F5005159}" destId="{69BD625F-7FD2-4D7B-AC9B-F8201793BE7A}" srcOrd="0" destOrd="0" presId="urn:microsoft.com/office/officeart/2005/8/layout/orgChart1"/>
    <dgm:cxn modelId="{BBC48D4D-3769-4884-BB32-772856082182}" type="presParOf" srcId="{69BD625F-7FD2-4D7B-AC9B-F8201793BE7A}" destId="{EE82E093-B88F-43CE-B1DD-0288830D0AE3}" srcOrd="0" destOrd="0" presId="urn:microsoft.com/office/officeart/2005/8/layout/orgChart1"/>
    <dgm:cxn modelId="{8AA9927B-5BF5-4EE8-9A75-38F6DA517CE1}" type="presParOf" srcId="{69BD625F-7FD2-4D7B-AC9B-F8201793BE7A}" destId="{6205567A-5410-42BE-B151-B7E73C465025}" srcOrd="1" destOrd="0" presId="urn:microsoft.com/office/officeart/2005/8/layout/orgChart1"/>
    <dgm:cxn modelId="{DD5AAE16-501A-42A8-ACAF-4368BD1A7BA2}" type="presParOf" srcId="{D7384F52-BCAE-4828-8077-64B4F5005159}" destId="{D434A87F-71C3-4113-BE24-28156506E5B2}" srcOrd="1" destOrd="0" presId="urn:microsoft.com/office/officeart/2005/8/layout/orgChart1"/>
    <dgm:cxn modelId="{2B200C76-C851-4A9E-85D9-764AECD24326}" type="presParOf" srcId="{D7384F52-BCAE-4828-8077-64B4F5005159}" destId="{7E2AE6E8-E92A-4AE9-8149-4D329D53EFA3}" srcOrd="2" destOrd="0" presId="urn:microsoft.com/office/officeart/2005/8/layout/orgChart1"/>
  </dgm:cxnLst>
  <dgm:bg>
    <a:noFill/>
  </dgm:bg>
  <dgm:whole>
    <a:ln w="381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5164D-928C-4A6F-BB37-E71E4BE2C98E}">
      <dsp:nvSpPr>
        <dsp:cNvPr id="0" name=""/>
        <dsp:cNvSpPr/>
      </dsp:nvSpPr>
      <dsp:spPr>
        <a:xfrm>
          <a:off x="1882305" y="1825438"/>
          <a:ext cx="91440" cy="2848929"/>
        </a:xfrm>
        <a:custGeom>
          <a:avLst/>
          <a:gdLst/>
          <a:ahLst/>
          <a:cxnLst/>
          <a:rect l="0" t="0" r="0" b="0"/>
          <a:pathLst>
            <a:path>
              <a:moveTo>
                <a:pt x="117458" y="0"/>
              </a:moveTo>
              <a:lnTo>
                <a:pt x="117458" y="2848929"/>
              </a:lnTo>
              <a:lnTo>
                <a:pt x="45720" y="284892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0C663-541D-4020-BB93-4DFDD6A06248}">
      <dsp:nvSpPr>
        <dsp:cNvPr id="0" name=""/>
        <dsp:cNvSpPr/>
      </dsp:nvSpPr>
      <dsp:spPr>
        <a:xfrm>
          <a:off x="2951861" y="1058697"/>
          <a:ext cx="1159663" cy="544381"/>
        </a:xfrm>
        <a:custGeom>
          <a:avLst/>
          <a:gdLst/>
          <a:ahLst/>
          <a:cxnLst/>
          <a:rect l="0" t="0" r="0" b="0"/>
          <a:pathLst>
            <a:path>
              <a:moveTo>
                <a:pt x="1159663" y="0"/>
              </a:moveTo>
              <a:lnTo>
                <a:pt x="1159663" y="544381"/>
              </a:lnTo>
              <a:lnTo>
                <a:pt x="0" y="544381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F2F4FC45-F6EC-4EA5-B44C-DB2DCB170DD9}">
      <dsp:nvSpPr>
        <dsp:cNvPr id="0" name=""/>
        <dsp:cNvSpPr/>
      </dsp:nvSpPr>
      <dsp:spPr>
        <a:xfrm>
          <a:off x="4111524" y="1058697"/>
          <a:ext cx="3063377" cy="1955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9050"/>
              </a:lnTo>
              <a:lnTo>
                <a:pt x="3063377" y="1789050"/>
              </a:lnTo>
              <a:lnTo>
                <a:pt x="3063377" y="1955184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D2349ED-F31D-401C-97D6-0A5C37345F3C}">
      <dsp:nvSpPr>
        <dsp:cNvPr id="0" name=""/>
        <dsp:cNvSpPr/>
      </dsp:nvSpPr>
      <dsp:spPr>
        <a:xfrm>
          <a:off x="4111524" y="1058697"/>
          <a:ext cx="1119941" cy="1955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9050"/>
              </a:lnTo>
              <a:lnTo>
                <a:pt x="1119941" y="1789050"/>
              </a:lnTo>
              <a:lnTo>
                <a:pt x="1119941" y="1955184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6E2719A4-BA9F-4955-B15F-84847749642B}">
      <dsp:nvSpPr>
        <dsp:cNvPr id="0" name=""/>
        <dsp:cNvSpPr/>
      </dsp:nvSpPr>
      <dsp:spPr>
        <a:xfrm>
          <a:off x="3116112" y="1058697"/>
          <a:ext cx="995411" cy="1962581"/>
        </a:xfrm>
        <a:custGeom>
          <a:avLst/>
          <a:gdLst/>
          <a:ahLst/>
          <a:cxnLst/>
          <a:rect l="0" t="0" r="0" b="0"/>
          <a:pathLst>
            <a:path>
              <a:moveTo>
                <a:pt x="995411" y="0"/>
              </a:moveTo>
              <a:lnTo>
                <a:pt x="995411" y="1796446"/>
              </a:lnTo>
              <a:lnTo>
                <a:pt x="0" y="1796446"/>
              </a:lnTo>
              <a:lnTo>
                <a:pt x="0" y="1962581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8BB0C2E6-64A1-48E2-9AE7-8FE287190718}">
      <dsp:nvSpPr>
        <dsp:cNvPr id="0" name=""/>
        <dsp:cNvSpPr/>
      </dsp:nvSpPr>
      <dsp:spPr>
        <a:xfrm>
          <a:off x="1013923" y="1058697"/>
          <a:ext cx="3097600" cy="1962581"/>
        </a:xfrm>
        <a:custGeom>
          <a:avLst/>
          <a:gdLst/>
          <a:ahLst/>
          <a:cxnLst/>
          <a:rect l="0" t="0" r="0" b="0"/>
          <a:pathLst>
            <a:path>
              <a:moveTo>
                <a:pt x="3097600" y="0"/>
              </a:moveTo>
              <a:lnTo>
                <a:pt x="3097600" y="1796446"/>
              </a:lnTo>
              <a:lnTo>
                <a:pt x="0" y="1796446"/>
              </a:lnTo>
              <a:lnTo>
                <a:pt x="0" y="1962581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5BDF8D1-88BB-4146-8EA5-9F58D41D5971}">
      <dsp:nvSpPr>
        <dsp:cNvPr id="0" name=""/>
        <dsp:cNvSpPr/>
      </dsp:nvSpPr>
      <dsp:spPr>
        <a:xfrm>
          <a:off x="756969" y="267583"/>
          <a:ext cx="6709109" cy="791114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182C80"/>
              </a:solidFill>
              <a:latin typeface="Cambria" panose="02040503050406030204" pitchFamily="18" charset="0"/>
              <a:cs typeface="Calibri" pitchFamily="34" charset="0"/>
            </a:rPr>
            <a:t>Controladoria-Geral da União - CGU</a:t>
          </a:r>
          <a:endParaRPr lang="pt-BR" sz="3200" b="1" kern="1200" dirty="0">
            <a:solidFill>
              <a:srgbClr val="182C80"/>
            </a:solidFill>
            <a:latin typeface="Cambria" panose="02040503050406030204" pitchFamily="18" charset="0"/>
            <a:cs typeface="Calibri" pitchFamily="34" charset="0"/>
          </a:endParaRPr>
        </a:p>
      </dsp:txBody>
      <dsp:txXfrm>
        <a:off x="756969" y="267583"/>
        <a:ext cx="6709109" cy="791114"/>
      </dsp:txXfrm>
    </dsp:sp>
    <dsp:sp modelId="{0A51BCF2-A11D-4DE1-B995-2981D83DF9A0}">
      <dsp:nvSpPr>
        <dsp:cNvPr id="0" name=""/>
        <dsp:cNvSpPr/>
      </dsp:nvSpPr>
      <dsp:spPr>
        <a:xfrm>
          <a:off x="222809" y="3021278"/>
          <a:ext cx="1582229" cy="791114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bg1"/>
              </a:solidFill>
              <a:latin typeface="Cambria" panose="02040503050406030204" pitchFamily="18" charset="0"/>
              <a:cs typeface="Calibri" pitchFamily="34" charset="0"/>
            </a:rPr>
            <a:t>Sec. Federal de Controle Interno</a:t>
          </a:r>
          <a:endParaRPr lang="pt-BR" sz="2000" kern="1200" dirty="0">
            <a:solidFill>
              <a:schemeClr val="bg1"/>
            </a:solidFill>
            <a:latin typeface="Cambria" panose="02040503050406030204" pitchFamily="18" charset="0"/>
            <a:cs typeface="Calibri" pitchFamily="34" charset="0"/>
          </a:endParaRPr>
        </a:p>
      </dsp:txBody>
      <dsp:txXfrm>
        <a:off x="222809" y="3021278"/>
        <a:ext cx="1582229" cy="791114"/>
      </dsp:txXfrm>
    </dsp:sp>
    <dsp:sp modelId="{A8F84CBA-158A-46BF-AB38-B93C07A2B42A}">
      <dsp:nvSpPr>
        <dsp:cNvPr id="0" name=""/>
        <dsp:cNvSpPr/>
      </dsp:nvSpPr>
      <dsp:spPr>
        <a:xfrm>
          <a:off x="2077355" y="3021278"/>
          <a:ext cx="2077514" cy="791114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Corregedoria-Geral da União</a:t>
          </a:r>
          <a:endParaRPr lang="pt-BR" sz="180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sp:txBody>
      <dsp:txXfrm>
        <a:off x="2077355" y="3021278"/>
        <a:ext cx="2077514" cy="791114"/>
      </dsp:txXfrm>
    </dsp:sp>
    <dsp:sp modelId="{C8327268-6601-4347-998C-555495B2D8F8}">
      <dsp:nvSpPr>
        <dsp:cNvPr id="0" name=""/>
        <dsp:cNvSpPr/>
      </dsp:nvSpPr>
      <dsp:spPr>
        <a:xfrm>
          <a:off x="4400115" y="3013881"/>
          <a:ext cx="1662701" cy="791114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Ouvidoria-Geral</a:t>
          </a:r>
          <a:r>
            <a:rPr lang="pt-BR" sz="1800" kern="12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 da União</a:t>
          </a:r>
          <a:endParaRPr lang="pt-BR" sz="180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sp:txBody>
      <dsp:txXfrm>
        <a:off x="4400115" y="3013881"/>
        <a:ext cx="1662701" cy="791114"/>
      </dsp:txXfrm>
    </dsp:sp>
    <dsp:sp modelId="{E1DFF295-6FAE-4DE5-B2E7-BF600D845F87}">
      <dsp:nvSpPr>
        <dsp:cNvPr id="0" name=""/>
        <dsp:cNvSpPr/>
      </dsp:nvSpPr>
      <dsp:spPr>
        <a:xfrm>
          <a:off x="6222716" y="3013881"/>
          <a:ext cx="1904370" cy="791114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Sec. de Transparência e Prevenção da Corrupção</a:t>
          </a:r>
          <a:endParaRPr lang="pt-BR" sz="170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sp:txBody>
      <dsp:txXfrm>
        <a:off x="6222716" y="3013881"/>
        <a:ext cx="1904370" cy="791114"/>
      </dsp:txXfrm>
    </dsp:sp>
    <dsp:sp modelId="{EE82E093-B88F-43CE-B1DD-0288830D0AE3}">
      <dsp:nvSpPr>
        <dsp:cNvPr id="0" name=""/>
        <dsp:cNvSpPr/>
      </dsp:nvSpPr>
      <dsp:spPr>
        <a:xfrm>
          <a:off x="1047664" y="1380721"/>
          <a:ext cx="1904196" cy="44471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Sec. Executiva</a:t>
          </a:r>
          <a:endParaRPr lang="pt-BR" sz="200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sp:txBody>
      <dsp:txXfrm>
        <a:off x="1047664" y="1380721"/>
        <a:ext cx="1904196" cy="444717"/>
      </dsp:txXfrm>
    </dsp:sp>
    <dsp:sp modelId="{9895A209-AB49-455D-85BF-5D531D5C59C6}">
      <dsp:nvSpPr>
        <dsp:cNvPr id="0" name=""/>
        <dsp:cNvSpPr/>
      </dsp:nvSpPr>
      <dsp:spPr>
        <a:xfrm>
          <a:off x="345796" y="4379219"/>
          <a:ext cx="1582229" cy="59029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Controladorias Regionais da União nos Estados</a:t>
          </a:r>
          <a:endParaRPr lang="pt-BR" sz="140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sp:txBody>
      <dsp:txXfrm>
        <a:off x="345796" y="4379219"/>
        <a:ext cx="1582229" cy="590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0C663-541D-4020-BB93-4DFDD6A06248}">
      <dsp:nvSpPr>
        <dsp:cNvPr id="0" name=""/>
        <dsp:cNvSpPr/>
      </dsp:nvSpPr>
      <dsp:spPr>
        <a:xfrm>
          <a:off x="4000243" y="1698989"/>
          <a:ext cx="125236" cy="595217"/>
        </a:xfrm>
        <a:custGeom>
          <a:avLst/>
          <a:gdLst/>
          <a:ahLst/>
          <a:cxnLst/>
          <a:rect l="0" t="0" r="0" b="0"/>
          <a:pathLst>
            <a:path>
              <a:moveTo>
                <a:pt x="125236" y="0"/>
              </a:moveTo>
              <a:lnTo>
                <a:pt x="125236" y="595217"/>
              </a:lnTo>
              <a:lnTo>
                <a:pt x="0" y="595217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9F3EC4BB-6B82-4F36-A3D5-BF138E0E763E}">
      <dsp:nvSpPr>
        <dsp:cNvPr id="0" name=""/>
        <dsp:cNvSpPr/>
      </dsp:nvSpPr>
      <dsp:spPr>
        <a:xfrm>
          <a:off x="4125480" y="1698989"/>
          <a:ext cx="3190885" cy="1428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730"/>
              </a:lnTo>
              <a:lnTo>
                <a:pt x="3190885" y="1309730"/>
              </a:lnTo>
              <a:lnTo>
                <a:pt x="3190885" y="1428530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25379063-B3FD-46DE-93AB-0B95FF1F80A8}">
      <dsp:nvSpPr>
        <dsp:cNvPr id="0" name=""/>
        <dsp:cNvSpPr/>
      </dsp:nvSpPr>
      <dsp:spPr>
        <a:xfrm>
          <a:off x="4125480" y="1698989"/>
          <a:ext cx="1745966" cy="140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726"/>
              </a:lnTo>
              <a:lnTo>
                <a:pt x="1745966" y="1288726"/>
              </a:lnTo>
              <a:lnTo>
                <a:pt x="1745966" y="1407525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F2F4FC45-F6EC-4EA5-B44C-DB2DCB170DD9}">
      <dsp:nvSpPr>
        <dsp:cNvPr id="0" name=""/>
        <dsp:cNvSpPr/>
      </dsp:nvSpPr>
      <dsp:spPr>
        <a:xfrm>
          <a:off x="4125480" y="1698989"/>
          <a:ext cx="431647" cy="140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726"/>
              </a:lnTo>
              <a:lnTo>
                <a:pt x="431647" y="1288726"/>
              </a:lnTo>
              <a:lnTo>
                <a:pt x="431647" y="1407525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D2349ED-F31D-401C-97D6-0A5C37345F3C}">
      <dsp:nvSpPr>
        <dsp:cNvPr id="0" name=""/>
        <dsp:cNvSpPr/>
      </dsp:nvSpPr>
      <dsp:spPr>
        <a:xfrm>
          <a:off x="3228151" y="1698989"/>
          <a:ext cx="897328" cy="1407525"/>
        </a:xfrm>
        <a:custGeom>
          <a:avLst/>
          <a:gdLst/>
          <a:ahLst/>
          <a:cxnLst/>
          <a:rect l="0" t="0" r="0" b="0"/>
          <a:pathLst>
            <a:path>
              <a:moveTo>
                <a:pt x="897328" y="0"/>
              </a:moveTo>
              <a:lnTo>
                <a:pt x="897328" y="1288726"/>
              </a:lnTo>
              <a:lnTo>
                <a:pt x="0" y="1288726"/>
              </a:lnTo>
              <a:lnTo>
                <a:pt x="0" y="1407525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6E2719A4-BA9F-4955-B15F-84847749642B}">
      <dsp:nvSpPr>
        <dsp:cNvPr id="0" name=""/>
        <dsp:cNvSpPr/>
      </dsp:nvSpPr>
      <dsp:spPr>
        <a:xfrm>
          <a:off x="1944783" y="1698989"/>
          <a:ext cx="2180697" cy="1414658"/>
        </a:xfrm>
        <a:custGeom>
          <a:avLst/>
          <a:gdLst/>
          <a:ahLst/>
          <a:cxnLst/>
          <a:rect l="0" t="0" r="0" b="0"/>
          <a:pathLst>
            <a:path>
              <a:moveTo>
                <a:pt x="2180697" y="0"/>
              </a:moveTo>
              <a:lnTo>
                <a:pt x="2180697" y="1295859"/>
              </a:lnTo>
              <a:lnTo>
                <a:pt x="0" y="1295859"/>
              </a:lnTo>
              <a:lnTo>
                <a:pt x="0" y="1414658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8BB0C2E6-64A1-48E2-9AE7-8FE287190718}">
      <dsp:nvSpPr>
        <dsp:cNvPr id="0" name=""/>
        <dsp:cNvSpPr/>
      </dsp:nvSpPr>
      <dsp:spPr>
        <a:xfrm>
          <a:off x="598003" y="1698989"/>
          <a:ext cx="3527476" cy="1381972"/>
        </a:xfrm>
        <a:custGeom>
          <a:avLst/>
          <a:gdLst/>
          <a:ahLst/>
          <a:cxnLst/>
          <a:rect l="0" t="0" r="0" b="0"/>
          <a:pathLst>
            <a:path>
              <a:moveTo>
                <a:pt x="3527476" y="0"/>
              </a:moveTo>
              <a:lnTo>
                <a:pt x="3527476" y="1263173"/>
              </a:lnTo>
              <a:lnTo>
                <a:pt x="0" y="1263173"/>
              </a:lnTo>
              <a:lnTo>
                <a:pt x="0" y="1381972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5BDF8D1-88BB-4146-8EA5-9F58D41D5971}">
      <dsp:nvSpPr>
        <dsp:cNvPr id="0" name=""/>
        <dsp:cNvSpPr/>
      </dsp:nvSpPr>
      <dsp:spPr>
        <a:xfrm>
          <a:off x="1924117" y="774167"/>
          <a:ext cx="4402725" cy="9248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Secretaria Federal de Controle Interno - SFC</a:t>
          </a:r>
          <a:endParaRPr lang="pt-BR" sz="3200" b="1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sp:txBody>
      <dsp:txXfrm>
        <a:off x="1924117" y="774167"/>
        <a:ext cx="4402725" cy="924822"/>
      </dsp:txXfrm>
    </dsp:sp>
    <dsp:sp modelId="{0A51BCF2-A11D-4DE1-B995-2981D83DF9A0}">
      <dsp:nvSpPr>
        <dsp:cNvPr id="0" name=""/>
        <dsp:cNvSpPr/>
      </dsp:nvSpPr>
      <dsp:spPr>
        <a:xfrm>
          <a:off x="109360" y="3080961"/>
          <a:ext cx="977286" cy="565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Diretoria Social</a:t>
          </a:r>
          <a:endParaRPr lang="pt-BR" sz="160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sp:txBody>
      <dsp:txXfrm>
        <a:off x="109360" y="3080961"/>
        <a:ext cx="977286" cy="565709"/>
      </dsp:txXfrm>
    </dsp:sp>
    <dsp:sp modelId="{A8F84CBA-158A-46BF-AB38-B93C07A2B42A}">
      <dsp:nvSpPr>
        <dsp:cNvPr id="0" name=""/>
        <dsp:cNvSpPr/>
      </dsp:nvSpPr>
      <dsp:spPr>
        <a:xfrm>
          <a:off x="1281363" y="3113647"/>
          <a:ext cx="1326838" cy="565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Diretoria de Infraestrutura</a:t>
          </a:r>
          <a:endParaRPr lang="pt-BR" sz="160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sp:txBody>
      <dsp:txXfrm>
        <a:off x="1281363" y="3113647"/>
        <a:ext cx="1326838" cy="565709"/>
      </dsp:txXfrm>
    </dsp:sp>
    <dsp:sp modelId="{C8327268-6601-4347-998C-555495B2D8F8}">
      <dsp:nvSpPr>
        <dsp:cNvPr id="0" name=""/>
        <dsp:cNvSpPr/>
      </dsp:nvSpPr>
      <dsp:spPr>
        <a:xfrm>
          <a:off x="2662442" y="3106514"/>
          <a:ext cx="1131419" cy="565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Diretoria Econômica</a:t>
          </a:r>
          <a:endParaRPr lang="pt-BR" sz="160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sp:txBody>
      <dsp:txXfrm>
        <a:off x="2662442" y="3106514"/>
        <a:ext cx="1131419" cy="565709"/>
      </dsp:txXfrm>
    </dsp:sp>
    <dsp:sp modelId="{E1DFF295-6FAE-4DE5-B2E7-BF600D845F87}">
      <dsp:nvSpPr>
        <dsp:cNvPr id="0" name=""/>
        <dsp:cNvSpPr/>
      </dsp:nvSpPr>
      <dsp:spPr>
        <a:xfrm>
          <a:off x="3991418" y="3106514"/>
          <a:ext cx="1131419" cy="565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Diretoria de Produção</a:t>
          </a:r>
          <a:endParaRPr lang="pt-BR" sz="160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sp:txBody>
      <dsp:txXfrm>
        <a:off x="3991418" y="3106514"/>
        <a:ext cx="1131419" cy="565709"/>
      </dsp:txXfrm>
    </dsp:sp>
    <dsp:sp modelId="{36EDBB05-704F-44B7-AAA3-EB1916D71908}">
      <dsp:nvSpPr>
        <dsp:cNvPr id="0" name=""/>
        <dsp:cNvSpPr/>
      </dsp:nvSpPr>
      <dsp:spPr>
        <a:xfrm>
          <a:off x="5320383" y="3106514"/>
          <a:ext cx="1102126" cy="565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Diretoria de Benefícios</a:t>
          </a:r>
          <a:endParaRPr lang="pt-BR" sz="160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sp:txBody>
      <dsp:txXfrm>
        <a:off x="5320383" y="3106514"/>
        <a:ext cx="1102126" cy="565709"/>
      </dsp:txXfrm>
    </dsp:sp>
    <dsp:sp modelId="{9627A5EE-2D0A-4235-92CA-07A04DCA09C7}">
      <dsp:nvSpPr>
        <dsp:cNvPr id="0" name=""/>
        <dsp:cNvSpPr/>
      </dsp:nvSpPr>
      <dsp:spPr>
        <a:xfrm>
          <a:off x="6632185" y="3127519"/>
          <a:ext cx="1368361" cy="565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Diretoria de Planejamento</a:t>
          </a:r>
          <a:endParaRPr lang="pt-BR" sz="160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sp:txBody>
      <dsp:txXfrm>
        <a:off x="6632185" y="3127519"/>
        <a:ext cx="1368361" cy="565709"/>
      </dsp:txXfrm>
    </dsp:sp>
    <dsp:sp modelId="{EE82E093-B88F-43CE-B1DD-0288830D0AE3}">
      <dsp:nvSpPr>
        <dsp:cNvPr id="0" name=""/>
        <dsp:cNvSpPr/>
      </dsp:nvSpPr>
      <dsp:spPr>
        <a:xfrm>
          <a:off x="2029729" y="2135202"/>
          <a:ext cx="1970513" cy="3180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rPr>
            <a:t>Sec. Adjunta</a:t>
          </a:r>
          <a:endParaRPr lang="pt-BR" sz="200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cs typeface="Calibri" pitchFamily="34" charset="0"/>
          </a:endParaRPr>
        </a:p>
      </dsp:txBody>
      <dsp:txXfrm>
        <a:off x="2029729" y="2135202"/>
        <a:ext cx="1970513" cy="31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6A817-503C-423E-9390-D23875AFBF6B}" type="datetimeFigureOut">
              <a:rPr lang="pt-BR" smtClean="0"/>
              <a:t>17/11/2014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5A736-BB7C-4F68-9FAC-59A9BB7371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6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4"/>
          <p:cNvSpPr txBox="1">
            <a:spLocks noGrp="1" noChangeArrowheads="1"/>
          </p:cNvSpPr>
          <p:nvPr/>
        </p:nvSpPr>
        <p:spPr bwMode="auto">
          <a:xfrm>
            <a:off x="3885873" y="2"/>
            <a:ext cx="2955752" cy="46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069" tIns="46794" rIns="91069" bIns="46794"/>
          <a:lstStyle>
            <a:lvl1pPr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buClr>
                <a:srgbClr val="020000"/>
              </a:buClr>
              <a:buFont typeface="Times New Roman" pitchFamily="18" charset="0"/>
              <a:buNone/>
            </a:pPr>
            <a:r>
              <a:rPr lang="en-GB" altLang="pt-BR" sz="1200" dirty="0">
                <a:solidFill>
                  <a:srgbClr val="000000"/>
                </a:solidFill>
                <a:latin typeface="Times New Roman" pitchFamily="18" charset="0"/>
              </a:rPr>
              <a:t>07/05/09</a:t>
            </a:r>
          </a:p>
        </p:txBody>
      </p:sp>
      <p:sp>
        <p:nvSpPr>
          <p:cNvPr id="25603" name="Rectangle 18"/>
          <p:cNvSpPr txBox="1">
            <a:spLocks noGrp="1" noChangeArrowheads="1"/>
          </p:cNvSpPr>
          <p:nvPr/>
        </p:nvSpPr>
        <p:spPr bwMode="auto">
          <a:xfrm>
            <a:off x="3885873" y="9376245"/>
            <a:ext cx="2955752" cy="4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069" tIns="46794" rIns="91069" bIns="46794" anchor="b"/>
          <a:lstStyle>
            <a:lvl1pPr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buClr>
                <a:srgbClr val="020000"/>
              </a:buClr>
              <a:buFont typeface="Times New Roman" pitchFamily="18" charset="0"/>
              <a:buNone/>
            </a:pPr>
            <a:fld id="{B3690711-473A-41B8-BEAB-FFE49037F4BA}" type="slidenum">
              <a:rPr lang="en-GB" altLang="pt-BR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20000"/>
                </a:buClr>
                <a:buFont typeface="Times New Roman" pitchFamily="18" charset="0"/>
                <a:buNone/>
              </a:pPr>
              <a:t>1</a:t>
            </a:fld>
            <a:endParaRPr lang="en-GB" altLang="pt-BR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3885874" y="9376246"/>
            <a:ext cx="2970490" cy="49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069" tIns="46794" rIns="91069" bIns="46794" anchor="b"/>
          <a:lstStyle>
            <a:lvl1pPr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buClr>
                <a:srgbClr val="020000"/>
              </a:buClr>
              <a:buFont typeface="Times New Roman" pitchFamily="18" charset="0"/>
              <a:buNone/>
            </a:pPr>
            <a:fld id="{BE87EE0B-C86A-4BCD-85DD-EB7484544056}" type="slidenum">
              <a:rPr lang="en-GB" altLang="pt-BR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20000"/>
                </a:buClr>
                <a:buFont typeface="Times New Roman" pitchFamily="18" charset="0"/>
                <a:buNone/>
              </a:pPr>
              <a:t>1</a:t>
            </a:fld>
            <a:endParaRPr lang="en-GB" altLang="pt-BR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2140260" y="739854"/>
            <a:ext cx="2587307" cy="370244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>
            <a:lvl1pPr defTabSz="5127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5127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5127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5127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5127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Font typeface="Times New Roman" pitchFamily="18" charset="0"/>
              <a:buNone/>
            </a:pPr>
            <a:endParaRPr lang="en-US" altLang="pt-BR" sz="3200" dirty="0">
              <a:solidFill>
                <a:schemeClr val="bg1"/>
              </a:solidFill>
            </a:endParaRP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6128" y="4688920"/>
            <a:ext cx="5475920" cy="4421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069" tIns="46794" rIns="91069" bIns="46794" anchor="ctr"/>
          <a:lstStyle/>
          <a:p>
            <a:pPr defTabSz="800100" eaLnBrk="1" hangingPunct="1"/>
            <a:endParaRPr lang="en-US" altLang="pt-B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571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665" y="4691938"/>
            <a:ext cx="5484864" cy="4442927"/>
          </a:xfrm>
          <a:noFill/>
        </p:spPr>
        <p:txBody>
          <a:bodyPr lIns="90525" tIns="45442" rIns="90525" bIns="45442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3107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D167B1-0501-4DDB-9EBF-7D56C94289E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983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C3DCF6-0663-49FF-8A91-3B733B823B68}" type="slidenum">
              <a:rPr lang="pt-BR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 txBox="1">
            <a:spLocks noGrp="1" noChangeArrowheads="1"/>
          </p:cNvSpPr>
          <p:nvPr/>
        </p:nvSpPr>
        <p:spPr bwMode="auto">
          <a:xfrm>
            <a:off x="3884891" y="9381339"/>
            <a:ext cx="2972018" cy="49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25" tIns="45442" rIns="90525" bIns="45442" anchor="b"/>
          <a:lstStyle>
            <a:lvl1pPr defTabSz="446088" eaLnBrk="0" hangingPunct="0">
              <a:tabLst>
                <a:tab pos="0" algn="l"/>
                <a:tab pos="908050" algn="l"/>
                <a:tab pos="1817688" algn="l"/>
                <a:tab pos="2725738" algn="l"/>
                <a:tab pos="3635375" algn="l"/>
                <a:tab pos="4543425" algn="l"/>
                <a:tab pos="5453063" algn="l"/>
                <a:tab pos="6361113" algn="l"/>
                <a:tab pos="7270750" algn="l"/>
                <a:tab pos="8180388" algn="l"/>
                <a:tab pos="9088438" algn="l"/>
                <a:tab pos="9996488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defTabSz="446088" eaLnBrk="0" hangingPunct="0">
              <a:tabLst>
                <a:tab pos="0" algn="l"/>
                <a:tab pos="908050" algn="l"/>
                <a:tab pos="1817688" algn="l"/>
                <a:tab pos="2725738" algn="l"/>
                <a:tab pos="3635375" algn="l"/>
                <a:tab pos="4543425" algn="l"/>
                <a:tab pos="5453063" algn="l"/>
                <a:tab pos="6361113" algn="l"/>
                <a:tab pos="7270750" algn="l"/>
                <a:tab pos="8180388" algn="l"/>
                <a:tab pos="9088438" algn="l"/>
                <a:tab pos="9996488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defTabSz="446088" eaLnBrk="0" hangingPunct="0">
              <a:tabLst>
                <a:tab pos="0" algn="l"/>
                <a:tab pos="908050" algn="l"/>
                <a:tab pos="1817688" algn="l"/>
                <a:tab pos="2725738" algn="l"/>
                <a:tab pos="3635375" algn="l"/>
                <a:tab pos="4543425" algn="l"/>
                <a:tab pos="5453063" algn="l"/>
                <a:tab pos="6361113" algn="l"/>
                <a:tab pos="7270750" algn="l"/>
                <a:tab pos="8180388" algn="l"/>
                <a:tab pos="9088438" algn="l"/>
                <a:tab pos="9996488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defTabSz="446088" eaLnBrk="0" hangingPunct="0">
              <a:tabLst>
                <a:tab pos="0" algn="l"/>
                <a:tab pos="908050" algn="l"/>
                <a:tab pos="1817688" algn="l"/>
                <a:tab pos="2725738" algn="l"/>
                <a:tab pos="3635375" algn="l"/>
                <a:tab pos="4543425" algn="l"/>
                <a:tab pos="5453063" algn="l"/>
                <a:tab pos="6361113" algn="l"/>
                <a:tab pos="7270750" algn="l"/>
                <a:tab pos="8180388" algn="l"/>
                <a:tab pos="9088438" algn="l"/>
                <a:tab pos="9996488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defTabSz="446088" eaLnBrk="0" hangingPunct="0">
              <a:tabLst>
                <a:tab pos="0" algn="l"/>
                <a:tab pos="908050" algn="l"/>
                <a:tab pos="1817688" algn="l"/>
                <a:tab pos="2725738" algn="l"/>
                <a:tab pos="3635375" algn="l"/>
                <a:tab pos="4543425" algn="l"/>
                <a:tab pos="5453063" algn="l"/>
                <a:tab pos="6361113" algn="l"/>
                <a:tab pos="7270750" algn="l"/>
                <a:tab pos="8180388" algn="l"/>
                <a:tab pos="9088438" algn="l"/>
                <a:tab pos="9996488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8050" algn="l"/>
                <a:tab pos="1817688" algn="l"/>
                <a:tab pos="2725738" algn="l"/>
                <a:tab pos="3635375" algn="l"/>
                <a:tab pos="4543425" algn="l"/>
                <a:tab pos="5453063" algn="l"/>
                <a:tab pos="6361113" algn="l"/>
                <a:tab pos="7270750" algn="l"/>
                <a:tab pos="8180388" algn="l"/>
                <a:tab pos="9088438" algn="l"/>
                <a:tab pos="9996488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8050" algn="l"/>
                <a:tab pos="1817688" algn="l"/>
                <a:tab pos="2725738" algn="l"/>
                <a:tab pos="3635375" algn="l"/>
                <a:tab pos="4543425" algn="l"/>
                <a:tab pos="5453063" algn="l"/>
                <a:tab pos="6361113" algn="l"/>
                <a:tab pos="7270750" algn="l"/>
                <a:tab pos="8180388" algn="l"/>
                <a:tab pos="9088438" algn="l"/>
                <a:tab pos="9996488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8050" algn="l"/>
                <a:tab pos="1817688" algn="l"/>
                <a:tab pos="2725738" algn="l"/>
                <a:tab pos="3635375" algn="l"/>
                <a:tab pos="4543425" algn="l"/>
                <a:tab pos="5453063" algn="l"/>
                <a:tab pos="6361113" algn="l"/>
                <a:tab pos="7270750" algn="l"/>
                <a:tab pos="8180388" algn="l"/>
                <a:tab pos="9088438" algn="l"/>
                <a:tab pos="9996488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8050" algn="l"/>
                <a:tab pos="1817688" algn="l"/>
                <a:tab pos="2725738" algn="l"/>
                <a:tab pos="3635375" algn="l"/>
                <a:tab pos="4543425" algn="l"/>
                <a:tab pos="5453063" algn="l"/>
                <a:tab pos="6361113" algn="l"/>
                <a:tab pos="7270750" algn="l"/>
                <a:tab pos="8180388" algn="l"/>
                <a:tab pos="9088438" algn="l"/>
                <a:tab pos="9996488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rgbClr val="020000"/>
              </a:buClr>
              <a:buSzPct val="100000"/>
              <a:buFont typeface="Times New Roman" pitchFamily="18" charset="0"/>
              <a:buNone/>
            </a:pPr>
            <a:fld id="{9E6F8CEE-B1E7-438F-9C61-D319B899085B}" type="slidenum">
              <a:rPr lang="en-GB" altLang="pt-BR" sz="1200" b="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20000"/>
                </a:buClr>
                <a:buSzPct val="100000"/>
                <a:buFont typeface="Times New Roman" pitchFamily="18" charset="0"/>
                <a:buNone/>
              </a:pPr>
              <a:t>18</a:t>
            </a:fld>
            <a:endParaRPr lang="en-GB" altLang="pt-BR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699" name="Text Box 2"/>
          <p:cNvSpPr txBox="1">
            <a:spLocks noChangeArrowheads="1"/>
          </p:cNvSpPr>
          <p:nvPr/>
        </p:nvSpPr>
        <p:spPr bwMode="auto">
          <a:xfrm>
            <a:off x="3884892" y="9367498"/>
            <a:ext cx="2968746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98" tIns="46450" rIns="90398" bIns="46450" anchor="b"/>
          <a:lstStyle>
            <a:lvl1pPr defTabSz="446088" eaLnBrk="0" hangingPunct="0">
              <a:tabLst>
                <a:tab pos="0" algn="l"/>
                <a:tab pos="444500" algn="l"/>
                <a:tab pos="890588" algn="l"/>
                <a:tab pos="1335088" algn="l"/>
                <a:tab pos="1781175" algn="l"/>
                <a:tab pos="2227263" algn="l"/>
                <a:tab pos="2673350" algn="l"/>
                <a:tab pos="3121025" algn="l"/>
                <a:tab pos="3567113" algn="l"/>
                <a:tab pos="4011613" algn="l"/>
                <a:tab pos="4457700" algn="l"/>
                <a:tab pos="4903788" algn="l"/>
                <a:tab pos="5349875" algn="l"/>
                <a:tab pos="5795963" algn="l"/>
                <a:tab pos="6242050" algn="l"/>
                <a:tab pos="6686550" algn="l"/>
                <a:tab pos="7132638" algn="l"/>
                <a:tab pos="7577138" algn="l"/>
                <a:tab pos="8023225" algn="l"/>
                <a:tab pos="8470900" algn="l"/>
                <a:tab pos="8916988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defTabSz="446088" eaLnBrk="0" hangingPunct="0">
              <a:tabLst>
                <a:tab pos="0" algn="l"/>
                <a:tab pos="444500" algn="l"/>
                <a:tab pos="890588" algn="l"/>
                <a:tab pos="1335088" algn="l"/>
                <a:tab pos="1781175" algn="l"/>
                <a:tab pos="2227263" algn="l"/>
                <a:tab pos="2673350" algn="l"/>
                <a:tab pos="3121025" algn="l"/>
                <a:tab pos="3567113" algn="l"/>
                <a:tab pos="4011613" algn="l"/>
                <a:tab pos="4457700" algn="l"/>
                <a:tab pos="4903788" algn="l"/>
                <a:tab pos="5349875" algn="l"/>
                <a:tab pos="5795963" algn="l"/>
                <a:tab pos="6242050" algn="l"/>
                <a:tab pos="6686550" algn="l"/>
                <a:tab pos="7132638" algn="l"/>
                <a:tab pos="7577138" algn="l"/>
                <a:tab pos="8023225" algn="l"/>
                <a:tab pos="8470900" algn="l"/>
                <a:tab pos="8916988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defTabSz="446088" eaLnBrk="0" hangingPunct="0">
              <a:tabLst>
                <a:tab pos="0" algn="l"/>
                <a:tab pos="444500" algn="l"/>
                <a:tab pos="890588" algn="l"/>
                <a:tab pos="1335088" algn="l"/>
                <a:tab pos="1781175" algn="l"/>
                <a:tab pos="2227263" algn="l"/>
                <a:tab pos="2673350" algn="l"/>
                <a:tab pos="3121025" algn="l"/>
                <a:tab pos="3567113" algn="l"/>
                <a:tab pos="4011613" algn="l"/>
                <a:tab pos="4457700" algn="l"/>
                <a:tab pos="4903788" algn="l"/>
                <a:tab pos="5349875" algn="l"/>
                <a:tab pos="5795963" algn="l"/>
                <a:tab pos="6242050" algn="l"/>
                <a:tab pos="6686550" algn="l"/>
                <a:tab pos="7132638" algn="l"/>
                <a:tab pos="7577138" algn="l"/>
                <a:tab pos="8023225" algn="l"/>
                <a:tab pos="8470900" algn="l"/>
                <a:tab pos="8916988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defTabSz="446088" eaLnBrk="0" hangingPunct="0">
              <a:tabLst>
                <a:tab pos="0" algn="l"/>
                <a:tab pos="444500" algn="l"/>
                <a:tab pos="890588" algn="l"/>
                <a:tab pos="1335088" algn="l"/>
                <a:tab pos="1781175" algn="l"/>
                <a:tab pos="2227263" algn="l"/>
                <a:tab pos="2673350" algn="l"/>
                <a:tab pos="3121025" algn="l"/>
                <a:tab pos="3567113" algn="l"/>
                <a:tab pos="4011613" algn="l"/>
                <a:tab pos="4457700" algn="l"/>
                <a:tab pos="4903788" algn="l"/>
                <a:tab pos="5349875" algn="l"/>
                <a:tab pos="5795963" algn="l"/>
                <a:tab pos="6242050" algn="l"/>
                <a:tab pos="6686550" algn="l"/>
                <a:tab pos="7132638" algn="l"/>
                <a:tab pos="7577138" algn="l"/>
                <a:tab pos="8023225" algn="l"/>
                <a:tab pos="8470900" algn="l"/>
                <a:tab pos="8916988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defTabSz="446088" eaLnBrk="0" hangingPunct="0">
              <a:tabLst>
                <a:tab pos="0" algn="l"/>
                <a:tab pos="444500" algn="l"/>
                <a:tab pos="890588" algn="l"/>
                <a:tab pos="1335088" algn="l"/>
                <a:tab pos="1781175" algn="l"/>
                <a:tab pos="2227263" algn="l"/>
                <a:tab pos="2673350" algn="l"/>
                <a:tab pos="3121025" algn="l"/>
                <a:tab pos="3567113" algn="l"/>
                <a:tab pos="4011613" algn="l"/>
                <a:tab pos="4457700" algn="l"/>
                <a:tab pos="4903788" algn="l"/>
                <a:tab pos="5349875" algn="l"/>
                <a:tab pos="5795963" algn="l"/>
                <a:tab pos="6242050" algn="l"/>
                <a:tab pos="6686550" algn="l"/>
                <a:tab pos="7132638" algn="l"/>
                <a:tab pos="7577138" algn="l"/>
                <a:tab pos="8023225" algn="l"/>
                <a:tab pos="8470900" algn="l"/>
                <a:tab pos="8916988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5088" algn="l"/>
                <a:tab pos="1781175" algn="l"/>
                <a:tab pos="2227263" algn="l"/>
                <a:tab pos="2673350" algn="l"/>
                <a:tab pos="3121025" algn="l"/>
                <a:tab pos="3567113" algn="l"/>
                <a:tab pos="4011613" algn="l"/>
                <a:tab pos="4457700" algn="l"/>
                <a:tab pos="4903788" algn="l"/>
                <a:tab pos="5349875" algn="l"/>
                <a:tab pos="5795963" algn="l"/>
                <a:tab pos="6242050" algn="l"/>
                <a:tab pos="6686550" algn="l"/>
                <a:tab pos="7132638" algn="l"/>
                <a:tab pos="7577138" algn="l"/>
                <a:tab pos="8023225" algn="l"/>
                <a:tab pos="8470900" algn="l"/>
                <a:tab pos="8916988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5088" algn="l"/>
                <a:tab pos="1781175" algn="l"/>
                <a:tab pos="2227263" algn="l"/>
                <a:tab pos="2673350" algn="l"/>
                <a:tab pos="3121025" algn="l"/>
                <a:tab pos="3567113" algn="l"/>
                <a:tab pos="4011613" algn="l"/>
                <a:tab pos="4457700" algn="l"/>
                <a:tab pos="4903788" algn="l"/>
                <a:tab pos="5349875" algn="l"/>
                <a:tab pos="5795963" algn="l"/>
                <a:tab pos="6242050" algn="l"/>
                <a:tab pos="6686550" algn="l"/>
                <a:tab pos="7132638" algn="l"/>
                <a:tab pos="7577138" algn="l"/>
                <a:tab pos="8023225" algn="l"/>
                <a:tab pos="8470900" algn="l"/>
                <a:tab pos="8916988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5088" algn="l"/>
                <a:tab pos="1781175" algn="l"/>
                <a:tab pos="2227263" algn="l"/>
                <a:tab pos="2673350" algn="l"/>
                <a:tab pos="3121025" algn="l"/>
                <a:tab pos="3567113" algn="l"/>
                <a:tab pos="4011613" algn="l"/>
                <a:tab pos="4457700" algn="l"/>
                <a:tab pos="4903788" algn="l"/>
                <a:tab pos="5349875" algn="l"/>
                <a:tab pos="5795963" algn="l"/>
                <a:tab pos="6242050" algn="l"/>
                <a:tab pos="6686550" algn="l"/>
                <a:tab pos="7132638" algn="l"/>
                <a:tab pos="7577138" algn="l"/>
                <a:tab pos="8023225" algn="l"/>
                <a:tab pos="8470900" algn="l"/>
                <a:tab pos="8916988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5088" algn="l"/>
                <a:tab pos="1781175" algn="l"/>
                <a:tab pos="2227263" algn="l"/>
                <a:tab pos="2673350" algn="l"/>
                <a:tab pos="3121025" algn="l"/>
                <a:tab pos="3567113" algn="l"/>
                <a:tab pos="4011613" algn="l"/>
                <a:tab pos="4457700" algn="l"/>
                <a:tab pos="4903788" algn="l"/>
                <a:tab pos="5349875" algn="l"/>
                <a:tab pos="5795963" algn="l"/>
                <a:tab pos="6242050" algn="l"/>
                <a:tab pos="6686550" algn="l"/>
                <a:tab pos="7132638" algn="l"/>
                <a:tab pos="7577138" algn="l"/>
                <a:tab pos="8023225" algn="l"/>
                <a:tab pos="8470900" algn="l"/>
                <a:tab pos="8916988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20000"/>
              </a:buClr>
              <a:buFont typeface="Times New Roman" pitchFamily="18" charset="0"/>
              <a:buNone/>
            </a:pPr>
            <a:fld id="{DB251381-7F31-48C7-A453-04B30F070293}" type="slidenum">
              <a:rPr lang="en-GB" altLang="pt-BR" sz="1200" b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20000"/>
                </a:spcBef>
                <a:buClr>
                  <a:srgbClr val="020000"/>
                </a:buClr>
                <a:buFont typeface="Times New Roman" pitchFamily="18" charset="0"/>
                <a:buNone/>
              </a:pPr>
              <a:t>18</a:t>
            </a:fld>
            <a:endParaRPr lang="en-GB" altLang="pt-BR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7059" name="Text Box 3"/>
          <p:cNvSpPr txBox="1">
            <a:spLocks noChangeArrowheads="1"/>
          </p:cNvSpPr>
          <p:nvPr/>
        </p:nvSpPr>
        <p:spPr bwMode="auto">
          <a:xfrm>
            <a:off x="2255462" y="740452"/>
            <a:ext cx="2347076" cy="370224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10" tIns="45405" rIns="90810" bIns="45405" anchor="ctr"/>
          <a:lstStyle/>
          <a:p>
            <a:pPr defTabSz="446088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7701" name="Rectangle 4"/>
          <p:cNvSpPr>
            <a:spLocks noGrp="1" noChangeArrowheads="1"/>
          </p:cNvSpPr>
          <p:nvPr>
            <p:ph type="body"/>
          </p:nvPr>
        </p:nvSpPr>
        <p:spPr>
          <a:xfrm>
            <a:off x="895423" y="4650302"/>
            <a:ext cx="5045342" cy="451882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55" tIns="45378" rIns="90755" bIns="45378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6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07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80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9"/>
          <p:cNvGrpSpPr>
            <a:grpSpLocks/>
          </p:cNvGrpSpPr>
          <p:nvPr userDrawn="1"/>
        </p:nvGrpSpPr>
        <p:grpSpPr bwMode="auto">
          <a:xfrm>
            <a:off x="0" y="0"/>
            <a:ext cx="9144000" cy="6867525"/>
            <a:chOff x="0" y="0"/>
            <a:chExt cx="5760" cy="4326"/>
          </a:xfrm>
        </p:grpSpPr>
        <p:pic>
          <p:nvPicPr>
            <p:cNvPr id="3" name="Picture 1030" descr="SPCI padrã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1031"/>
            <p:cNvSpPr>
              <a:spLocks noChangeArrowheads="1"/>
            </p:cNvSpPr>
            <p:nvPr userDrawn="1"/>
          </p:nvSpPr>
          <p:spPr bwMode="auto">
            <a:xfrm>
              <a:off x="2832" y="3840"/>
              <a:ext cx="2928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000" b="1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000" b="1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000" b="1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000" b="1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000" b="1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algn="ctr" defTabSz="449263" eaLnBrk="1" fontAlgn="base" hangingPunct="1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pt-BR" altLang="pt-BR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Lucida Sans Unicode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D1710E72-9DC2-43A8-A4C8-740D8EE177CB}" type="slidenum">
              <a:rPr lang="pt-BR" sz="3000" b="1">
                <a:solidFill>
                  <a:srgbClr val="FFFF00"/>
                </a:solidFill>
                <a:latin typeface="Arial" pitchFamily="34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sz="3000" b="1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30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18488" cy="133985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457200" y="1604963"/>
            <a:ext cx="4032250" cy="451485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1850" y="1604963"/>
            <a:ext cx="4033838" cy="451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94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18488" cy="133985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4963"/>
            <a:ext cx="4032250" cy="451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3838" cy="451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729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01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210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118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71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043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ODP_PAREDE_baixa resoluç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817" r="781" b="1131"/>
          <a:stretch>
            <a:fillRect/>
          </a:stretch>
        </p:blipFill>
        <p:spPr bwMode="auto">
          <a:xfrm>
            <a:off x="0" y="1341438"/>
            <a:ext cx="9144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4724400"/>
            <a:ext cx="5905500" cy="1320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0185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4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012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75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70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92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89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2692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581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gradFill flip="none" rotWithShape="1">
          <a:gsLst>
            <a:gs pos="0">
              <a:schemeClr val="accent1">
                <a:shade val="30000"/>
                <a:satMod val="115000"/>
                <a:lumMod val="69000"/>
                <a:lumOff val="31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8" descr="Imagem_2011_ministro_ port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17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6699"/>
          </a:solidFill>
          <a:latin typeface="Humnst777 Blk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6699"/>
          </a:solidFill>
          <a:latin typeface="Humnst777 Blk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6699"/>
          </a:solidFill>
          <a:latin typeface="Humnst777 Blk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6699"/>
          </a:solidFill>
          <a:latin typeface="Humnst777 Blk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 i="1">
          <a:solidFill>
            <a:srgbClr val="006699"/>
          </a:solidFill>
          <a:latin typeface="Humnst777 Blk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 i="1">
          <a:solidFill>
            <a:srgbClr val="006699"/>
          </a:solidFill>
          <a:latin typeface="Humnst777 Blk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 i="1">
          <a:solidFill>
            <a:srgbClr val="006699"/>
          </a:solidFill>
          <a:latin typeface="Humnst777 Blk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 i="1">
          <a:solidFill>
            <a:srgbClr val="006699"/>
          </a:solidFill>
          <a:latin typeface="Humnst777 Blk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07504" y="1844824"/>
            <a:ext cx="882015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/>
          <a:lstStyle>
            <a:lvl1pPr defTabSz="495300" eaLnBrk="0" hangingPunct="0"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95300" eaLnBrk="0" hangingPunct="0"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95300" eaLnBrk="0" hangingPunct="0"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95300" eaLnBrk="0" hangingPunct="0"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95300" eaLnBrk="0" hangingPunct="0"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53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53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53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53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35000"/>
              </a:lnSpc>
              <a:buSzPct val="100000"/>
            </a:pPr>
            <a:r>
              <a:rPr lang="pt-BR" altLang="pt-BR" sz="2400" b="1" dirty="0" smtClean="0">
                <a:solidFill>
                  <a:srgbClr val="FFFF00"/>
                </a:solidFill>
                <a:latin typeface="Cambria" panose="02040503050406030204" pitchFamily="18" charset="0"/>
                <a:ea typeface="+mn-ea"/>
              </a:rPr>
              <a:t>REPERCUSSÃO </a:t>
            </a:r>
            <a:r>
              <a:rPr lang="pt-BR" altLang="pt-BR" sz="2400" b="1" dirty="0">
                <a:solidFill>
                  <a:srgbClr val="FFFF00"/>
                </a:solidFill>
                <a:latin typeface="Cambria" panose="02040503050406030204" pitchFamily="18" charset="0"/>
              </a:rPr>
              <a:t>DA LEI  </a:t>
            </a:r>
            <a:r>
              <a:rPr lang="pt-BR" altLang="pt-BR" sz="24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12.846/2013 NAS ATIVIDADES </a:t>
            </a:r>
            <a:r>
              <a:rPr lang="pt-BR" altLang="pt-BR" sz="2400" b="1" dirty="0" smtClean="0">
                <a:solidFill>
                  <a:srgbClr val="FFFF00"/>
                </a:solidFill>
                <a:latin typeface="Cambria" panose="02040503050406030204" pitchFamily="18" charset="0"/>
                <a:ea typeface="+mn-ea"/>
              </a:rPr>
              <a:t>DO CONTROLE INTERNO (AUDITORIA E FISCALIZAÇÃO)</a:t>
            </a:r>
          </a:p>
          <a:p>
            <a:pPr algn="ctr" eaLnBrk="1" hangingPunct="1">
              <a:lnSpc>
                <a:spcPct val="135000"/>
              </a:lnSpc>
              <a:buSzPct val="100000"/>
              <a:buFont typeface="Times New Roman" pitchFamily="18" charset="0"/>
              <a:buNone/>
            </a:pPr>
            <a:endParaRPr lang="pt-BR" altLang="pt-BR" sz="4500" b="1" dirty="0">
              <a:solidFill>
                <a:srgbClr val="262673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35000"/>
              </a:lnSpc>
              <a:buSzPct val="100000"/>
              <a:buFont typeface="Times New Roman" pitchFamily="18" charset="0"/>
              <a:buNone/>
            </a:pPr>
            <a:endParaRPr lang="pt-BR" altLang="pt-BR" sz="6600" b="1" dirty="0">
              <a:latin typeface="Calibri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43608" y="5301208"/>
            <a:ext cx="7164388" cy="62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/>
          <a:p>
            <a:pPr algn="ctr" defTabSz="449263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SECRETARIA FEDERAL DE CONTROLE INTERNO</a:t>
            </a:r>
            <a:endParaRPr lang="pt-BR" altLang="pt-BR" sz="2000" b="1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 algn="ctr" defTabSz="449263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6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CONTROLADORIA-GERAL </a:t>
            </a:r>
            <a:r>
              <a:rPr lang="pt-BR" altLang="pt-BR" sz="1600" b="1" dirty="0">
                <a:solidFill>
                  <a:srgbClr val="FFFF00"/>
                </a:solidFill>
                <a:latin typeface="Cambria" panose="02040503050406030204" pitchFamily="18" charset="0"/>
              </a:rPr>
              <a:t>DA UNIÃO</a:t>
            </a:r>
          </a:p>
        </p:txBody>
      </p:sp>
    </p:spTree>
    <p:extLst>
      <p:ext uri="{BB962C8B-B14F-4D97-AF65-F5344CB8AC3E}">
        <p14:creationId xmlns:p14="http://schemas.microsoft.com/office/powerpoint/2010/main" val="3077371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 redondeado"/>
          <p:cNvSpPr>
            <a:spLocks noChangeArrowheads="1"/>
          </p:cNvSpPr>
          <p:nvPr/>
        </p:nvSpPr>
        <p:spPr bwMode="auto">
          <a:xfrm>
            <a:off x="179388" y="4797425"/>
            <a:ext cx="4667250" cy="15843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/>
          </a:p>
        </p:txBody>
      </p:sp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0" y="2781300"/>
            <a:ext cx="4654550" cy="1031875"/>
          </a:xfrm>
          <a:prstGeom prst="rect">
            <a:avLst/>
          </a:prstGeom>
          <a:solidFill>
            <a:srgbClr val="00B0F0">
              <a:alpha val="54117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922463" y="2679700"/>
            <a:ext cx="2667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~4TB</a:t>
            </a:r>
            <a:endParaRPr lang="pt-BR" sz="8000" dirty="0">
              <a:solidFill>
                <a:schemeClr val="bg1"/>
              </a:solidFill>
            </a:endParaRPr>
          </a:p>
        </p:txBody>
      </p:sp>
      <p:grpSp>
        <p:nvGrpSpPr>
          <p:cNvPr id="7" name="6 Grupo"/>
          <p:cNvGrpSpPr>
            <a:grpSpLocks/>
          </p:cNvGrpSpPr>
          <p:nvPr/>
        </p:nvGrpSpPr>
        <p:grpSpPr bwMode="auto">
          <a:xfrm>
            <a:off x="5048250" y="919163"/>
            <a:ext cx="3457575" cy="5332412"/>
            <a:chOff x="5047953" y="919459"/>
            <a:chExt cx="3458418" cy="5331369"/>
          </a:xfrm>
        </p:grpSpPr>
        <p:sp>
          <p:nvSpPr>
            <p:cNvPr id="130065" name="17 Rectángulo"/>
            <p:cNvSpPr>
              <a:spLocks noChangeArrowheads="1"/>
            </p:cNvSpPr>
            <p:nvPr/>
          </p:nvSpPr>
          <p:spPr bwMode="auto">
            <a:xfrm>
              <a:off x="5047953" y="919459"/>
              <a:ext cx="3458418" cy="5331369"/>
            </a:xfrm>
            <a:prstGeom prst="rect">
              <a:avLst/>
            </a:prstGeom>
            <a:solidFill>
              <a:srgbClr val="00B0F0">
                <a:alpha val="5411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s-ES"/>
            </a:p>
          </p:txBody>
        </p:sp>
        <p:sp>
          <p:nvSpPr>
            <p:cNvPr id="130066" name="CaixaDeTexto 4"/>
            <p:cNvSpPr txBox="1">
              <a:spLocks noChangeArrowheads="1"/>
            </p:cNvSpPr>
            <p:nvPr/>
          </p:nvSpPr>
          <p:spPr bwMode="auto">
            <a:xfrm>
              <a:off x="5047953" y="919459"/>
              <a:ext cx="1919391" cy="509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300" b="1" dirty="0" err="1" smtClean="0">
                  <a:solidFill>
                    <a:srgbClr val="FFFF00"/>
                  </a:solidFill>
                  <a:latin typeface="Cambria" panose="02040503050406030204" pitchFamily="18" charset="0"/>
                </a:rPr>
                <a:t>Licitações</a:t>
              </a: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/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>Contratos</a:t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>Pagamentos</a:t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>Empresas</a:t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 err="1">
                  <a:solidFill>
                    <a:srgbClr val="FFFF00"/>
                  </a:solidFill>
                  <a:latin typeface="Cambria" panose="02040503050406030204" pitchFamily="18" charset="0"/>
                </a:rPr>
                <a:t>Pessoas</a:t>
              </a: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> Físicas</a:t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>Servidores Públicos</a:t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 err="1">
                  <a:solidFill>
                    <a:srgbClr val="FFFF00"/>
                  </a:solidFill>
                  <a:latin typeface="Cambria" panose="02040503050406030204" pitchFamily="18" charset="0"/>
                </a:rPr>
                <a:t>Empregados</a:t>
              </a: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/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 err="1">
                  <a:solidFill>
                    <a:srgbClr val="FFFF00"/>
                  </a:solidFill>
                  <a:latin typeface="Cambria" panose="02040503050406030204" pitchFamily="18" charset="0"/>
                </a:rPr>
                <a:t>Transferências</a:t>
              </a: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/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>Programas Sociais</a:t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 err="1">
                  <a:solidFill>
                    <a:srgbClr val="FFFF00"/>
                  </a:solidFill>
                  <a:latin typeface="Cambria" panose="02040503050406030204" pitchFamily="18" charset="0"/>
                </a:rPr>
                <a:t>Diárias</a:t>
              </a: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> e </a:t>
              </a:r>
              <a:r>
                <a:rPr lang="es-ES" sz="1300" b="1" dirty="0" err="1">
                  <a:solidFill>
                    <a:srgbClr val="FFFF00"/>
                  </a:solidFill>
                  <a:latin typeface="Cambria" panose="02040503050406030204" pitchFamily="18" charset="0"/>
                </a:rPr>
                <a:t>Passagens</a:t>
              </a: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/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 err="1">
                  <a:solidFill>
                    <a:srgbClr val="FFFF00"/>
                  </a:solidFill>
                  <a:latin typeface="Cambria" panose="02040503050406030204" pitchFamily="18" charset="0"/>
                </a:rPr>
                <a:t>Financiamentos</a:t>
              </a: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/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>Seguros</a:t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 err="1">
                  <a:solidFill>
                    <a:srgbClr val="FFFF00"/>
                  </a:solidFill>
                  <a:latin typeface="Cambria" panose="02040503050406030204" pitchFamily="18" charset="0"/>
                </a:rPr>
                <a:t>Eleiçoes</a:t>
              </a: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/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 err="1">
                  <a:solidFill>
                    <a:srgbClr val="FFFF00"/>
                  </a:solidFill>
                  <a:latin typeface="Cambria" panose="02040503050406030204" pitchFamily="18" charset="0"/>
                </a:rPr>
                <a:t>Terceirizados</a:t>
              </a: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/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>Óbitos</a:t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 err="1">
                  <a:solidFill>
                    <a:srgbClr val="FFFF00"/>
                  </a:solidFill>
                  <a:latin typeface="Cambria" panose="02040503050406030204" pitchFamily="18" charset="0"/>
                </a:rPr>
                <a:t>Imóveis</a:t>
              </a: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/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 err="1">
                  <a:solidFill>
                    <a:srgbClr val="FFFF00"/>
                  </a:solidFill>
                  <a:latin typeface="Cambria" panose="02040503050406030204" pitchFamily="18" charset="0"/>
                </a:rPr>
                <a:t>Imóveis</a:t>
              </a: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> do Governo</a:t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 err="1">
                  <a:solidFill>
                    <a:srgbClr val="FFFF00"/>
                  </a:solidFill>
                  <a:latin typeface="Cambria" panose="02040503050406030204" pitchFamily="18" charset="0"/>
                </a:rPr>
                <a:t>Veículos</a:t>
              </a: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/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>ONG</a:t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>Empresas </a:t>
              </a:r>
              <a:r>
                <a:rPr lang="es-ES" sz="1300" b="1" dirty="0" err="1">
                  <a:solidFill>
                    <a:srgbClr val="FFFF00"/>
                  </a:solidFill>
                  <a:latin typeface="Cambria" panose="02040503050406030204" pitchFamily="18" charset="0"/>
                </a:rPr>
                <a:t>inidôneas</a:t>
              </a: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/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 err="1">
                  <a:solidFill>
                    <a:srgbClr val="FFFF00"/>
                  </a:solidFill>
                  <a:latin typeface="Cambria" panose="02040503050406030204" pitchFamily="18" charset="0"/>
                </a:rPr>
                <a:t>Órgãos</a:t>
              </a: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/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 err="1">
                  <a:solidFill>
                    <a:srgbClr val="FFFF00"/>
                  </a:solidFill>
                  <a:latin typeface="Cambria" panose="02040503050406030204" pitchFamily="18" charset="0"/>
                </a:rPr>
                <a:t>Fornecedores</a:t>
              </a: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/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 err="1">
                  <a:solidFill>
                    <a:srgbClr val="FFFF00"/>
                  </a:solidFill>
                  <a:latin typeface="Cambria" panose="02040503050406030204" pitchFamily="18" charset="0"/>
                </a:rPr>
                <a:t>Receitas</a:t>
              </a: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/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>Documentos </a:t>
              </a:r>
              <a:r>
                <a:rPr lang="es-ES" sz="1300" b="1" dirty="0" err="1">
                  <a:solidFill>
                    <a:srgbClr val="FFFF00"/>
                  </a:solidFill>
                  <a:latin typeface="Cambria" panose="02040503050406030204" pitchFamily="18" charset="0"/>
                </a:rPr>
                <a:t>contábeis</a:t>
              </a:r>
              <a: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/>
              </a:r>
              <a:br>
                <a:rPr lang="es-ES" sz="1300" b="1" dirty="0">
                  <a:solidFill>
                    <a:srgbClr val="FFFF00"/>
                  </a:solidFill>
                  <a:latin typeface="Cambria" panose="02040503050406030204" pitchFamily="18" charset="0"/>
                </a:rPr>
              </a:br>
              <a:endParaRPr lang="en-US" sz="1300" b="1" dirty="0">
                <a:solidFill>
                  <a:srgbClr val="FFFF00"/>
                </a:solidFill>
                <a:latin typeface="Cambria" panose="02040503050406030204" pitchFamily="18" charset="0"/>
              </a:endParaRPr>
            </a:p>
          </p:txBody>
        </p:sp>
      </p:grpSp>
      <p:cxnSp>
        <p:nvCxnSpPr>
          <p:cNvPr id="8" name="Conector reto 7"/>
          <p:cNvCxnSpPr/>
          <p:nvPr/>
        </p:nvCxnSpPr>
        <p:spPr bwMode="auto">
          <a:xfrm>
            <a:off x="4903788" y="919163"/>
            <a:ext cx="0" cy="531812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1169372" y="2317750"/>
            <a:ext cx="34581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rgbClr val="FFFF00"/>
                </a:solidFill>
                <a:latin typeface="Cambria" panose="02040503050406030204" pitchFamily="18" charset="0"/>
              </a:rPr>
              <a:t>Volume de dados </a:t>
            </a:r>
            <a:r>
              <a:rPr lang="en-US" b="1" dirty="0" err="1">
                <a:solidFill>
                  <a:srgbClr val="FFFF00"/>
                </a:solidFill>
                <a:latin typeface="Cambria" panose="02040503050406030204" pitchFamily="18" charset="0"/>
              </a:rPr>
              <a:t>armazenados</a:t>
            </a:r>
            <a:endParaRPr lang="pt-BR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50825" y="4797425"/>
            <a:ext cx="42672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ETL – Extract, Transformation and Load</a:t>
            </a:r>
          </a:p>
          <a:p>
            <a:r>
              <a:rPr lang="en-US" dirty="0"/>
              <a:t>Qualidade de dados</a:t>
            </a:r>
          </a:p>
          <a:p>
            <a:r>
              <a:rPr lang="en-US" dirty="0" err="1"/>
              <a:t>Bancos</a:t>
            </a:r>
            <a:r>
              <a:rPr lang="en-US" dirty="0"/>
              <a:t> de dados</a:t>
            </a:r>
            <a:endParaRPr lang="pt-BR" dirty="0"/>
          </a:p>
        </p:txBody>
      </p:sp>
      <p:sp>
        <p:nvSpPr>
          <p:cNvPr id="130057" name="CaixaDeTexto 10"/>
          <p:cNvSpPr txBox="1">
            <a:spLocks noChangeArrowheads="1"/>
          </p:cNvSpPr>
          <p:nvPr/>
        </p:nvSpPr>
        <p:spPr bwMode="auto">
          <a:xfrm>
            <a:off x="1465263" y="976313"/>
            <a:ext cx="30444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</a:rPr>
              <a:t>Bases de dados</a:t>
            </a:r>
            <a:endParaRPr lang="pt-BR" sz="32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grpSp>
        <p:nvGrpSpPr>
          <p:cNvPr id="19" name="18 Grupo"/>
          <p:cNvGrpSpPr>
            <a:grpSpLocks/>
          </p:cNvGrpSpPr>
          <p:nvPr/>
        </p:nvGrpSpPr>
        <p:grpSpPr bwMode="auto">
          <a:xfrm>
            <a:off x="250825" y="5710238"/>
            <a:ext cx="4525963" cy="563562"/>
            <a:chOff x="321727" y="5709565"/>
            <a:chExt cx="4525063" cy="564953"/>
          </a:xfrm>
        </p:grpSpPr>
        <p:pic>
          <p:nvPicPr>
            <p:cNvPr id="130060" name="Imagem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727" y="5733256"/>
              <a:ext cx="630173" cy="517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061" name="Imagem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15616" y="5833549"/>
              <a:ext cx="1092404" cy="348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062" name="Imagem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72333" y="5855537"/>
              <a:ext cx="615491" cy="304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063" name="Imagem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2951" y="5709565"/>
              <a:ext cx="564953" cy="564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064" name="Imagem 1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51920" y="5940601"/>
              <a:ext cx="994870" cy="13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tângulo 2"/>
          <p:cNvSpPr/>
          <p:nvPr/>
        </p:nvSpPr>
        <p:spPr>
          <a:xfrm>
            <a:off x="881123" y="4306998"/>
            <a:ext cx="3031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TRILHAS DE AUDITORIA</a:t>
            </a: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4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/>
          <a:lstStyle/>
          <a:p>
            <a:pPr algn="ctr"/>
            <a:r>
              <a:rPr lang="pt-BR" sz="3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Ferramentas  </a:t>
            </a:r>
            <a:r>
              <a:rPr lang="pt-BR" sz="3000" dirty="0">
                <a:solidFill>
                  <a:srgbClr val="FFFF00"/>
                </a:solidFill>
                <a:latin typeface="Cambria" panose="02040503050406030204" pitchFamily="18" charset="0"/>
              </a:rPr>
              <a:t>x  Constatações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endParaRPr lang="pt-BR" sz="8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pt-BR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	Indício de sócio “laranja”</a:t>
            </a:r>
            <a:endParaRPr lang="pt-BR" sz="1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41682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2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920880" cy="576064"/>
          </a:xfrm>
        </p:spPr>
        <p:txBody>
          <a:bodyPr/>
          <a:lstStyle/>
          <a:p>
            <a:pPr algn="ctr" eaLnBrk="1" hangingPunct="1"/>
            <a:r>
              <a:rPr lang="pt-BR" sz="2800" dirty="0">
                <a:solidFill>
                  <a:srgbClr val="FFFF00"/>
                </a:solidFill>
                <a:latin typeface="Cambria" panose="02040503050406030204" pitchFamily="18" charset="0"/>
              </a:rPr>
              <a:t>Ferramentas  x  Constatações </a:t>
            </a:r>
            <a:r>
              <a:rPr lang="pt-BR" altLang="pt-BR" sz="2800" dirty="0">
                <a:solidFill>
                  <a:srgbClr val="FFFF00"/>
                </a:solidFill>
                <a:latin typeface="Cambria" panose="02040503050406030204" pitchFamily="18" charset="0"/>
              </a:rPr>
              <a:t/>
            </a:r>
            <a:br>
              <a:rPr lang="pt-BR" altLang="pt-BR" sz="2800" dirty="0">
                <a:solidFill>
                  <a:srgbClr val="FFFF00"/>
                </a:solidFill>
                <a:latin typeface="Cambria" panose="02040503050406030204" pitchFamily="18" charset="0"/>
              </a:rPr>
            </a:br>
            <a:endParaRPr lang="pt-BR" altLang="pt-BR" sz="28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endParaRPr lang="pt-BR" b="1" dirty="0" smtClean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Vínculo entre empresas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8219298" cy="421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aixaDeTexto 3"/>
          <p:cNvSpPr txBox="1">
            <a:spLocks noChangeArrowheads="1"/>
          </p:cNvSpPr>
          <p:nvPr/>
        </p:nvSpPr>
        <p:spPr bwMode="auto">
          <a:xfrm>
            <a:off x="2179528" y="549275"/>
            <a:ext cx="5032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/>
            <a:r>
              <a:rPr lang="pt-BR" sz="2800" dirty="0">
                <a:latin typeface="Cambria" panose="02040503050406030204" pitchFamily="18" charset="0"/>
              </a:rPr>
              <a:t>Ferramentas  x  Constatações </a:t>
            </a:r>
            <a:endParaRPr lang="pt-BR" altLang="pt-BR" sz="2800" dirty="0">
              <a:latin typeface="Cambria" panose="02040503050406030204" pitchFamily="18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2686050" y="6280978"/>
            <a:ext cx="3686175" cy="482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OPERAÇÃO GALILÉIA</a:t>
            </a:r>
            <a:endParaRPr lang="pt-B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78723"/>
              </p:ext>
            </p:extLst>
          </p:nvPr>
        </p:nvGraphicFramePr>
        <p:xfrm>
          <a:off x="755579" y="1916830"/>
          <a:ext cx="7776860" cy="4176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0980"/>
                <a:gridCol w="1110980"/>
                <a:gridCol w="1110980"/>
                <a:gridCol w="1110980"/>
                <a:gridCol w="1110980"/>
                <a:gridCol w="1110980"/>
                <a:gridCol w="1110980"/>
              </a:tblGrid>
              <a:tr h="4410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Propostas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B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C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10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Item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 Valor (R$)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 perc.ref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 Valor (R$)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 Perc.ref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 Valor (R$)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 perc.ref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1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01 - Vila do Conde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5.946,59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100,00%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5.779,21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97,19%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5.325,35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89,55%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02 - Belém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4.655,42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100,00%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4.530,64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97,32%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4.168,99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89,55%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1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03 - Miramar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4.655,42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100,00%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4.530,64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97,32%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4.168,99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89,55%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1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04 - Outeiro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4.843,34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100,00%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4.709,52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97,24%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4.336,67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89,54%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20.100,77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100,00%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>
                          <a:effectLst/>
                          <a:latin typeface="Cambria" panose="02040503050406030204" pitchFamily="18" charset="0"/>
                        </a:rPr>
                        <a:t>19.550,01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97,26%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18.000,00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89,55%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2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perc.ref</a:t>
                      </a:r>
                      <a:r>
                        <a:rPr lang="pt-BR" sz="1400" b="1" u="none" strike="noStrike" dirty="0">
                          <a:effectLst/>
                          <a:latin typeface="Cambria" panose="02040503050406030204" pitchFamily="18" charset="0"/>
                        </a:rPr>
                        <a:t>: percentual do item em relação ao maior valor cotado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755576" y="138889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Relação entre preços apresentados </a:t>
            </a:r>
          </a:p>
        </p:txBody>
      </p:sp>
    </p:spTree>
    <p:extLst>
      <p:ext uri="{BB962C8B-B14F-4D97-AF65-F5344CB8AC3E}">
        <p14:creationId xmlns:p14="http://schemas.microsoft.com/office/powerpoint/2010/main" val="34876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aixaDeTexto 3"/>
          <p:cNvSpPr txBox="1">
            <a:spLocks noChangeArrowheads="1"/>
          </p:cNvSpPr>
          <p:nvPr/>
        </p:nvSpPr>
        <p:spPr bwMode="auto">
          <a:xfrm>
            <a:off x="2179528" y="549275"/>
            <a:ext cx="5032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000" b="1">
                <a:solidFill>
                  <a:srgbClr val="FFFF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/>
            <a:r>
              <a:rPr lang="pt-BR" sz="2800" dirty="0">
                <a:latin typeface="Cambria" panose="02040503050406030204" pitchFamily="18" charset="0"/>
              </a:rPr>
              <a:t>Ferramentas  x  Constatações </a:t>
            </a:r>
            <a:endParaRPr lang="pt-BR" altLang="pt-BR" sz="2800" dirty="0">
              <a:latin typeface="Cambria" panose="020405030504060302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138889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Movimentação financeira </a:t>
            </a:r>
            <a:endParaRPr lang="pt-BR" altLang="pt-BR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9" y="1916832"/>
            <a:ext cx="80391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5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/>
          <a:lstStyle/>
          <a:p>
            <a:pPr algn="ctr"/>
            <a:r>
              <a:rPr lang="pt-BR" sz="3200" dirty="0">
                <a:solidFill>
                  <a:srgbClr val="FFFF00"/>
                </a:solidFill>
                <a:latin typeface="Cambria" panose="02040503050406030204" pitchFamily="18" charset="0"/>
              </a:rPr>
              <a:t>Ferramentas  x  Constatações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endParaRPr lang="pt-BR" sz="8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	Empresa Fantasma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85" y="1988840"/>
            <a:ext cx="7206956" cy="44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ítulo 1"/>
          <p:cNvSpPr>
            <a:spLocks noGrp="1"/>
          </p:cNvSpPr>
          <p:nvPr>
            <p:ph type="title"/>
          </p:nvPr>
        </p:nvSpPr>
        <p:spPr>
          <a:xfrm>
            <a:off x="544413" y="476672"/>
            <a:ext cx="8226425" cy="93610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800" dirty="0">
                <a:solidFill>
                  <a:srgbClr val="FFFF00"/>
                </a:solidFill>
                <a:latin typeface="Cambria" panose="02040503050406030204" pitchFamily="18" charset="0"/>
              </a:rPr>
              <a:t>Ferramentas  x  Constatações </a:t>
            </a:r>
            <a:r>
              <a:rPr lang="es-ES" sz="2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/>
            </a:r>
            <a:br>
              <a:rPr lang="es-ES" sz="2000" dirty="0" smtClean="0">
                <a:solidFill>
                  <a:srgbClr val="FFFF00"/>
                </a:solidFill>
                <a:latin typeface="Cambria" panose="02040503050406030204" pitchFamily="18" charset="0"/>
              </a:rPr>
            </a:br>
            <a:r>
              <a:rPr lang="es-E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Empresas </a:t>
            </a:r>
            <a:r>
              <a:rPr lang="es-ES" sz="20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recém</a:t>
            </a:r>
            <a:r>
              <a:rPr lang="es-E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-criadas que </a:t>
            </a:r>
            <a:r>
              <a:rPr lang="es-ES" sz="20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venceram</a:t>
            </a:r>
            <a:r>
              <a:rPr lang="es-E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grandes contratos</a:t>
            </a:r>
            <a:endParaRPr lang="pt-BR" sz="20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cxnSp>
        <p:nvCxnSpPr>
          <p:cNvPr id="8" name="Conector reto 7"/>
          <p:cNvCxnSpPr/>
          <p:nvPr/>
        </p:nvCxnSpPr>
        <p:spPr bwMode="auto">
          <a:xfrm>
            <a:off x="611188" y="2805113"/>
            <a:ext cx="7921625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1763713" y="2733675"/>
            <a:ext cx="144462" cy="142875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Elipse 14"/>
          <p:cNvSpPr>
            <a:spLocks noChangeArrowheads="1"/>
          </p:cNvSpPr>
          <p:nvPr/>
        </p:nvSpPr>
        <p:spPr bwMode="auto">
          <a:xfrm>
            <a:off x="3635375" y="2741613"/>
            <a:ext cx="144463" cy="144462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Elipse 15"/>
          <p:cNvSpPr>
            <a:spLocks noChangeArrowheads="1"/>
          </p:cNvSpPr>
          <p:nvPr/>
        </p:nvSpPr>
        <p:spPr bwMode="auto">
          <a:xfrm>
            <a:off x="5364163" y="2741613"/>
            <a:ext cx="144462" cy="144462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1476028" y="2363787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chemeClr val="bg1"/>
                </a:solidFill>
                <a:cs typeface="Arial" charset="0"/>
              </a:rPr>
              <a:t>14 </a:t>
            </a:r>
            <a:r>
              <a:rPr lang="pt-BR" dirty="0" err="1">
                <a:solidFill>
                  <a:schemeClr val="bg1"/>
                </a:solidFill>
                <a:cs typeface="Arial" charset="0"/>
              </a:rPr>
              <a:t>fev</a:t>
            </a:r>
            <a:endParaRPr lang="pt-BR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3336925" y="2363788"/>
            <a:ext cx="709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chemeClr val="bg1"/>
                </a:solidFill>
                <a:cs typeface="Arial" charset="0"/>
              </a:rPr>
              <a:t>5 </a:t>
            </a:r>
            <a:r>
              <a:rPr lang="pt-BR" dirty="0" err="1">
                <a:solidFill>
                  <a:schemeClr val="bg1"/>
                </a:solidFill>
                <a:cs typeface="Arial" charset="0"/>
              </a:rPr>
              <a:t>abr</a:t>
            </a:r>
            <a:endParaRPr lang="pt-BR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287338" y="3367088"/>
            <a:ext cx="3471862" cy="2959100"/>
            <a:chOff x="354558" y="3588451"/>
            <a:chExt cx="2962275" cy="2504816"/>
          </a:xfrm>
        </p:grpSpPr>
        <p:pic>
          <p:nvPicPr>
            <p:cNvPr id="97309" name="Imagem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4558" y="5197917"/>
              <a:ext cx="2962275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310" name="Imagem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4558" y="3588451"/>
              <a:ext cx="2962275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Elipse 10"/>
          <p:cNvSpPr>
            <a:spLocks noChangeArrowheads="1"/>
          </p:cNvSpPr>
          <p:nvPr/>
        </p:nvSpPr>
        <p:spPr bwMode="auto">
          <a:xfrm>
            <a:off x="1989138" y="5230813"/>
            <a:ext cx="1152525" cy="319087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7" name="Conector em curva 16"/>
          <p:cNvCxnSpPr>
            <a:cxnSpLocks noChangeShapeType="1"/>
            <a:stCxn id="11" idx="6"/>
            <a:endCxn id="15" idx="4"/>
          </p:cNvCxnSpPr>
          <p:nvPr/>
        </p:nvCxnSpPr>
        <p:spPr bwMode="auto">
          <a:xfrm flipV="1">
            <a:off x="3141663" y="2886075"/>
            <a:ext cx="566737" cy="2505075"/>
          </a:xfrm>
          <a:prstGeom prst="curvedConnector2">
            <a:avLst/>
          </a:prstGeom>
          <a:noFill/>
          <a:ln w="25400" algn="ctr">
            <a:solidFill>
              <a:srgbClr val="FF3300"/>
            </a:solidFill>
            <a:round/>
            <a:headEnd/>
            <a:tailEnd type="arrow" w="med" len="med"/>
          </a:ln>
        </p:spPr>
      </p:cxn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4991100" y="2365375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chemeClr val="bg1"/>
                </a:solidFill>
                <a:cs typeface="Arial" charset="0"/>
              </a:rPr>
              <a:t>12 </a:t>
            </a:r>
            <a:r>
              <a:rPr lang="pt-BR" dirty="0" err="1">
                <a:solidFill>
                  <a:schemeClr val="bg1"/>
                </a:solidFill>
                <a:cs typeface="Arial" charset="0"/>
              </a:rPr>
              <a:t>abr</a:t>
            </a:r>
            <a:endParaRPr lang="pt-BR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22" name="Conector em curva 21"/>
          <p:cNvCxnSpPr>
            <a:cxnSpLocks noChangeShapeType="1"/>
            <a:stCxn id="15" idx="5"/>
          </p:cNvCxnSpPr>
          <p:nvPr/>
        </p:nvCxnSpPr>
        <p:spPr bwMode="auto">
          <a:xfrm rot="16200000" flipH="1">
            <a:off x="4691063" y="1931987"/>
            <a:ext cx="681038" cy="2544763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4" name="Conector em curva 23"/>
          <p:cNvCxnSpPr>
            <a:cxnSpLocks noChangeShapeType="1"/>
            <a:stCxn id="9" idx="4"/>
          </p:cNvCxnSpPr>
          <p:nvPr/>
        </p:nvCxnSpPr>
        <p:spPr bwMode="auto">
          <a:xfrm rot="16200000" flipH="1">
            <a:off x="1666875" y="3044825"/>
            <a:ext cx="490538" cy="153988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rgbClr val="FF3300"/>
            </a:solidFill>
            <a:round/>
            <a:headEnd/>
            <a:tailEnd type="arrow" w="med" len="med"/>
          </a:ln>
        </p:spPr>
      </p:cxnSp>
      <p:pic>
        <p:nvPicPr>
          <p:cNvPr id="25" name="Imagem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6538" y="3544888"/>
            <a:ext cx="45148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Elipse 30"/>
          <p:cNvSpPr>
            <a:spLocks noChangeArrowheads="1"/>
          </p:cNvSpPr>
          <p:nvPr/>
        </p:nvSpPr>
        <p:spPr bwMode="auto">
          <a:xfrm>
            <a:off x="5510213" y="4616450"/>
            <a:ext cx="2374900" cy="319088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4" name="Conector em curva 33"/>
          <p:cNvCxnSpPr>
            <a:cxnSpLocks noChangeShapeType="1"/>
            <a:endCxn id="16" idx="6"/>
          </p:cNvCxnSpPr>
          <p:nvPr/>
        </p:nvCxnSpPr>
        <p:spPr bwMode="auto">
          <a:xfrm rot="10800000">
            <a:off x="5508625" y="2813050"/>
            <a:ext cx="2376488" cy="1962150"/>
          </a:xfrm>
          <a:prstGeom prst="curvedConnector3">
            <a:avLst>
              <a:gd name="adj1" fmla="val -35912"/>
            </a:avLst>
          </a:prstGeom>
          <a:noFill/>
          <a:ln w="25400" algn="ctr">
            <a:solidFill>
              <a:srgbClr val="FF3300"/>
            </a:solidFill>
            <a:round/>
            <a:headEnd/>
            <a:tailEnd type="arrow" w="med" len="med"/>
          </a:ln>
        </p:spPr>
      </p:cxnSp>
      <p:sp>
        <p:nvSpPr>
          <p:cNvPr id="20" name="Rounded Rectangular Callout 19"/>
          <p:cNvSpPr/>
          <p:nvPr/>
        </p:nvSpPr>
        <p:spPr bwMode="auto">
          <a:xfrm>
            <a:off x="228600" y="1831975"/>
            <a:ext cx="1524000" cy="533400"/>
          </a:xfrm>
          <a:prstGeom prst="wedgeRoundRectCallout">
            <a:avLst>
              <a:gd name="adj1" fmla="val 35648"/>
              <a:gd name="adj2" fmla="val 71759"/>
              <a:gd name="adj3" fmla="val 16667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1400" dirty="0">
                <a:solidFill>
                  <a:srgbClr val="00B0F0"/>
                </a:solidFill>
              </a:rPr>
              <a:t>Publicação do Edital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2057400" y="1830387"/>
            <a:ext cx="1524000" cy="533400"/>
          </a:xfrm>
          <a:prstGeom prst="wedgeRoundRectCallout">
            <a:avLst>
              <a:gd name="adj1" fmla="val 35648"/>
              <a:gd name="adj2" fmla="val 71759"/>
              <a:gd name="adj3" fmla="val 16667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1400" dirty="0">
                <a:solidFill>
                  <a:srgbClr val="00B0F0"/>
                </a:solidFill>
              </a:rPr>
              <a:t>Recebimento das propostas</a:t>
            </a: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3895626" y="1833562"/>
            <a:ext cx="1524000" cy="533400"/>
          </a:xfrm>
          <a:prstGeom prst="wedgeRoundRectCallout">
            <a:avLst>
              <a:gd name="adj1" fmla="val -36987"/>
              <a:gd name="adj2" fmla="val 69575"/>
              <a:gd name="adj3" fmla="val 16667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1400" dirty="0">
                <a:solidFill>
                  <a:srgbClr val="00B0F0"/>
                </a:solidFill>
              </a:rPr>
              <a:t>Resultado</a:t>
            </a:r>
          </a:p>
        </p:txBody>
      </p:sp>
      <p:sp>
        <p:nvSpPr>
          <p:cNvPr id="26" name="Rounded Rectangular Callout 25"/>
          <p:cNvSpPr/>
          <p:nvPr/>
        </p:nvSpPr>
        <p:spPr bwMode="auto">
          <a:xfrm>
            <a:off x="5669260" y="1830387"/>
            <a:ext cx="1524000" cy="533400"/>
          </a:xfrm>
          <a:prstGeom prst="wedgeRoundRectCallout">
            <a:avLst>
              <a:gd name="adj1" fmla="val -36987"/>
              <a:gd name="adj2" fmla="val 69575"/>
              <a:gd name="adj3" fmla="val 16667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1400" dirty="0">
                <a:solidFill>
                  <a:srgbClr val="00B0F0"/>
                </a:solidFill>
              </a:rPr>
              <a:t>Data de abertura</a:t>
            </a:r>
          </a:p>
        </p:txBody>
      </p:sp>
    </p:spTree>
    <p:extLst>
      <p:ext uri="{BB962C8B-B14F-4D97-AF65-F5344CB8AC3E}">
        <p14:creationId xmlns:p14="http://schemas.microsoft.com/office/powerpoint/2010/main" val="389147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0" grpId="0"/>
      <p:bldP spid="18" grpId="0"/>
      <p:bldP spid="11" grpId="0" animBg="1"/>
      <p:bldP spid="19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/>
          <a:lstStyle/>
          <a:p>
            <a:r>
              <a:rPr lang="pt-BR" sz="32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Certames licitatórios</a:t>
            </a:r>
            <a:endParaRPr lang="pt-BR" sz="32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/>
          <a:lstStyle/>
          <a:p>
            <a:r>
              <a:rPr lang="pt-BR" sz="28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IV </a:t>
            </a:r>
            <a:r>
              <a:rPr lang="pt-BR" sz="2800" b="1" dirty="0">
                <a:solidFill>
                  <a:srgbClr val="FFFF00"/>
                </a:solidFill>
                <a:latin typeface="Cambria" panose="02040503050406030204" pitchFamily="18" charset="0"/>
              </a:rPr>
              <a:t>- no tocante a licitações e contratos: </a:t>
            </a:r>
            <a:endParaRPr lang="pt-BR" sz="2800" b="1" dirty="0" smtClean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endParaRPr lang="pt-BR" sz="1000" b="1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endParaRPr lang="pt-BR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pt-BR" sz="1800" b="1" dirty="0">
                <a:solidFill>
                  <a:srgbClr val="FFFF00"/>
                </a:solidFill>
                <a:latin typeface="Cambria" panose="02040503050406030204" pitchFamily="18" charset="0"/>
              </a:rPr>
              <a:t>f) obter vantagem ou benefício indevido, de modo fraudulento, de </a:t>
            </a:r>
            <a:r>
              <a:rPr lang="pt-B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modificações ou prorrogações de contratos celebrados </a:t>
            </a:r>
            <a:r>
              <a:rPr lang="pt-BR" sz="1800" b="1" dirty="0">
                <a:solidFill>
                  <a:srgbClr val="FFFF00"/>
                </a:solidFill>
                <a:latin typeface="Cambria" panose="02040503050406030204" pitchFamily="18" charset="0"/>
              </a:rPr>
              <a:t>com a administração pública, sem autorização em lei, no ato convocatório da licitação pública ou nos respectivos instrumentos contratuais</a:t>
            </a:r>
            <a:r>
              <a:rPr lang="pt-BR" sz="1800" b="1" dirty="0">
                <a:solidFill>
                  <a:schemeClr val="bg1"/>
                </a:solidFill>
                <a:latin typeface="Cambria" panose="02040503050406030204" pitchFamily="18" charset="0"/>
              </a:rPr>
              <a:t>; </a:t>
            </a:r>
            <a:endParaRPr lang="pt-BR" sz="18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pt-BR" sz="1000" b="1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r>
              <a:rPr lang="pt-BR" sz="1800" b="1" dirty="0">
                <a:solidFill>
                  <a:srgbClr val="FFFF00"/>
                </a:solidFill>
                <a:latin typeface="Cambria" panose="02040503050406030204" pitchFamily="18" charset="0"/>
              </a:rPr>
              <a:t>g) manipular ou fraudar o </a:t>
            </a:r>
            <a:r>
              <a:rPr lang="pt-B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equilíbrio econômico-financeiro </a:t>
            </a:r>
            <a:r>
              <a:rPr lang="pt-BR" sz="1800" b="1" dirty="0">
                <a:solidFill>
                  <a:srgbClr val="FFFF00"/>
                </a:solidFill>
                <a:latin typeface="Cambria" panose="02040503050406030204" pitchFamily="18" charset="0"/>
              </a:rPr>
              <a:t>dos contratos celebrados com a administração </a:t>
            </a:r>
            <a:r>
              <a:rPr lang="pt-BR" sz="18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pública.   </a:t>
            </a:r>
          </a:p>
          <a:p>
            <a:endParaRPr lang="pt-BR" sz="1800" b="1" dirty="0" smtClean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endParaRPr lang="pt-BR" sz="1800" b="1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endParaRPr lang="pt-B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664" y="-4995936"/>
            <a:ext cx="62293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845" y="165868"/>
            <a:ext cx="606742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293" y="7533456"/>
            <a:ext cx="60102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964263"/>
            <a:ext cx="5941168" cy="447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7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1.11233 0.7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25" y="3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1.12205 0.046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11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1.03368 -0.71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84" y="-3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0099 -0.99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4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Oval 2"/>
          <p:cNvSpPr>
            <a:spLocks noChangeArrowheads="1"/>
          </p:cNvSpPr>
          <p:nvPr/>
        </p:nvSpPr>
        <p:spPr bwMode="auto">
          <a:xfrm>
            <a:off x="6634163" y="5375275"/>
            <a:ext cx="1487487" cy="1008063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732588" y="5519738"/>
            <a:ext cx="12890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pt-BR" altLang="pt-BR" sz="1400">
                <a:solidFill>
                  <a:srgbClr val="FFFFFF"/>
                </a:solidFill>
                <a:latin typeface="Humanst521 BT"/>
                <a:cs typeface="Times New Roman" pitchFamily="18" charset="0"/>
              </a:rPr>
              <a:t>Poder Judiciário</a:t>
            </a:r>
          </a:p>
        </p:txBody>
      </p:sp>
      <p:sp>
        <p:nvSpPr>
          <p:cNvPr id="556036" name="Oval 4"/>
          <p:cNvSpPr>
            <a:spLocks noChangeArrowheads="1"/>
          </p:cNvSpPr>
          <p:nvPr/>
        </p:nvSpPr>
        <p:spPr bwMode="auto">
          <a:xfrm>
            <a:off x="4767263" y="6084888"/>
            <a:ext cx="1225550" cy="657225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4756150" y="6218238"/>
            <a:ext cx="12128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pt-BR" altLang="pt-BR" sz="1400">
                <a:solidFill>
                  <a:srgbClr val="FFFFFF"/>
                </a:solidFill>
                <a:latin typeface="Humanst521 BT"/>
                <a:cs typeface="Times New Roman" pitchFamily="18" charset="0"/>
              </a:rPr>
              <a:t>Ações 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pt-BR" altLang="pt-BR" sz="1400">
                <a:solidFill>
                  <a:srgbClr val="FFFFFF"/>
                </a:solidFill>
                <a:latin typeface="Humanst521 BT"/>
                <a:cs typeface="Times New Roman" pitchFamily="18" charset="0"/>
              </a:rPr>
              <a:t>Civis</a:t>
            </a:r>
          </a:p>
        </p:txBody>
      </p:sp>
      <p:sp>
        <p:nvSpPr>
          <p:cNvPr id="556038" name="Oval 6"/>
          <p:cNvSpPr>
            <a:spLocks noChangeArrowheads="1"/>
          </p:cNvSpPr>
          <p:nvPr/>
        </p:nvSpPr>
        <p:spPr bwMode="auto">
          <a:xfrm>
            <a:off x="6216650" y="2982913"/>
            <a:ext cx="2012950" cy="1166812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6253163" y="3267075"/>
            <a:ext cx="198278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pt-BR" altLang="pt-BR" sz="1400">
                <a:solidFill>
                  <a:srgbClr val="FFFFFF"/>
                </a:solidFill>
                <a:latin typeface="Humanst521 BT"/>
              </a:rPr>
              <a:t>Controle Externo</a:t>
            </a:r>
            <a:r>
              <a:rPr lang="pt-BR" altLang="pt-BR" sz="1400">
                <a:solidFill>
                  <a:schemeClr val="bg1"/>
                </a:solidFill>
                <a:latin typeface="Humanst521 BT"/>
              </a:rPr>
              <a:t> (</a:t>
            </a:r>
            <a:r>
              <a:rPr lang="pt-BR" altLang="pt-BR" sz="1400">
                <a:solidFill>
                  <a:srgbClr val="FFFFFF"/>
                </a:solidFill>
                <a:latin typeface="Humanst521 BT"/>
                <a:cs typeface="Times New Roman" pitchFamily="18" charset="0"/>
              </a:rPr>
              <a:t>Sanções Administrativas)</a:t>
            </a:r>
          </a:p>
        </p:txBody>
      </p:sp>
      <p:sp>
        <p:nvSpPr>
          <p:cNvPr id="556040" name="Oval 8"/>
          <p:cNvSpPr>
            <a:spLocks noChangeArrowheads="1"/>
          </p:cNvSpPr>
          <p:nvPr/>
        </p:nvSpPr>
        <p:spPr bwMode="auto">
          <a:xfrm>
            <a:off x="2889250" y="6262688"/>
            <a:ext cx="933450" cy="466725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3105150" y="6335713"/>
            <a:ext cx="5826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en-GB" altLang="pt-BR" sz="1400">
                <a:solidFill>
                  <a:srgbClr val="FFFFFF"/>
                </a:solidFill>
                <a:latin typeface="Humanst521 BT"/>
                <a:cs typeface="Times New Roman" pitchFamily="18" charset="0"/>
              </a:rPr>
              <a:t>AGU</a:t>
            </a:r>
          </a:p>
        </p:txBody>
      </p:sp>
      <p:sp>
        <p:nvSpPr>
          <p:cNvPr id="556042" name="Oval 10"/>
          <p:cNvSpPr>
            <a:spLocks noChangeArrowheads="1"/>
          </p:cNvSpPr>
          <p:nvPr/>
        </p:nvSpPr>
        <p:spPr bwMode="auto">
          <a:xfrm>
            <a:off x="2992438" y="5473700"/>
            <a:ext cx="1109662" cy="641350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3136900" y="5573713"/>
            <a:ext cx="8175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en-GB" altLang="pt-BR" sz="1400">
                <a:solidFill>
                  <a:srgbClr val="FFFFFF"/>
                </a:solidFill>
                <a:latin typeface="Humanst521 BT"/>
                <a:cs typeface="Times New Roman" pitchFamily="18" charset="0"/>
              </a:rPr>
              <a:t>MPF e MPE</a:t>
            </a:r>
          </a:p>
        </p:txBody>
      </p:sp>
      <p:sp>
        <p:nvSpPr>
          <p:cNvPr id="556044" name="Oval 12"/>
          <p:cNvSpPr>
            <a:spLocks noChangeArrowheads="1"/>
          </p:cNvSpPr>
          <p:nvPr/>
        </p:nvSpPr>
        <p:spPr bwMode="auto">
          <a:xfrm>
            <a:off x="3152775" y="3444875"/>
            <a:ext cx="933450" cy="465138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3344863" y="3551238"/>
            <a:ext cx="584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en-GB" altLang="pt-BR" sz="1400">
                <a:solidFill>
                  <a:srgbClr val="FFFFFF"/>
                </a:solidFill>
                <a:latin typeface="Humanst521 BT"/>
                <a:cs typeface="Times New Roman" pitchFamily="18" charset="0"/>
              </a:rPr>
              <a:t>TCU</a:t>
            </a:r>
          </a:p>
        </p:txBody>
      </p:sp>
      <p:sp>
        <p:nvSpPr>
          <p:cNvPr id="556046" name="Oval 14"/>
          <p:cNvSpPr>
            <a:spLocks noChangeArrowheads="1"/>
          </p:cNvSpPr>
          <p:nvPr/>
        </p:nvSpPr>
        <p:spPr bwMode="auto">
          <a:xfrm>
            <a:off x="1331913" y="1570038"/>
            <a:ext cx="1317625" cy="661987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3043238" y="2633663"/>
            <a:ext cx="12239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pt-BR" altLang="pt-BR" sz="1400">
                <a:solidFill>
                  <a:srgbClr val="FFFFFF"/>
                </a:solidFill>
                <a:latin typeface="Humanst521 BT"/>
                <a:cs typeface="Times New Roman" pitchFamily="18" charset="0"/>
              </a:rPr>
              <a:t>Senado/  Câmara</a:t>
            </a:r>
          </a:p>
        </p:txBody>
      </p:sp>
      <p:sp>
        <p:nvSpPr>
          <p:cNvPr id="556048" name="Oval 16"/>
          <p:cNvSpPr>
            <a:spLocks noChangeArrowheads="1"/>
          </p:cNvSpPr>
          <p:nvPr/>
        </p:nvSpPr>
        <p:spPr bwMode="auto">
          <a:xfrm>
            <a:off x="4772025" y="5148263"/>
            <a:ext cx="1225550" cy="657225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4837113" y="5268913"/>
            <a:ext cx="10493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pt-BR" altLang="pt-BR" sz="1400">
                <a:solidFill>
                  <a:srgbClr val="FFFFFF"/>
                </a:solidFill>
                <a:latin typeface="Humanst521 BT"/>
                <a:cs typeface="Times New Roman" pitchFamily="18" charset="0"/>
              </a:rPr>
              <a:t>Ações Penais</a:t>
            </a:r>
          </a:p>
        </p:txBody>
      </p:sp>
      <p:sp>
        <p:nvSpPr>
          <p:cNvPr id="556050" name="Line 18"/>
          <p:cNvSpPr>
            <a:spLocks noChangeShapeType="1"/>
          </p:cNvSpPr>
          <p:nvPr/>
        </p:nvSpPr>
        <p:spPr bwMode="auto">
          <a:xfrm flipV="1">
            <a:off x="1779588" y="2362200"/>
            <a:ext cx="128587" cy="620713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556051" name="Line 19"/>
          <p:cNvSpPr>
            <a:spLocks noChangeShapeType="1"/>
          </p:cNvSpPr>
          <p:nvPr/>
        </p:nvSpPr>
        <p:spPr bwMode="auto">
          <a:xfrm>
            <a:off x="2301875" y="4475163"/>
            <a:ext cx="873125" cy="17462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556052" name="Line 20"/>
          <p:cNvSpPr>
            <a:spLocks noChangeShapeType="1"/>
          </p:cNvSpPr>
          <p:nvPr/>
        </p:nvSpPr>
        <p:spPr bwMode="auto">
          <a:xfrm>
            <a:off x="2371725" y="4187825"/>
            <a:ext cx="1593850" cy="0"/>
          </a:xfrm>
          <a:prstGeom prst="line">
            <a:avLst/>
          </a:prstGeom>
          <a:noFill/>
          <a:ln w="9398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556053" name="Line 21"/>
          <p:cNvSpPr>
            <a:spLocks noChangeShapeType="1"/>
          </p:cNvSpPr>
          <p:nvPr/>
        </p:nvSpPr>
        <p:spPr bwMode="auto">
          <a:xfrm flipV="1">
            <a:off x="2373313" y="3692525"/>
            <a:ext cx="669925" cy="2190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556054" name="Line 22"/>
          <p:cNvSpPr>
            <a:spLocks noChangeShapeType="1"/>
          </p:cNvSpPr>
          <p:nvPr/>
        </p:nvSpPr>
        <p:spPr bwMode="auto">
          <a:xfrm flipV="1">
            <a:off x="4211638" y="5513388"/>
            <a:ext cx="396875" cy="17621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556055" name="Line 23"/>
          <p:cNvSpPr>
            <a:spLocks noChangeShapeType="1"/>
          </p:cNvSpPr>
          <p:nvPr/>
        </p:nvSpPr>
        <p:spPr bwMode="auto">
          <a:xfrm>
            <a:off x="4195763" y="5991225"/>
            <a:ext cx="412750" cy="1397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556056" name="Line 24"/>
          <p:cNvSpPr>
            <a:spLocks noChangeShapeType="1"/>
          </p:cNvSpPr>
          <p:nvPr/>
        </p:nvSpPr>
        <p:spPr bwMode="auto">
          <a:xfrm>
            <a:off x="4075113" y="6464300"/>
            <a:ext cx="533400" cy="17463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556057" name="Line 25"/>
          <p:cNvSpPr>
            <a:spLocks noChangeShapeType="1"/>
          </p:cNvSpPr>
          <p:nvPr/>
        </p:nvSpPr>
        <p:spPr bwMode="auto">
          <a:xfrm>
            <a:off x="6216650" y="5445125"/>
            <a:ext cx="371475" cy="1174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556058" name="Line 26"/>
          <p:cNvSpPr>
            <a:spLocks noChangeShapeType="1"/>
          </p:cNvSpPr>
          <p:nvPr/>
        </p:nvSpPr>
        <p:spPr bwMode="auto">
          <a:xfrm flipV="1">
            <a:off x="6176963" y="6173788"/>
            <a:ext cx="358775" cy="1920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0" y="804863"/>
            <a:ext cx="91440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marL="0" lvl="1" algn="ctr">
              <a:spcBef>
                <a:spcPct val="20000"/>
              </a:spcBef>
              <a:buClr>
                <a:srgbClr val="FFFF00"/>
              </a:buClr>
              <a:buFont typeface="Arial" pitchFamily="34" charset="0"/>
              <a:buNone/>
            </a:pPr>
            <a:r>
              <a:rPr lang="pt-BR" altLang="pt-BR" sz="2800" i="1" dirty="0">
                <a:latin typeface="Cambria" panose="02040503050406030204" pitchFamily="18" charset="0"/>
                <a:cs typeface="Lucida Sans Unicode" pitchFamily="34" charset="0"/>
              </a:rPr>
              <a:t>Encaminhamento dos Resultados das Ações de Controle</a:t>
            </a:r>
          </a:p>
        </p:txBody>
      </p:sp>
      <p:sp>
        <p:nvSpPr>
          <p:cNvPr id="556060" name="Line 28"/>
          <p:cNvSpPr>
            <a:spLocks noChangeShapeType="1"/>
          </p:cNvSpPr>
          <p:nvPr/>
        </p:nvSpPr>
        <p:spPr bwMode="auto">
          <a:xfrm>
            <a:off x="2157413" y="4691063"/>
            <a:ext cx="873125" cy="75882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3478213" y="4635500"/>
            <a:ext cx="584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en-GB" altLang="pt-BR" sz="1400">
                <a:solidFill>
                  <a:srgbClr val="FFFFFF"/>
                </a:solidFill>
                <a:latin typeface="Humanst521 BT"/>
                <a:cs typeface="Times New Roman" pitchFamily="18" charset="0"/>
              </a:rPr>
              <a:t>PF</a:t>
            </a:r>
          </a:p>
        </p:txBody>
      </p:sp>
      <p:sp>
        <p:nvSpPr>
          <p:cNvPr id="556062" name="Oval 30"/>
          <p:cNvSpPr>
            <a:spLocks noChangeArrowheads="1"/>
          </p:cNvSpPr>
          <p:nvPr/>
        </p:nvSpPr>
        <p:spPr bwMode="auto">
          <a:xfrm>
            <a:off x="3262313" y="4564063"/>
            <a:ext cx="933450" cy="466725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cxnSp>
        <p:nvCxnSpPr>
          <p:cNvPr id="67615" name="AutoShape 31"/>
          <p:cNvCxnSpPr>
            <a:cxnSpLocks noChangeShapeType="1"/>
          </p:cNvCxnSpPr>
          <p:nvPr/>
        </p:nvCxnSpPr>
        <p:spPr bwMode="auto">
          <a:xfrm flipV="1">
            <a:off x="4219575" y="3554413"/>
            <a:ext cx="1808163" cy="39687"/>
          </a:xfrm>
          <a:prstGeom prst="straightConnector1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6" name="AutoShape 32"/>
          <p:cNvCxnSpPr>
            <a:cxnSpLocks noChangeShapeType="1"/>
          </p:cNvCxnSpPr>
          <p:nvPr/>
        </p:nvCxnSpPr>
        <p:spPr bwMode="auto">
          <a:xfrm>
            <a:off x="2782888" y="1884363"/>
            <a:ext cx="904875" cy="0"/>
          </a:xfrm>
          <a:prstGeom prst="straightConnector1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6065" name="Oval 33"/>
          <p:cNvSpPr>
            <a:spLocks noChangeArrowheads="1"/>
          </p:cNvSpPr>
          <p:nvPr/>
        </p:nvSpPr>
        <p:spPr bwMode="auto">
          <a:xfrm>
            <a:off x="3924300" y="1355725"/>
            <a:ext cx="2211388" cy="1136650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4403725" y="3954463"/>
            <a:ext cx="11080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pt-BR" altLang="pt-BR" sz="1400">
                <a:solidFill>
                  <a:srgbClr val="FFFFFF"/>
                </a:solidFill>
                <a:latin typeface="Humanst521 BT"/>
                <a:cs typeface="Times New Roman" pitchFamily="18" charset="0"/>
              </a:rPr>
              <a:t>Órgãos 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pt-BR" altLang="pt-BR" sz="1400">
                <a:solidFill>
                  <a:srgbClr val="FFFFFF"/>
                </a:solidFill>
                <a:latin typeface="Humanst521 BT"/>
                <a:cs typeface="Times New Roman" pitchFamily="18" charset="0"/>
              </a:rPr>
              <a:t>Tributários</a:t>
            </a:r>
          </a:p>
        </p:txBody>
      </p:sp>
      <p:sp>
        <p:nvSpPr>
          <p:cNvPr id="556067" name="Oval 35"/>
          <p:cNvSpPr>
            <a:spLocks noChangeArrowheads="1"/>
          </p:cNvSpPr>
          <p:nvPr/>
        </p:nvSpPr>
        <p:spPr bwMode="auto">
          <a:xfrm>
            <a:off x="4105275" y="3867150"/>
            <a:ext cx="1690688" cy="641350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556068" name="Line 36"/>
          <p:cNvSpPr>
            <a:spLocks noChangeShapeType="1"/>
          </p:cNvSpPr>
          <p:nvPr/>
        </p:nvSpPr>
        <p:spPr bwMode="auto">
          <a:xfrm>
            <a:off x="1941513" y="4906963"/>
            <a:ext cx="1049337" cy="13112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4060825" y="1585913"/>
            <a:ext cx="201136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pt-BR" altLang="pt-BR" sz="1400" dirty="0">
                <a:solidFill>
                  <a:srgbClr val="FFFFFF"/>
                </a:solidFill>
                <a:latin typeface="Humanst521 BT"/>
                <a:cs typeface="Times New Roman" pitchFamily="18" charset="0"/>
              </a:rPr>
              <a:t>Melhorias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pt-BR" altLang="pt-BR" sz="1400" dirty="0">
                <a:solidFill>
                  <a:srgbClr val="FFFFFF"/>
                </a:solidFill>
                <a:latin typeface="Humanst521 BT"/>
                <a:cs typeface="Times New Roman" pitchFamily="18" charset="0"/>
              </a:rPr>
              <a:t>Gerenciais e Sanções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pt-BR" altLang="pt-BR" sz="1400" dirty="0">
                <a:solidFill>
                  <a:srgbClr val="FFFFFF"/>
                </a:solidFill>
                <a:latin typeface="Humanst521 BT"/>
                <a:cs typeface="Times New Roman" pitchFamily="18" charset="0"/>
              </a:rPr>
              <a:t>Administrativas Internas</a:t>
            </a:r>
          </a:p>
        </p:txBody>
      </p:sp>
      <p:sp>
        <p:nvSpPr>
          <p:cNvPr id="556070" name="Oval 38"/>
          <p:cNvSpPr>
            <a:spLocks noChangeArrowheads="1"/>
          </p:cNvSpPr>
          <p:nvPr/>
        </p:nvSpPr>
        <p:spPr bwMode="auto">
          <a:xfrm>
            <a:off x="2962275" y="2690813"/>
            <a:ext cx="1312863" cy="549275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556071" name="Line 39"/>
          <p:cNvSpPr>
            <a:spLocks noChangeShapeType="1"/>
          </p:cNvSpPr>
          <p:nvPr/>
        </p:nvSpPr>
        <p:spPr bwMode="auto">
          <a:xfrm flipV="1">
            <a:off x="2301875" y="3095625"/>
            <a:ext cx="539750" cy="3492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1331913" y="1531938"/>
            <a:ext cx="139858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pt-BR" altLang="pt-BR" sz="16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Ministérios Gestores</a:t>
            </a:r>
          </a:p>
        </p:txBody>
      </p:sp>
      <p:sp>
        <p:nvSpPr>
          <p:cNvPr id="556074" name="Line 42"/>
          <p:cNvSpPr>
            <a:spLocks noChangeShapeType="1"/>
          </p:cNvSpPr>
          <p:nvPr/>
        </p:nvSpPr>
        <p:spPr bwMode="auto">
          <a:xfrm>
            <a:off x="3719513" y="5140325"/>
            <a:ext cx="0" cy="234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556075" name="Oval 43"/>
          <p:cNvSpPr>
            <a:spLocks noChangeArrowheads="1"/>
          </p:cNvSpPr>
          <p:nvPr/>
        </p:nvSpPr>
        <p:spPr bwMode="auto">
          <a:xfrm>
            <a:off x="404813" y="3268663"/>
            <a:ext cx="1631950" cy="1517650"/>
          </a:xfrm>
          <a:prstGeom prst="ellipse">
            <a:avLst/>
          </a:prstGeom>
          <a:noFill/>
          <a:ln w="25273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7627" name="Rectangle 44"/>
          <p:cNvSpPr>
            <a:spLocks noChangeArrowheads="1"/>
          </p:cNvSpPr>
          <p:nvPr/>
        </p:nvSpPr>
        <p:spPr bwMode="auto">
          <a:xfrm>
            <a:off x="568325" y="3727450"/>
            <a:ext cx="128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en-GB" altLang="pt-BR" sz="4800" dirty="0">
                <a:solidFill>
                  <a:srgbClr val="FFFFFF"/>
                </a:solidFill>
                <a:latin typeface="Humanst521 BT"/>
                <a:cs typeface="Times New Roman" pitchFamily="18" charset="0"/>
              </a:rPr>
              <a:t>CGU</a:t>
            </a:r>
          </a:p>
        </p:txBody>
      </p:sp>
      <p:sp>
        <p:nvSpPr>
          <p:cNvPr id="556077" name="Line 45"/>
          <p:cNvSpPr>
            <a:spLocks noChangeShapeType="1"/>
          </p:cNvSpPr>
          <p:nvPr/>
        </p:nvSpPr>
        <p:spPr bwMode="auto">
          <a:xfrm>
            <a:off x="1220788" y="4978400"/>
            <a:ext cx="0" cy="2317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556078" name="Oval 46"/>
          <p:cNvSpPr>
            <a:spLocks noChangeArrowheads="1"/>
          </p:cNvSpPr>
          <p:nvPr/>
        </p:nvSpPr>
        <p:spPr bwMode="auto">
          <a:xfrm>
            <a:off x="341313" y="5322888"/>
            <a:ext cx="1758950" cy="1420812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7630" name="Rectangle 47"/>
          <p:cNvSpPr>
            <a:spLocks noChangeArrowheads="1"/>
          </p:cNvSpPr>
          <p:nvPr/>
        </p:nvSpPr>
        <p:spPr bwMode="auto">
          <a:xfrm>
            <a:off x="384175" y="5592763"/>
            <a:ext cx="16922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6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Corregedoria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6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Sanções 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6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Administrativas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6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 Internas</a:t>
            </a:r>
          </a:p>
        </p:txBody>
      </p:sp>
      <p:sp>
        <p:nvSpPr>
          <p:cNvPr id="556080" name="Oval 48"/>
          <p:cNvSpPr>
            <a:spLocks noChangeArrowheads="1"/>
          </p:cNvSpPr>
          <p:nvPr/>
        </p:nvSpPr>
        <p:spPr bwMode="auto">
          <a:xfrm>
            <a:off x="6588125" y="1993900"/>
            <a:ext cx="1166813" cy="641350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sp>
        <p:nvSpPr>
          <p:cNvPr id="67632" name="Rectangle 49"/>
          <p:cNvSpPr>
            <a:spLocks noChangeArrowheads="1"/>
          </p:cNvSpPr>
          <p:nvPr/>
        </p:nvSpPr>
        <p:spPr bwMode="auto">
          <a:xfrm>
            <a:off x="6696075" y="2152650"/>
            <a:ext cx="9921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pt-BR" altLang="pt-BR" sz="1400">
                <a:solidFill>
                  <a:srgbClr val="FFFFFF"/>
                </a:solidFill>
                <a:latin typeface="Humanst521 BT"/>
                <a:cs typeface="Times New Roman" pitchFamily="18" charset="0"/>
              </a:rPr>
              <a:t>Controle 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pt-BR" altLang="pt-BR" sz="1400">
                <a:solidFill>
                  <a:srgbClr val="FFFFFF"/>
                </a:solidFill>
                <a:latin typeface="Humanst521 BT"/>
                <a:cs typeface="Times New Roman" pitchFamily="18" charset="0"/>
              </a:rPr>
              <a:t>Político</a:t>
            </a:r>
          </a:p>
        </p:txBody>
      </p:sp>
      <p:sp>
        <p:nvSpPr>
          <p:cNvPr id="556082" name="Line 50"/>
          <p:cNvSpPr>
            <a:spLocks noChangeShapeType="1"/>
          </p:cNvSpPr>
          <p:nvPr/>
        </p:nvSpPr>
        <p:spPr bwMode="auto">
          <a:xfrm flipV="1">
            <a:off x="4376738" y="2493963"/>
            <a:ext cx="2041525" cy="35083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Times New Roman" pitchFamily="18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BT" pitchFamily="34" charset="0"/>
              <a:cs typeface="Lucida Sans Unicod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050" y="-3446738"/>
            <a:ext cx="6627020" cy="34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800" y="2690813"/>
            <a:ext cx="8221223" cy="23244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549" y="6084888"/>
            <a:ext cx="9617323" cy="48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21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1.26441 0.6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29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1.23698 -0.05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8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1.27726 -0.597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72" y="-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/>
          <a:lstStyle/>
          <a:p>
            <a:pPr algn="ctr"/>
            <a:r>
              <a:rPr lang="pt-BR" altLang="pt-BR" sz="3000" b="1" dirty="0" smtClean="0">
                <a:solidFill>
                  <a:srgbClr val="FFFF00"/>
                </a:solidFill>
                <a:latin typeface="Cambria" panose="02040503050406030204" pitchFamily="18" charset="0"/>
                <a:ea typeface="ＭＳ Ｐゴシック" pitchFamily="34" charset="-128"/>
              </a:rPr>
              <a:t>Perspectivas do impacto </a:t>
            </a:r>
            <a:r>
              <a:rPr lang="pt-BR" altLang="pt-BR" sz="3000" dirty="0">
                <a:solidFill>
                  <a:srgbClr val="FFFF00"/>
                </a:solidFill>
                <a:latin typeface="Cambria" panose="02040503050406030204" pitchFamily="18" charset="0"/>
                <a:ea typeface="ＭＳ Ｐゴシック" pitchFamily="34" charset="-128"/>
              </a:rPr>
              <a:t>da </a:t>
            </a:r>
            <a:r>
              <a:rPr lang="pt-BR" altLang="pt-BR" sz="3000" dirty="0" smtClean="0">
                <a:solidFill>
                  <a:srgbClr val="FFFF00"/>
                </a:solidFill>
                <a:latin typeface="Cambria" panose="02040503050406030204" pitchFamily="18" charset="0"/>
                <a:ea typeface="ＭＳ Ｐゴシック" pitchFamily="34" charset="-128"/>
              </a:rPr>
              <a:t>Lei </a:t>
            </a:r>
            <a:r>
              <a:rPr lang="pt-BR" altLang="pt-BR" sz="3000" dirty="0">
                <a:solidFill>
                  <a:srgbClr val="FFFF00"/>
                </a:solidFill>
                <a:latin typeface="Cambria" panose="02040503050406030204" pitchFamily="18" charset="0"/>
                <a:ea typeface="ＭＳ Ｐゴシック" pitchFamily="34" charset="-128"/>
              </a:rPr>
              <a:t>nº 12.846/2013 </a:t>
            </a:r>
            <a:r>
              <a:rPr lang="pt-BR" altLang="pt-BR" sz="3000" b="1" dirty="0" smtClean="0">
                <a:solidFill>
                  <a:srgbClr val="FFFF00"/>
                </a:solidFill>
                <a:latin typeface="Cambria" panose="02040503050406030204" pitchFamily="18" charset="0"/>
                <a:ea typeface="ＭＳ Ｐゴシック" pitchFamily="34" charset="-128"/>
              </a:rPr>
              <a:t>na atuação do Controle Interno </a:t>
            </a:r>
            <a:r>
              <a:rPr lang="pt-BR" altLang="pt-BR" sz="3000" b="1" dirty="0">
                <a:solidFill>
                  <a:srgbClr val="FFFF00"/>
                </a:solidFill>
                <a:ea typeface="ＭＳ Ｐゴシック" pitchFamily="34" charset="-128"/>
              </a:rPr>
              <a:t/>
            </a:r>
            <a:br>
              <a:rPr lang="pt-BR" altLang="pt-BR" sz="3000" b="1" dirty="0">
                <a:solidFill>
                  <a:srgbClr val="FFFF00"/>
                </a:solidFill>
                <a:ea typeface="ＭＳ Ｐゴシック" pitchFamily="34" charset="-128"/>
              </a:rPr>
            </a:br>
            <a:endParaRPr lang="pt-BR" sz="3000" b="1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76464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pt-BR" b="1" dirty="0" smtClean="0">
                <a:solidFill>
                  <a:srgbClr val="FFFF00"/>
                </a:solidFill>
                <a:latin typeface="Cambria" panose="02040503050406030204" pitchFamily="18" charset="0"/>
                <a:ea typeface="ＭＳ Ｐゴシック" pitchFamily="34" charset="-128"/>
              </a:rPr>
              <a:t>Ambiente   ético;</a:t>
            </a:r>
          </a:p>
          <a:p>
            <a:pPr lvl="1">
              <a:lnSpc>
                <a:spcPct val="150000"/>
              </a:lnSpc>
            </a:pPr>
            <a:r>
              <a:rPr lang="pt-BR" b="1" dirty="0" smtClean="0">
                <a:solidFill>
                  <a:srgbClr val="FFFF00"/>
                </a:solidFill>
                <a:latin typeface="Cambria" panose="02040503050406030204" pitchFamily="18" charset="0"/>
                <a:ea typeface="ＭＳ Ｐゴシック" pitchFamily="34" charset="-128"/>
              </a:rPr>
              <a:t>Robustez das provas  (acordos </a:t>
            </a:r>
            <a:r>
              <a:rPr lang="pt-BR" b="1" dirty="0">
                <a:solidFill>
                  <a:srgbClr val="FFFF00"/>
                </a:solidFill>
                <a:latin typeface="Cambria" panose="02040503050406030204" pitchFamily="18" charset="0"/>
                <a:ea typeface="ＭＳ Ｐゴシック" pitchFamily="34" charset="-128"/>
              </a:rPr>
              <a:t>de </a:t>
            </a:r>
            <a:r>
              <a:rPr lang="pt-BR" b="1" dirty="0" smtClean="0">
                <a:solidFill>
                  <a:srgbClr val="FFFF00"/>
                </a:solidFill>
                <a:latin typeface="Cambria" panose="02040503050406030204" pitchFamily="18" charset="0"/>
                <a:ea typeface="ＭＳ Ｐゴシック" pitchFamily="34" charset="-128"/>
              </a:rPr>
              <a:t>leniência);</a:t>
            </a:r>
          </a:p>
          <a:p>
            <a:pPr lvl="1">
              <a:lnSpc>
                <a:spcPct val="150000"/>
              </a:lnSpc>
            </a:pPr>
            <a:r>
              <a:rPr lang="pt-BR" b="1" dirty="0" smtClean="0">
                <a:solidFill>
                  <a:srgbClr val="FFFF00"/>
                </a:solidFill>
                <a:latin typeface="Cambria" panose="02040503050406030204" pitchFamily="18" charset="0"/>
                <a:ea typeface="ＭＳ Ｐゴシック" pitchFamily="34" charset="-128"/>
              </a:rPr>
              <a:t>Rapidez da efetivação do ressarcimento;</a:t>
            </a:r>
          </a:p>
          <a:p>
            <a:pPr lvl="1">
              <a:lnSpc>
                <a:spcPct val="150000"/>
              </a:lnSpc>
            </a:pPr>
            <a:r>
              <a:rPr lang="pt-BR" b="1" dirty="0" smtClean="0">
                <a:solidFill>
                  <a:srgbClr val="FFFF00"/>
                </a:solidFill>
                <a:latin typeface="Cambria" panose="02040503050406030204" pitchFamily="18" charset="0"/>
                <a:ea typeface="ＭＳ Ｐゴシック" pitchFamily="34" charset="-128"/>
              </a:rPr>
              <a:t>Identificação dos </a:t>
            </a:r>
            <a:r>
              <a:rPr lang="pt-BR" b="1" smtClean="0">
                <a:solidFill>
                  <a:srgbClr val="FFFF00"/>
                </a:solidFill>
                <a:latin typeface="Cambria" panose="02040503050406030204" pitchFamily="18" charset="0"/>
                <a:ea typeface="ＭＳ Ｐゴシック" pitchFamily="34" charset="-128"/>
              </a:rPr>
              <a:t>agentes envolvidos.</a:t>
            </a:r>
            <a:endParaRPr lang="pt-BR" b="1" dirty="0" smtClean="0">
              <a:solidFill>
                <a:srgbClr val="FFFF00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lvl="1"/>
            <a:endParaRPr lang="pt-BR" sz="2000" b="1" dirty="0" smtClean="0">
              <a:solidFill>
                <a:srgbClr val="FFFF00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lvl="1"/>
            <a:endParaRPr lang="pt-BR" sz="800" b="1" dirty="0">
              <a:solidFill>
                <a:srgbClr val="FFFF00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marL="457200" lvl="1" indent="0">
              <a:buNone/>
            </a:pPr>
            <a:endParaRPr lang="pt-BR" sz="800" dirty="0">
              <a:solidFill>
                <a:schemeClr val="bg2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pt-BR" sz="2000" b="1" dirty="0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endParaRPr lang="pt-BR" sz="2000" b="1" u="sng" dirty="0" smtClean="0">
              <a:ea typeface="ＭＳ Ｐゴシック" pitchFamily="34" charset="-128"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915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/>
          <a:lstStyle/>
          <a:p>
            <a:pPr algn="ctr"/>
            <a:r>
              <a:rPr lang="pt-BR" altLang="pt-BR" sz="3200" dirty="0">
                <a:solidFill>
                  <a:srgbClr val="FFFF00"/>
                </a:solidFill>
                <a:latin typeface="Cambria" panose="02040503050406030204" pitchFamily="18" charset="0"/>
              </a:rPr>
              <a:t>Organograma - CGU</a:t>
            </a:r>
            <a:r>
              <a:rPr lang="pt-BR" altLang="pt-BR" sz="3200" dirty="0">
                <a:latin typeface="Cambria" panose="02040503050406030204" pitchFamily="18" charset="0"/>
              </a:rPr>
              <a:t/>
            </a:r>
            <a:br>
              <a:rPr lang="pt-BR" altLang="pt-BR" sz="3200" dirty="0">
                <a:latin typeface="Cambria" panose="02040503050406030204" pitchFamily="18" charset="0"/>
              </a:rPr>
            </a:b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464086"/>
              </p:ext>
            </p:extLst>
          </p:nvPr>
        </p:nvGraphicFramePr>
        <p:xfrm>
          <a:off x="457200" y="1196752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8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-36512" y="2072169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rgbClr val="FFFF00"/>
                </a:solidFill>
                <a:latin typeface="Cambria" panose="02040503050406030204" pitchFamily="18" charset="0"/>
              </a:rPr>
              <a:t>CONTROLADORIA-GERAL DA </a:t>
            </a:r>
            <a:r>
              <a:rPr lang="pt-BR" altLang="pt-BR" sz="28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UNIÃO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Valdir Agapito Teixeira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Secretário Federal de Controle Interno</a:t>
            </a:r>
            <a:endParaRPr lang="pt-BR" altLang="pt-BR" sz="28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-18256" y="5301208"/>
            <a:ext cx="9107488" cy="8822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3000" b="1">
                <a:solidFill>
                  <a:srgbClr val="FFFF00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 sz="3000" b="1">
                <a:solidFill>
                  <a:srgbClr val="FFFF00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 sz="3000" b="1">
                <a:solidFill>
                  <a:srgbClr val="FFFF00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 sz="3000" b="1">
                <a:solidFill>
                  <a:srgbClr val="FFFF00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 sz="3000" b="1">
                <a:solidFill>
                  <a:srgbClr val="FFFF00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000" b="1">
                <a:solidFill>
                  <a:srgbClr val="FFFF00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000" b="1">
                <a:solidFill>
                  <a:srgbClr val="FFFF00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000" b="1">
                <a:solidFill>
                  <a:srgbClr val="FFFF00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000" b="1">
                <a:solidFill>
                  <a:srgbClr val="FFFF00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  <a:defRPr/>
            </a:pPr>
            <a:r>
              <a:rPr lang="pt-BR" altLang="pt-BR" sz="2400" b="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Tel</a:t>
            </a:r>
            <a:r>
              <a:rPr lang="pt-BR" altLang="pt-BR" sz="2400" b="0" dirty="0">
                <a:solidFill>
                  <a:schemeClr val="bg1"/>
                </a:solidFill>
                <a:latin typeface="Cambria" panose="02040503050406030204" pitchFamily="18" charset="0"/>
              </a:rPr>
              <a:t>: (61) 2020-7115 – sfcgsgab@cgu.gov.br</a:t>
            </a:r>
          </a:p>
          <a:p>
            <a:pPr algn="ctr" eaLnBrk="1" hangingPunct="1">
              <a:spcBef>
                <a:spcPts val="400"/>
              </a:spcBef>
              <a:defRPr/>
            </a:pP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 rot="21182564">
            <a:off x="2737484" y="681491"/>
            <a:ext cx="3432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pple Chancery" panose="03020702040506060504" pitchFamily="66" charset="0"/>
              </a:rPr>
              <a:t>Muito obrigado</a:t>
            </a:r>
            <a:endParaRPr lang="pt-BR" sz="4800" dirty="0">
              <a:solidFill>
                <a:schemeClr val="bg1"/>
              </a:solidFill>
              <a:latin typeface="Apple Chancery" panose="0302070204050606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/>
          <a:lstStyle/>
          <a:p>
            <a:pPr algn="ctr"/>
            <a:r>
              <a:rPr lang="pt-BR" altLang="pt-BR" sz="32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Organograma - SFC</a:t>
            </a:r>
            <a:r>
              <a:rPr lang="pt-BR" altLang="pt-BR" sz="3200" dirty="0">
                <a:solidFill>
                  <a:srgbClr val="FFFF00"/>
                </a:solidFill>
                <a:latin typeface="Cambria" panose="02040503050406030204" pitchFamily="18" charset="0"/>
              </a:rPr>
              <a:t/>
            </a:r>
            <a:br>
              <a:rPr lang="pt-BR" altLang="pt-BR" sz="3200" dirty="0">
                <a:solidFill>
                  <a:srgbClr val="FFFF00"/>
                </a:solidFill>
                <a:latin typeface="Cambria" panose="02040503050406030204" pitchFamily="18" charset="0"/>
              </a:rPr>
            </a:br>
            <a:endParaRPr lang="pt-BR" sz="3200" dirty="0">
              <a:solidFill>
                <a:srgbClr val="FFFF00"/>
              </a:solidFill>
            </a:endParaRP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670132"/>
              </p:ext>
            </p:extLst>
          </p:nvPr>
        </p:nvGraphicFramePr>
        <p:xfrm>
          <a:off x="457200" y="1341438"/>
          <a:ext cx="8229600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611560" y="5301208"/>
            <a:ext cx="2232247" cy="800513"/>
            <a:chOff x="629199" y="5934335"/>
            <a:chExt cx="1847329" cy="923664"/>
          </a:xfrm>
          <a:solidFill>
            <a:schemeClr val="accent1">
              <a:lumMod val="75000"/>
            </a:schemeClr>
          </a:solidFill>
        </p:grpSpPr>
        <p:sp>
          <p:nvSpPr>
            <p:cNvPr id="12" name="Retângulo 11"/>
            <p:cNvSpPr/>
            <p:nvPr/>
          </p:nvSpPr>
          <p:spPr>
            <a:xfrm>
              <a:off x="629199" y="5934335"/>
              <a:ext cx="1847329" cy="923664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629199" y="5934335"/>
              <a:ext cx="1847329" cy="923664"/>
            </a:xfrm>
            <a:prstGeom prst="rect">
              <a:avLst/>
            </a:prstGeom>
            <a:solidFill>
              <a:srgbClr val="0078D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kern="1200" dirty="0" smtClean="0">
                  <a:latin typeface="Cambria" panose="02040503050406030204" pitchFamily="18" charset="0"/>
                  <a:cs typeface="Calibri" pitchFamily="34" charset="0"/>
                </a:rPr>
                <a:t>Controladorias Regionais da União nos Estados</a:t>
              </a:r>
              <a:endParaRPr lang="pt-BR" kern="1200" dirty="0">
                <a:latin typeface="Cambria" panose="02040503050406030204" pitchFamily="18" charset="0"/>
                <a:cs typeface="Calibri" pitchFamily="34" charset="0"/>
              </a:endParaRPr>
            </a:p>
          </p:txBody>
        </p:sp>
      </p:grpSp>
      <p:cxnSp>
        <p:nvCxnSpPr>
          <p:cNvPr id="14" name="Conector reto 13"/>
          <p:cNvCxnSpPr/>
          <p:nvPr/>
        </p:nvCxnSpPr>
        <p:spPr>
          <a:xfrm flipV="1">
            <a:off x="1652213" y="1556792"/>
            <a:ext cx="35166" cy="375643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7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22263" y="1484784"/>
            <a:ext cx="849820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lvl="1" indent="-514350" algn="ctr" eaLnBrk="0" hangingPunct="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Avaliação da Execução de Programas de </a:t>
            </a:r>
            <a:r>
              <a:rPr lang="pt-BR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Governo e o Programa do Sorteio</a:t>
            </a:r>
          </a:p>
          <a:p>
            <a:pPr marL="514350" lvl="1" indent="-514350" algn="ctr" eaLnBrk="0" hangingPunct="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Auditoria </a:t>
            </a:r>
            <a:r>
              <a:rPr lang="pt-BR" sz="28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Anual de Contas, de Acompanhamento da Gestão e de Recursos </a:t>
            </a:r>
            <a:r>
              <a:rPr lang="pt-BR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Externos</a:t>
            </a:r>
          </a:p>
          <a:p>
            <a:pPr marL="514350" lvl="1" indent="-514350" algn="ctr" eaLnBrk="0" hangingPunct="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800" b="1" dirty="0" smtClean="0">
                <a:solidFill>
                  <a:srgbClr val="FFFF00"/>
                </a:solidFill>
                <a:latin typeface="Cambria" panose="02040503050406030204" pitchFamily="18" charset="0"/>
                <a:cs typeface="Times New Roman" pitchFamily="18" charset="0"/>
              </a:rPr>
              <a:t>Auditorias </a:t>
            </a:r>
            <a:r>
              <a:rPr lang="pt-BR" sz="2800" b="1" dirty="0">
                <a:solidFill>
                  <a:srgbClr val="FFFF00"/>
                </a:solidFill>
                <a:latin typeface="Cambria" panose="02040503050406030204" pitchFamily="18" charset="0"/>
                <a:cs typeface="Times New Roman" pitchFamily="18" charset="0"/>
              </a:rPr>
              <a:t>Especiais, Investigativas e de Atendimento a demandas </a:t>
            </a:r>
            <a:r>
              <a:rPr lang="pt-BR" sz="2800" b="1" dirty="0" smtClean="0">
                <a:solidFill>
                  <a:srgbClr val="FFFF00"/>
                </a:solidFill>
                <a:latin typeface="Cambria" panose="02040503050406030204" pitchFamily="18" charset="0"/>
                <a:cs typeface="Times New Roman" pitchFamily="18" charset="0"/>
              </a:rPr>
              <a:t>externas</a:t>
            </a:r>
          </a:p>
          <a:p>
            <a:pPr marL="514350" lvl="1" indent="-514350" algn="ctr" eaLnBrk="0" hangingPunct="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Ações </a:t>
            </a:r>
            <a:r>
              <a:rPr lang="pt-BR" sz="28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de capacitação e </a:t>
            </a:r>
            <a:r>
              <a:rPr lang="pt-BR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orientação</a:t>
            </a:r>
            <a:endParaRPr lang="pt-BR" sz="2800" b="1" dirty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2263" y="430295"/>
            <a:ext cx="8498209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</a:pPr>
            <a:r>
              <a:rPr lang="en-US" altLang="pt-BR" sz="4000" b="1" i="1" dirty="0" err="1" smtClean="0">
                <a:solidFill>
                  <a:srgbClr val="FFFF00"/>
                </a:solidFill>
                <a:latin typeface="Cambria" panose="02040503050406030204" pitchFamily="18" charset="0"/>
              </a:rPr>
              <a:t>Eixos</a:t>
            </a:r>
            <a:r>
              <a:rPr lang="en-US" altLang="pt-BR" sz="4000" b="1" i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 de </a:t>
            </a:r>
            <a:r>
              <a:rPr lang="en-US" altLang="pt-BR" sz="4000" b="1" i="1" dirty="0" err="1" smtClean="0">
                <a:solidFill>
                  <a:srgbClr val="FFFF00"/>
                </a:solidFill>
                <a:latin typeface="Cambria" panose="02040503050406030204" pitchFamily="18" charset="0"/>
              </a:rPr>
              <a:t>atuação</a:t>
            </a:r>
            <a:endParaRPr lang="en-US" altLang="pt-BR" sz="4000" b="1" i="1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 marL="342900" indent="-342900" algn="ctr" eaLnBrk="0" hangingPunct="0">
              <a:lnSpc>
                <a:spcPct val="75000"/>
              </a:lnSpc>
              <a:spcBef>
                <a:spcPct val="20000"/>
              </a:spcBef>
              <a:buClr>
                <a:schemeClr val="bg1"/>
              </a:buClr>
            </a:pPr>
            <a:endParaRPr lang="en-US" altLang="pt-BR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0188624" y="1484784"/>
            <a:ext cx="5256584" cy="986028"/>
          </a:xfrm>
          <a:prstGeom prst="ellipse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Auditoria de Desempenho e de TI</a:t>
            </a:r>
          </a:p>
        </p:txBody>
      </p:sp>
      <p:sp>
        <p:nvSpPr>
          <p:cNvPr id="6" name="Elipse 5"/>
          <p:cNvSpPr/>
          <p:nvPr/>
        </p:nvSpPr>
        <p:spPr>
          <a:xfrm>
            <a:off x="10188624" y="2398804"/>
            <a:ext cx="5256584" cy="986028"/>
          </a:xfrm>
          <a:prstGeom prst="ellipse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Auditoria financeira e de conformidade</a:t>
            </a:r>
          </a:p>
        </p:txBody>
      </p:sp>
      <p:sp>
        <p:nvSpPr>
          <p:cNvPr id="7" name="Elipse 6"/>
          <p:cNvSpPr/>
          <p:nvPr/>
        </p:nvSpPr>
        <p:spPr>
          <a:xfrm>
            <a:off x="10188624" y="3262900"/>
            <a:ext cx="5256584" cy="986028"/>
          </a:xfrm>
          <a:prstGeom prst="ellipse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Auditoria investigativa (fraude e corrupção)</a:t>
            </a:r>
          </a:p>
        </p:txBody>
      </p:sp>
      <p:sp>
        <p:nvSpPr>
          <p:cNvPr id="11" name="Elipse 10"/>
          <p:cNvSpPr/>
          <p:nvPr/>
        </p:nvSpPr>
        <p:spPr>
          <a:xfrm>
            <a:off x="10188624" y="4149080"/>
            <a:ext cx="5256584" cy="986028"/>
          </a:xfrm>
          <a:prstGeom prst="ellipse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Consultoria</a:t>
            </a:r>
          </a:p>
        </p:txBody>
      </p:sp>
      <p:sp>
        <p:nvSpPr>
          <p:cNvPr id="4" name="Texto explicativo retangular com cantos arredondados 3"/>
          <p:cNvSpPr/>
          <p:nvPr/>
        </p:nvSpPr>
        <p:spPr>
          <a:xfrm>
            <a:off x="322263" y="7029400"/>
            <a:ext cx="8498209" cy="3672408"/>
          </a:xfrm>
          <a:prstGeom prst="wedgeRoundRectCallout">
            <a:avLst>
              <a:gd name="adj1" fmla="val -38204"/>
              <a:gd name="adj2" fmla="val 89758"/>
              <a:gd name="adj3" fmla="val 16667"/>
            </a:avLst>
          </a:prstGeom>
          <a:gradFill flip="none" rotWithShape="1">
            <a:gsLst>
              <a:gs pos="0">
                <a:srgbClr val="6D9F7E">
                  <a:tint val="66000"/>
                  <a:satMod val="160000"/>
                </a:srgbClr>
              </a:gs>
              <a:gs pos="50000">
                <a:srgbClr val="6D9F7E">
                  <a:tint val="44500"/>
                  <a:satMod val="160000"/>
                </a:srgbClr>
              </a:gs>
              <a:gs pos="100000">
                <a:srgbClr val="6D9F7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Avaliação </a:t>
            </a:r>
            <a:r>
              <a:rPr lang="pt-BR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independente e objetiva dos controles internos, </a:t>
            </a:r>
            <a:r>
              <a:rPr lang="pt-BR" sz="2800" b="1" u="sng" dirty="0">
                <a:solidFill>
                  <a:schemeClr val="tx1"/>
                </a:solidFill>
                <a:latin typeface="Cambria" panose="02040503050406030204" pitchFamily="18" charset="0"/>
              </a:rPr>
              <a:t>e quando aplicável</a:t>
            </a:r>
            <a:r>
              <a:rPr lang="pt-BR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, do gerenciamento de risco e da governança dos órgãos e entidades da Adm. Pública </a:t>
            </a:r>
            <a:r>
              <a:rPr lang="pt-BR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Federal</a:t>
            </a:r>
            <a:endParaRPr lang="pt-BR" sz="2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9540552" y="476672"/>
            <a:ext cx="6624736" cy="986028"/>
          </a:xfrm>
          <a:prstGeom prst="ellipse">
            <a:avLst/>
          </a:prstGeom>
          <a:gradFill flip="none" rotWithShape="1">
            <a:gsLst>
              <a:gs pos="0">
                <a:srgbClr val="6D9F7E">
                  <a:tint val="66000"/>
                  <a:satMod val="160000"/>
                </a:srgbClr>
              </a:gs>
              <a:gs pos="50000">
                <a:srgbClr val="6D9F7E">
                  <a:tint val="44500"/>
                  <a:satMod val="160000"/>
                </a:srgbClr>
              </a:gs>
              <a:gs pos="100000">
                <a:srgbClr val="6D9F7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Diferentes tipos de auditoria para cada objeto e objetivo</a:t>
            </a:r>
          </a:p>
        </p:txBody>
      </p:sp>
    </p:spTree>
    <p:extLst>
      <p:ext uri="{BB962C8B-B14F-4D97-AF65-F5344CB8AC3E}">
        <p14:creationId xmlns:p14="http://schemas.microsoft.com/office/powerpoint/2010/main" val="42937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-0.90556 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7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90156 0.0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90156 -0.00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8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90156 0.0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8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90156 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8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93 -0.03609 L -0.12205 -0.03609 C -0.06719 -0.03609 0.00017 -0.25399 0.00017 -0.43026 L 0.00017 -0.82351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39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3" grpId="0" animBg="1"/>
      <p:bldP spid="6" grpId="0" animBg="1"/>
      <p:bldP spid="7" grpId="0" animBg="1"/>
      <p:bldP spid="11" grpId="0" animBg="1"/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51520" y="1628800"/>
            <a:ext cx="8834099" cy="4893647"/>
          </a:xfrm>
          <a:prstGeom prst="rect">
            <a:avLst/>
          </a:prstGeom>
          <a:noFill/>
          <a:ln>
            <a:noFill/>
          </a:ln>
          <a:extLst/>
        </p:spPr>
        <p:txBody>
          <a:bodyPr numCol="2" spcCol="72000">
            <a:spAutoFit/>
          </a:bodyPr>
          <a:lstStyle/>
          <a:p>
            <a:pPr marL="352425" indent="-352425" defTabSz="914400" eaLnBrk="0" hangingPunct="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+mj-lt"/>
              <a:buAutoNum type="arabicPeriod"/>
              <a:defRPr/>
            </a:pPr>
            <a:r>
              <a:rPr lang="pt-BR" sz="18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Ministério Público Federal</a:t>
            </a:r>
          </a:p>
          <a:p>
            <a:pPr marL="352425" indent="-352425" defTabSz="914400" eaLnBrk="0" hangingPunct="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+mj-lt"/>
              <a:buAutoNum type="arabicPeriod"/>
              <a:defRPr/>
            </a:pPr>
            <a:r>
              <a:rPr lang="pt-BR" sz="18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Ministérios Públicos Estaduais </a:t>
            </a:r>
          </a:p>
          <a:p>
            <a:pPr marL="352425" indent="-352425" defTabSz="914400" eaLnBrk="0" hangingPunct="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+mj-lt"/>
              <a:buAutoNum type="arabicPeriod"/>
              <a:defRPr/>
            </a:pPr>
            <a:r>
              <a:rPr lang="pt-BR" sz="18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Polícia Federal</a:t>
            </a:r>
          </a:p>
          <a:p>
            <a:pPr marL="352425" indent="-352425" defTabSz="914400" eaLnBrk="0" hangingPunct="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+mj-lt"/>
              <a:buAutoNum type="arabicPeriod"/>
              <a:defRPr/>
            </a:pPr>
            <a:r>
              <a:rPr lang="pt-BR" sz="1800" b="1" dirty="0">
                <a:solidFill>
                  <a:schemeClr val="bg1"/>
                </a:solidFill>
                <a:latin typeface="Cambria" panose="02040503050406030204" pitchFamily="18" charset="0"/>
                <a:cs typeface="Lucida Sans Unicode" pitchFamily="34" charset="0"/>
              </a:rPr>
              <a:t>Tribunal de Contas da União</a:t>
            </a:r>
            <a:endParaRPr lang="pt-BR" sz="1800" b="1" dirty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352425" indent="-352425" defTabSz="914400" eaLnBrk="0" hangingPunct="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+mj-lt"/>
              <a:buAutoNum type="arabicPeriod"/>
              <a:defRPr/>
            </a:pPr>
            <a:r>
              <a:rPr lang="pt-BR" sz="18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COAF/MF</a:t>
            </a:r>
          </a:p>
          <a:p>
            <a:pPr marL="352425" indent="-352425" defTabSz="914400" eaLnBrk="0" hangingPunct="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+mj-lt"/>
              <a:buAutoNum type="arabicPeriod"/>
              <a:defRPr/>
            </a:pPr>
            <a:r>
              <a:rPr lang="pt-BR" sz="1800" b="1" dirty="0">
                <a:solidFill>
                  <a:schemeClr val="bg1"/>
                </a:solidFill>
                <a:latin typeface="Cambria" panose="02040503050406030204" pitchFamily="18" charset="0"/>
                <a:cs typeface="Lucida Sans Unicode" pitchFamily="34" charset="0"/>
              </a:rPr>
              <a:t>Ministério do Planejamento, Orçamento e Gestão</a:t>
            </a:r>
          </a:p>
          <a:p>
            <a:pPr marL="352425" indent="-352425" defTabSz="914400" eaLnBrk="0" hangingPunct="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+mj-lt"/>
              <a:buAutoNum type="arabicPeriod"/>
              <a:defRPr/>
            </a:pPr>
            <a:r>
              <a:rPr lang="pt-BR" sz="18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Advocacia-Geral da União</a:t>
            </a:r>
          </a:p>
          <a:p>
            <a:pPr marL="352425" indent="-352425" defTabSz="914400" eaLnBrk="0" hangingPunct="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+mj-lt"/>
              <a:buAutoNum type="arabicPeriod"/>
              <a:defRPr/>
            </a:pPr>
            <a:r>
              <a:rPr lang="pt-BR" sz="1800" b="1" dirty="0">
                <a:solidFill>
                  <a:schemeClr val="bg1"/>
                </a:solidFill>
                <a:latin typeface="Cambria" panose="02040503050406030204" pitchFamily="18" charset="0"/>
                <a:cs typeface="Lucida Sans Unicode" pitchFamily="34" charset="0"/>
              </a:rPr>
              <a:t>Ministério da Justiça </a:t>
            </a:r>
            <a:endParaRPr lang="pt-BR" sz="1800" b="1" dirty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352425" indent="-352425" defTabSz="914400" eaLnBrk="0" hangingPunct="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+mj-lt"/>
              <a:buAutoNum type="arabicPeriod"/>
              <a:defRPr/>
            </a:pPr>
            <a:r>
              <a:rPr lang="pt-BR" sz="2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Comissão de Ética Pública</a:t>
            </a:r>
          </a:p>
          <a:p>
            <a:pPr marL="352425" indent="-352425" defTabSz="914400" eaLnBrk="0" hangingPunct="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+mj-lt"/>
              <a:buAutoNum type="arabicPeriod"/>
              <a:defRPr/>
            </a:pPr>
            <a:r>
              <a:rPr lang="pt-BR" sz="2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Banco Central</a:t>
            </a:r>
          </a:p>
          <a:p>
            <a:pPr marL="352425" indent="-352425" defTabSz="914400" eaLnBrk="0" hangingPunct="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+mj-lt"/>
              <a:buAutoNum type="arabicPeriod"/>
              <a:defRPr/>
            </a:pPr>
            <a:r>
              <a:rPr lang="pt-BR" sz="2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Receita Federal do Brasil</a:t>
            </a:r>
          </a:p>
          <a:p>
            <a:pPr marL="342900" indent="-342900" defTabSz="914400" eaLnBrk="0" hangingPunct="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+mj-lt"/>
              <a:buAutoNum type="arabicPeriod"/>
              <a:defRPr/>
            </a:pPr>
            <a:r>
              <a:rPr lang="pt-BR" sz="2000" b="1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pt-BR" sz="2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Conselho Nacional de Justiça</a:t>
            </a:r>
          </a:p>
          <a:p>
            <a:pPr marL="342900" indent="-342900" defTabSz="914400" eaLnBrk="0" hangingPunct="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+mj-lt"/>
              <a:buAutoNum type="arabicPeriod"/>
              <a:defRPr/>
            </a:pPr>
            <a:r>
              <a:rPr lang="pt-BR" sz="2000" b="1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pt-BR" sz="2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Órgãos de controle estaduais</a:t>
            </a:r>
          </a:p>
          <a:p>
            <a:pPr defTabSz="914400" eaLnBrk="0" hangingPunct="0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defRPr/>
            </a:pPr>
            <a:endParaRPr lang="pt-BR" sz="1800" dirty="0">
              <a:solidFill>
                <a:schemeClr val="bg1"/>
              </a:solidFill>
              <a:latin typeface="Humanst521 BT" pitchFamily="34" charset="0"/>
              <a:cs typeface="Times New Roman" pitchFamily="18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836712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30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30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30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30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pt-BR" sz="3600" i="1" dirty="0">
                <a:latin typeface="Cambria" panose="02040503050406030204" pitchFamily="18" charset="0"/>
                <a:cs typeface="Lucida Sans Unicode" pitchFamily="34" charset="0"/>
              </a:rPr>
              <a:t>Principais Parcerias</a:t>
            </a:r>
          </a:p>
        </p:txBody>
      </p:sp>
    </p:spTree>
    <p:extLst>
      <p:ext uri="{BB962C8B-B14F-4D97-AF65-F5344CB8AC3E}">
        <p14:creationId xmlns:p14="http://schemas.microsoft.com/office/powerpoint/2010/main" val="11833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 bwMode="auto">
          <a:xfrm>
            <a:off x="467544" y="620688"/>
            <a:ext cx="8229600" cy="576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altLang="pt-BR" sz="36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Auditorias Investigativas</a:t>
            </a:r>
            <a:endParaRPr lang="pt-BR" altLang="pt-BR" sz="36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1682"/>
            <a:ext cx="6327750" cy="4757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5" name="Elipse 4"/>
          <p:cNvSpPr/>
          <p:nvPr/>
        </p:nvSpPr>
        <p:spPr>
          <a:xfrm>
            <a:off x="179512" y="2708920"/>
            <a:ext cx="2062163" cy="2062163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879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 bwMode="auto">
          <a:xfrm>
            <a:off x="457200" y="620688"/>
            <a:ext cx="8363272" cy="79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36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Constatações recorrentes  </a:t>
            </a:r>
            <a:endParaRPr lang="pt-BR" altLang="pt-BR" sz="36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0" y="1556792"/>
            <a:ext cx="9144000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Clr>
                <a:srgbClr val="FFFF00"/>
              </a:buClr>
              <a:buFont typeface="Arial" panose="020B0604020202020204" pitchFamily="34" charset="0"/>
              <a:buChar char="–"/>
              <a:defRPr/>
            </a:pPr>
            <a:r>
              <a:rPr lang="pt-BR" altLang="pt-BR" sz="2400" b="1" dirty="0">
                <a:solidFill>
                  <a:srgbClr val="FFFF00"/>
                </a:solidFill>
                <a:latin typeface="Cambria" panose="02040503050406030204" pitchFamily="18" charset="0"/>
              </a:rPr>
              <a:t>FASE I </a:t>
            </a:r>
            <a:r>
              <a:rPr lang="pt-BR" altLang="pt-BR" sz="24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– Definição/Planejamento da despesa</a:t>
            </a:r>
          </a:p>
          <a:p>
            <a:pPr lvl="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Inexistência </a:t>
            </a:r>
            <a:r>
              <a:rPr lang="pt-BR" altLang="pt-BR" sz="2000" dirty="0">
                <a:solidFill>
                  <a:schemeClr val="bg1"/>
                </a:solidFill>
                <a:latin typeface="Cambria" panose="02040503050406030204" pitchFamily="18" charset="0"/>
              </a:rPr>
              <a:t>de </a:t>
            </a:r>
            <a:r>
              <a:rPr lang="pt-BR" altLang="pt-BR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interesse público;</a:t>
            </a:r>
          </a:p>
          <a:p>
            <a:pPr lvl="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Incompatibilidade do objeto definido com a necessidade;  </a:t>
            </a:r>
          </a:p>
          <a:p>
            <a:pPr lvl="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chemeClr val="bg1"/>
                </a:solidFill>
                <a:latin typeface="Cambria" panose="02040503050406030204" pitchFamily="18" charset="0"/>
              </a:rPr>
              <a:t>Exigência de atestados de capacidade desarrazoados;</a:t>
            </a:r>
          </a:p>
          <a:p>
            <a:pPr lvl="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Especificação </a:t>
            </a:r>
            <a:r>
              <a:rPr lang="pt-BR" altLang="pt-BR" sz="2000" dirty="0">
                <a:solidFill>
                  <a:schemeClr val="bg1"/>
                </a:solidFill>
                <a:latin typeface="Cambria" panose="02040503050406030204" pitchFamily="18" charset="0"/>
              </a:rPr>
              <a:t>restritiva/Indicação de Marca;</a:t>
            </a:r>
          </a:p>
          <a:p>
            <a:pPr lvl="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Orçamento superestimado.</a:t>
            </a:r>
            <a:r>
              <a:rPr lang="pt-BR" altLang="pt-BR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pt-BR" altLang="pt-BR" b="1" dirty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1">
              <a:buClr>
                <a:srgbClr val="FFFF00"/>
              </a:buClr>
              <a:buFont typeface="Arial" panose="020B0604020202020204" pitchFamily="34" charset="0"/>
              <a:buChar char="–"/>
              <a:defRPr/>
            </a:pPr>
            <a:r>
              <a:rPr lang="pt-BR" altLang="pt-BR" sz="24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FASE II– Seleção/Contratação do fornecedor</a:t>
            </a:r>
          </a:p>
          <a:p>
            <a:pPr lvl="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chemeClr val="bg1"/>
                </a:solidFill>
                <a:latin typeface="Cambria" panose="02040503050406030204" pitchFamily="18" charset="0"/>
              </a:rPr>
              <a:t>Objeto Indefinido;</a:t>
            </a:r>
          </a:p>
          <a:p>
            <a:pPr lvl="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Fraude </a:t>
            </a:r>
            <a:r>
              <a:rPr lang="pt-BR" altLang="pt-BR" sz="2000" dirty="0">
                <a:solidFill>
                  <a:schemeClr val="bg1"/>
                </a:solidFill>
                <a:latin typeface="Cambria" panose="02040503050406030204" pitchFamily="18" charset="0"/>
              </a:rPr>
              <a:t>na divulgação do procedimento (Local/Prazo);</a:t>
            </a:r>
          </a:p>
          <a:p>
            <a:pPr lvl="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chemeClr val="bg1"/>
                </a:solidFill>
                <a:latin typeface="Cambria" panose="02040503050406030204" pitchFamily="18" charset="0"/>
              </a:rPr>
              <a:t>Inabilitação/Habilitação indevida;</a:t>
            </a:r>
          </a:p>
          <a:p>
            <a:pPr lvl="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chemeClr val="bg1"/>
                </a:solidFill>
                <a:latin typeface="Cambria" panose="02040503050406030204" pitchFamily="18" charset="0"/>
              </a:rPr>
              <a:t>Preço exorbitante para a aquisição do edital.</a:t>
            </a:r>
          </a:p>
          <a:p>
            <a:pPr>
              <a:buClr>
                <a:schemeClr val="bg1"/>
              </a:buClr>
            </a:pPr>
            <a:endParaRPr lang="pt-BR" altLang="pt-BR" sz="2000" b="1" u="sng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Clr>
                <a:srgbClr val="FFFF00"/>
              </a:buClr>
            </a:pPr>
            <a:endParaRPr lang="pt-BR" altLang="pt-BR" b="1" dirty="0" smtClean="0">
              <a:solidFill>
                <a:schemeClr val="bg1"/>
              </a:solidFill>
            </a:endParaRPr>
          </a:p>
          <a:p>
            <a:pPr lvl="1">
              <a:buClr>
                <a:srgbClr val="FFFF00"/>
              </a:buClr>
            </a:pPr>
            <a:endParaRPr lang="pt-BR" altLang="pt-BR" sz="3200" b="1" dirty="0" smtClean="0">
              <a:solidFill>
                <a:schemeClr val="bg1"/>
              </a:solidFill>
            </a:endParaRPr>
          </a:p>
          <a:p>
            <a:pPr lvl="1">
              <a:buClr>
                <a:srgbClr val="FFFF00"/>
              </a:buClr>
            </a:pPr>
            <a:endParaRPr lang="pt-BR" altLang="pt-BR" sz="3200" b="1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pt-BR" altLang="pt-BR" sz="3600" b="1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pt-BR" altLang="pt-BR" sz="3600" dirty="0" smtClean="0">
              <a:solidFill>
                <a:schemeClr val="bg1"/>
              </a:solidFill>
            </a:endParaRPr>
          </a:p>
          <a:p>
            <a:endParaRPr lang="pt-BR" altLang="pt-BR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 bwMode="auto">
          <a:xfrm>
            <a:off x="457200" y="620688"/>
            <a:ext cx="8363272" cy="79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36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Constatações recorrentes  </a:t>
            </a:r>
            <a:endParaRPr lang="pt-BR" altLang="pt-BR" sz="36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0" y="1556792"/>
            <a:ext cx="9144000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Clr>
                <a:srgbClr val="FFFF00"/>
              </a:buClr>
              <a:buFont typeface="Arial" panose="020B0604020202020204" pitchFamily="34" charset="0"/>
              <a:buChar char="–"/>
              <a:defRPr/>
            </a:pPr>
            <a:r>
              <a:rPr lang="pt-BR" sz="24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FASE III – Acompanhamento da execução contratual; </a:t>
            </a:r>
          </a:p>
          <a:p>
            <a:pPr lvl="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Liquidação de despesa não conforme (não </a:t>
            </a:r>
            <a:r>
              <a:rPr lang="pt-BR" altLang="pt-BR" sz="20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exec</a:t>
            </a:r>
            <a:r>
              <a:rPr lang="pt-BR" altLang="pt-BR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.,quantidade, qualidade);</a:t>
            </a:r>
          </a:p>
          <a:p>
            <a:pPr lvl="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Aditamento contratual irregular (prazo, novos serviços, reequilíbrio econômico-financeiro, </a:t>
            </a:r>
            <a:r>
              <a:rPr lang="pt-BR" altLang="pt-BR" sz="20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etc</a:t>
            </a:r>
            <a:r>
              <a:rPr lang="pt-BR" altLang="pt-BR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);</a:t>
            </a:r>
          </a:p>
          <a:p>
            <a:pPr lvl="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Não aplicação de penalidade devida;</a:t>
            </a:r>
          </a:p>
          <a:p>
            <a:pPr lvl="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Priorização de pagamento em inobservância da ordem cronológica de faturamento.</a:t>
            </a:r>
            <a:endParaRPr lang="pt-BR" altLang="pt-BR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1">
              <a:buClr>
                <a:srgbClr val="FFFF00"/>
              </a:buClr>
              <a:defRPr/>
            </a:pPr>
            <a:r>
              <a:rPr lang="pt-BR" sz="24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FASE IV – Utilização do bem/serviço </a:t>
            </a:r>
            <a:endParaRPr lang="pt-BR" sz="2400" b="1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 lvl="2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Bem ou serviço sem utilização :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altLang="pt-BR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Inexistência da necessidade (interesse público);</a:t>
            </a:r>
            <a:endParaRPr lang="pt-BR" altLang="pt-BR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altLang="pt-BR" sz="2000" dirty="0">
                <a:solidFill>
                  <a:schemeClr val="bg1"/>
                </a:solidFill>
                <a:latin typeface="Cambria" panose="02040503050406030204" pitchFamily="18" charset="0"/>
              </a:rPr>
              <a:t>Incompatibilidade do objeto definido com a </a:t>
            </a:r>
            <a:r>
              <a:rPr lang="pt-BR" altLang="pt-BR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necessidade (qualidade, quantidade, </a:t>
            </a:r>
            <a:r>
              <a:rPr lang="pt-BR" altLang="pt-BR" sz="20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etc</a:t>
            </a:r>
            <a:r>
              <a:rPr lang="pt-BR" altLang="pt-BR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); </a:t>
            </a:r>
          </a:p>
          <a:p>
            <a:pPr lvl="3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altLang="pt-BR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Desvio para atendimento de interesses privados.</a:t>
            </a:r>
          </a:p>
          <a:p>
            <a:pPr marL="914400" lvl="2" indent="0">
              <a:buClr>
                <a:schemeClr val="bg1"/>
              </a:buClr>
              <a:buNone/>
            </a:pPr>
            <a:endParaRPr lang="pt-BR" altLang="pt-BR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Clr>
                <a:schemeClr val="bg1"/>
              </a:buClr>
            </a:pPr>
            <a:endParaRPr lang="pt-BR" altLang="pt-BR" sz="2000" b="1" u="sng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Clr>
                <a:srgbClr val="FFFF00"/>
              </a:buClr>
            </a:pPr>
            <a:endParaRPr lang="pt-BR" altLang="pt-BR" b="1" dirty="0" smtClean="0">
              <a:solidFill>
                <a:schemeClr val="bg1"/>
              </a:solidFill>
            </a:endParaRPr>
          </a:p>
          <a:p>
            <a:pPr lvl="1">
              <a:buClr>
                <a:srgbClr val="FFFF00"/>
              </a:buClr>
            </a:pPr>
            <a:endParaRPr lang="pt-BR" altLang="pt-BR" sz="3200" b="1" dirty="0" smtClean="0">
              <a:solidFill>
                <a:schemeClr val="bg1"/>
              </a:solidFill>
            </a:endParaRPr>
          </a:p>
          <a:p>
            <a:pPr lvl="1">
              <a:buClr>
                <a:srgbClr val="FFFF00"/>
              </a:buClr>
            </a:pPr>
            <a:endParaRPr lang="pt-BR" altLang="pt-BR" sz="3200" b="1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pt-BR" altLang="pt-BR" sz="3600" b="1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pt-BR" altLang="pt-BR" sz="3600" dirty="0" smtClean="0">
              <a:solidFill>
                <a:schemeClr val="bg1"/>
              </a:solidFill>
            </a:endParaRPr>
          </a:p>
          <a:p>
            <a:endParaRPr lang="pt-BR" altLang="pt-BR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pPr algn="ctr"/>
            <a:r>
              <a:rPr lang="pt-BR" sz="3000" dirty="0">
                <a:solidFill>
                  <a:srgbClr val="FFFF00"/>
                </a:solidFill>
                <a:latin typeface="Cambria" panose="02040503050406030204" pitchFamily="18" charset="0"/>
              </a:rPr>
              <a:t>Lei 12.846  x  Constatações do Controle Interno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r>
              <a:rPr lang="pt-BR" sz="20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IV </a:t>
            </a:r>
            <a:r>
              <a:rPr lang="pt-BR" sz="2000" b="1" dirty="0">
                <a:solidFill>
                  <a:srgbClr val="FFFF00"/>
                </a:solidFill>
                <a:latin typeface="Cambria" panose="02040503050406030204" pitchFamily="18" charset="0"/>
              </a:rPr>
              <a:t>- no tocante a licitações e contratos: </a:t>
            </a:r>
            <a:endParaRPr lang="pt-BR" sz="2000" b="1" dirty="0" smtClean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endParaRPr lang="pt-BR" sz="2000" b="1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  <a:buAutoNum type="alphaLcParenR"/>
            </a:pPr>
            <a:r>
              <a:rPr lang="pt-BR" sz="20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frustrar </a:t>
            </a:r>
            <a:r>
              <a:rPr lang="pt-BR" sz="2000" b="1" dirty="0">
                <a:solidFill>
                  <a:srgbClr val="FFFF00"/>
                </a:solidFill>
                <a:latin typeface="Cambria" panose="02040503050406030204" pitchFamily="18" charset="0"/>
              </a:rPr>
              <a:t>ou </a:t>
            </a:r>
            <a:r>
              <a:rPr lang="pt-BR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fraudar</a:t>
            </a:r>
            <a:r>
              <a:rPr lang="pt-BR" sz="2000" b="1" dirty="0">
                <a:solidFill>
                  <a:srgbClr val="FFFF00"/>
                </a:solidFill>
                <a:latin typeface="Cambria" panose="02040503050406030204" pitchFamily="18" charset="0"/>
              </a:rPr>
              <a:t>, mediante ajuste, combinação ou qualquer outro expediente, o caráter competitivo de procedimento </a:t>
            </a:r>
            <a:r>
              <a:rPr lang="pt-BR" sz="20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licitatório;</a:t>
            </a:r>
            <a:endParaRPr lang="pt-BR" sz="20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pt-BR" sz="20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b</a:t>
            </a:r>
            <a:r>
              <a:rPr lang="pt-BR" sz="2000" b="1" dirty="0">
                <a:solidFill>
                  <a:srgbClr val="FFFF00"/>
                </a:solidFill>
                <a:latin typeface="Cambria" panose="02040503050406030204" pitchFamily="18" charset="0"/>
              </a:rPr>
              <a:t>) impedir, perturbar ou </a:t>
            </a:r>
            <a:r>
              <a:rPr lang="pt-BR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fraudar</a:t>
            </a:r>
            <a:r>
              <a:rPr lang="pt-BR" sz="2000" b="1" dirty="0">
                <a:solidFill>
                  <a:srgbClr val="FFFF00"/>
                </a:solidFill>
                <a:latin typeface="Cambria" panose="02040503050406030204" pitchFamily="18" charset="0"/>
              </a:rPr>
              <a:t> a realização de qualquer ato de procedimento licitatório público; </a:t>
            </a:r>
          </a:p>
          <a:p>
            <a:pPr>
              <a:spcAft>
                <a:spcPts val="600"/>
              </a:spcAft>
            </a:pPr>
            <a:r>
              <a:rPr lang="pt-BR" sz="20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c</a:t>
            </a:r>
            <a:r>
              <a:rPr lang="pt-BR" sz="2000" b="1" dirty="0">
                <a:solidFill>
                  <a:srgbClr val="FFFF00"/>
                </a:solidFill>
                <a:latin typeface="Cambria" panose="02040503050406030204" pitchFamily="18" charset="0"/>
              </a:rPr>
              <a:t>) afastar ou procurar afastar licitante, por meio de </a:t>
            </a:r>
            <a:r>
              <a:rPr lang="pt-BR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fraude</a:t>
            </a:r>
            <a:r>
              <a:rPr lang="pt-BR" sz="2000" b="1" dirty="0">
                <a:solidFill>
                  <a:srgbClr val="FFFF00"/>
                </a:solidFill>
                <a:latin typeface="Cambria" panose="02040503050406030204" pitchFamily="18" charset="0"/>
              </a:rPr>
              <a:t> ou oferecimento de vantagem de qualquer tipo; </a:t>
            </a:r>
          </a:p>
          <a:p>
            <a:pPr>
              <a:spcAft>
                <a:spcPts val="600"/>
              </a:spcAft>
            </a:pPr>
            <a:r>
              <a:rPr lang="pt-BR" sz="20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d</a:t>
            </a:r>
            <a:r>
              <a:rPr lang="pt-BR" sz="2000" b="1" dirty="0">
                <a:solidFill>
                  <a:srgbClr val="FFFF00"/>
                </a:solidFill>
                <a:latin typeface="Cambria" panose="02040503050406030204" pitchFamily="18" charset="0"/>
              </a:rPr>
              <a:t>) </a:t>
            </a:r>
            <a:r>
              <a:rPr lang="pt-BR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fraudar</a:t>
            </a:r>
            <a:r>
              <a:rPr lang="pt-BR" sz="2000" b="1" dirty="0">
                <a:solidFill>
                  <a:srgbClr val="FFFF00"/>
                </a:solidFill>
                <a:latin typeface="Cambria" panose="02040503050406030204" pitchFamily="18" charset="0"/>
              </a:rPr>
              <a:t> licitação pública ou contrato dela decorrente</a:t>
            </a:r>
            <a:r>
              <a:rPr lang="pt-BR" sz="20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pt-BR" sz="2000" b="1" dirty="0">
                <a:solidFill>
                  <a:srgbClr val="FFFF00"/>
                </a:solidFill>
                <a:latin typeface="Cambria" panose="02040503050406030204" pitchFamily="18" charset="0"/>
              </a:rPr>
              <a:t>e) criar, de modo </a:t>
            </a:r>
            <a:r>
              <a:rPr lang="pt-BR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fraudulento</a:t>
            </a:r>
            <a:r>
              <a:rPr lang="pt-BR" sz="2000" b="1" dirty="0">
                <a:solidFill>
                  <a:srgbClr val="FFFF00"/>
                </a:solidFill>
                <a:latin typeface="Cambria" panose="02040503050406030204" pitchFamily="18" charset="0"/>
              </a:rPr>
              <a:t> ou irregular, pessoa jurídica para participar de licitação pública ou celebrar contrato administrativo</a:t>
            </a:r>
            <a:r>
              <a:rPr lang="pt-BR" sz="20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; </a:t>
            </a:r>
            <a:endParaRPr lang="pt-BR" sz="2000" b="1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r>
              <a:rPr lang="pt-BR" sz="20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endParaRPr lang="pt-BR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/>
            <a:endParaRPr lang="pt-BR" sz="20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/>
            <a:endParaRPr lang="pt-BR" sz="18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pt-BR" sz="18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927" y="-1899592"/>
            <a:ext cx="7344817" cy="367240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040" y="3428999"/>
            <a:ext cx="4715533" cy="36200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7112" y="8304950"/>
            <a:ext cx="7068871" cy="376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212335"/>
            <a:ext cx="7624883" cy="364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34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1.23073 0.418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45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1.48629 -0.127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23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75608 -0.913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95" y="-4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25938 -0.92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4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Humnst777 Blk BT"/>
        <a:ea typeface=""/>
        <a:cs typeface=""/>
      </a:majorFont>
      <a:minorFont>
        <a:latin typeface="Humanst521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3238</TotalTime>
  <Words>853</Words>
  <Application>Microsoft Office PowerPoint</Application>
  <PresentationFormat>Apresentação na tela (4:3)</PresentationFormat>
  <Paragraphs>222</Paragraphs>
  <Slides>20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13_Design padrão</vt:lpstr>
      <vt:lpstr>Apresentação do PowerPoint</vt:lpstr>
      <vt:lpstr>Organograma - CGU </vt:lpstr>
      <vt:lpstr>Organograma - SFC </vt:lpstr>
      <vt:lpstr>Apresentação do PowerPoint</vt:lpstr>
      <vt:lpstr>Apresentação do PowerPoint</vt:lpstr>
      <vt:lpstr>Auditorias Investigativas</vt:lpstr>
      <vt:lpstr>Constatações recorrentes  </vt:lpstr>
      <vt:lpstr>Constatações recorrentes  </vt:lpstr>
      <vt:lpstr>Lei 12.846  x  Constatações do Controle Interno</vt:lpstr>
      <vt:lpstr>Apresentação do PowerPoint</vt:lpstr>
      <vt:lpstr>Ferramentas  x  Constatações </vt:lpstr>
      <vt:lpstr>Ferramentas  x  Constatações  </vt:lpstr>
      <vt:lpstr>Apresentação do PowerPoint</vt:lpstr>
      <vt:lpstr>Apresentação do PowerPoint</vt:lpstr>
      <vt:lpstr>Ferramentas  x  Constatações </vt:lpstr>
      <vt:lpstr>Ferramentas  x  Constatações  Empresas recém-criadas que venceram grandes contratos</vt:lpstr>
      <vt:lpstr>Certames licitatórios</vt:lpstr>
      <vt:lpstr>Apresentação do PowerPoint</vt:lpstr>
      <vt:lpstr>Perspectivas do impacto da Lei nº 12.846/2013 na atuação do Controle Interno  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Dantas de Araujo</dc:creator>
  <cp:lastModifiedBy>Valdir Agapito Teixeira</cp:lastModifiedBy>
  <cp:revision>157</cp:revision>
  <cp:lastPrinted>2014-11-14T18:37:24Z</cp:lastPrinted>
  <dcterms:created xsi:type="dcterms:W3CDTF">2014-03-25T23:01:55Z</dcterms:created>
  <dcterms:modified xsi:type="dcterms:W3CDTF">2014-11-17T20:42:38Z</dcterms:modified>
</cp:coreProperties>
</file>