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40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53A3-69CF-4A1F-805D-CF39EBF78876}" type="datetimeFigureOut">
              <a:rPr lang="pt-BR" smtClean="0"/>
              <a:t>03/11/2014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1D91-9811-47F4-9DFB-141BB44BC5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5281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53A3-69CF-4A1F-805D-CF39EBF78876}" type="datetimeFigureOut">
              <a:rPr lang="pt-BR" smtClean="0"/>
              <a:t>03/11/2014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1D91-9811-47F4-9DFB-141BB44BC5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1308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53A3-69CF-4A1F-805D-CF39EBF78876}" type="datetimeFigureOut">
              <a:rPr lang="pt-BR" smtClean="0"/>
              <a:t>03/11/2014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1D91-9811-47F4-9DFB-141BB44BC5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389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53A3-69CF-4A1F-805D-CF39EBF78876}" type="datetimeFigureOut">
              <a:rPr lang="pt-BR" smtClean="0"/>
              <a:t>03/11/2014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1D91-9811-47F4-9DFB-141BB44BC5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8544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53A3-69CF-4A1F-805D-CF39EBF78876}" type="datetimeFigureOut">
              <a:rPr lang="pt-BR" smtClean="0"/>
              <a:t>03/11/2014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1D91-9811-47F4-9DFB-141BB44BC5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2214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53A3-69CF-4A1F-805D-CF39EBF78876}" type="datetimeFigureOut">
              <a:rPr lang="pt-BR" smtClean="0"/>
              <a:t>03/11/2014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1D91-9811-47F4-9DFB-141BB44BC5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9054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53A3-69CF-4A1F-805D-CF39EBF78876}" type="datetimeFigureOut">
              <a:rPr lang="pt-BR" smtClean="0"/>
              <a:t>03/11/2014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1D91-9811-47F4-9DFB-141BB44BC5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358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53A3-69CF-4A1F-805D-CF39EBF78876}" type="datetimeFigureOut">
              <a:rPr lang="pt-BR" smtClean="0"/>
              <a:t>03/11/2014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1D91-9811-47F4-9DFB-141BB44BC5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9631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53A3-69CF-4A1F-805D-CF39EBF78876}" type="datetimeFigureOut">
              <a:rPr lang="pt-BR" smtClean="0"/>
              <a:t>03/11/2014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1D91-9811-47F4-9DFB-141BB44BC5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4104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53A3-69CF-4A1F-805D-CF39EBF78876}" type="datetimeFigureOut">
              <a:rPr lang="pt-BR" smtClean="0"/>
              <a:t>03/11/2014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1D91-9811-47F4-9DFB-141BB44BC5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987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53A3-69CF-4A1F-805D-CF39EBF78876}" type="datetimeFigureOut">
              <a:rPr lang="pt-BR" smtClean="0"/>
              <a:t>03/11/2014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1D91-9811-47F4-9DFB-141BB44BC5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0606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A53A3-69CF-4A1F-805D-CF39EBF78876}" type="datetimeFigureOut">
              <a:rPr lang="pt-BR" smtClean="0"/>
              <a:t>03/11/2014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B1D91-9811-47F4-9DFB-141BB44BC5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2661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guillermo@guillermojorge.com.a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9"/>
            <a:ext cx="2448272" cy="104242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9926"/>
            <a:ext cx="2411760" cy="392253"/>
          </a:xfrm>
          <a:prstGeom prst="rect">
            <a:avLst/>
          </a:prstGeom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Painel – Experiências nacionais e internacionais sobre recepção e tratamento de manifestações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Guillermo Jorge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guillermo@guillermojorge.com.ar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Brasilia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06/11/2014</a:t>
            </a:r>
          </a:p>
        </p:txBody>
      </p:sp>
    </p:spTree>
    <p:extLst>
      <p:ext uri="{BB962C8B-B14F-4D97-AF65-F5344CB8AC3E}">
        <p14:creationId xmlns:p14="http://schemas.microsoft.com/office/powerpoint/2010/main" val="3279823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Como enfrentar o desafio de possuir múltiplas competências, que envolvem recebimento e tratamento de manifestações, bem como atividades de gestão e controle?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9"/>
            <a:ext cx="2448272" cy="104242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9926"/>
            <a:ext cx="2411760" cy="39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686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Gestão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Como utilizar as manifestações dos cidadãos para possibilitar inovações e melhoras no serviço público?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9"/>
            <a:ext cx="2448272" cy="104242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9926"/>
            <a:ext cx="2411760" cy="39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013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Gestão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instrumentos, além do relatório de gestão, podem permitir que a ouvidoria contribua para produzir informações e aperfeiçoar as políticas públicas e os serviços públicos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podem as ouvidorias prover orientação/ assessoramento para os cidadãos e para as demais unidades de seus órgãos?  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as ouvidorias podem “agregar valor” às manifestações dos cidadãos, isto é, como podem traduzi-las de modo que se aumente a possibilidade de dar-lhes atendimento?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2448272" cy="104242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9926"/>
            <a:ext cx="2411760" cy="39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011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Controle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Quais estratégias as ouvidorias podem utilizar para corrigir falhas e antecipar problemas na prestação de serviços?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9"/>
            <a:ext cx="2448272" cy="104242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9926"/>
            <a:ext cx="2411760" cy="39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923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79301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Controle</a:t>
            </a:r>
          </a:p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fatores podem auxiliar a intermediação das ouvidorias com outras áreas de seus órgãos?</a:t>
            </a:r>
          </a:p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Como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podem as ouvidorias avaliar e melhorar as políticas e serviços de seus órgãos?</a:t>
            </a:r>
          </a:p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Devem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as ouvidorias controlar prazos de respostas, inclusive prazos da Lei de Acesso à Informação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9"/>
            <a:ext cx="2448272" cy="104242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9926"/>
            <a:ext cx="2411760" cy="39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583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Participação</a:t>
            </a:r>
          </a:p>
          <a:p>
            <a:pPr marL="0" indent="0">
              <a:buNone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Como a ouvidoria pode se consolidar como instância de participação social?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9"/>
            <a:ext cx="2448272" cy="104242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9926"/>
            <a:ext cx="2411760" cy="39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876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Participação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Políticas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 comunicação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Pautas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para interação com os cidadãos/ linguagem utilizada e clareza da resposta/ eficácia da resposta x uso de formalismos ou abstrações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Há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exemplos de boas práticas em se tratando de mecanismos de interação com a população?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9"/>
            <a:ext cx="2448272" cy="104242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9926"/>
            <a:ext cx="2411760" cy="39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1776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260</Words>
  <Application>Microsoft Office PowerPoint</Application>
  <PresentationFormat>Apresentação na tela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Controladoria-Geral da União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Anne Nogueira Hernandes</dc:creator>
  <cp:lastModifiedBy>Marcio Camargo Cunha Filho</cp:lastModifiedBy>
  <cp:revision>3</cp:revision>
  <dcterms:created xsi:type="dcterms:W3CDTF">2014-10-30T17:47:30Z</dcterms:created>
  <dcterms:modified xsi:type="dcterms:W3CDTF">2014-11-03T18:40:02Z</dcterms:modified>
</cp:coreProperties>
</file>