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charts/chart8.xml" ContentType="application/vnd.openxmlformats-officedocument.drawingml.char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337" r:id="rId3"/>
    <p:sldId id="333" r:id="rId4"/>
    <p:sldId id="307" r:id="rId5"/>
    <p:sldId id="308" r:id="rId6"/>
    <p:sldId id="322" r:id="rId7"/>
    <p:sldId id="338" r:id="rId8"/>
    <p:sldId id="339" r:id="rId9"/>
    <p:sldId id="341" r:id="rId10"/>
    <p:sldId id="346" r:id="rId11"/>
    <p:sldId id="345" r:id="rId12"/>
    <p:sldId id="347" r:id="rId13"/>
    <p:sldId id="350" r:id="rId14"/>
    <p:sldId id="351" r:id="rId15"/>
    <p:sldId id="352" r:id="rId16"/>
    <p:sldId id="349" r:id="rId17"/>
    <p:sldId id="354" r:id="rId18"/>
    <p:sldId id="353" r:id="rId19"/>
    <p:sldId id="356" r:id="rId20"/>
    <p:sldId id="355" r:id="rId21"/>
    <p:sldId id="348" r:id="rId22"/>
    <p:sldId id="335" r:id="rId23"/>
    <p:sldId id="317" r:id="rId24"/>
    <p:sldId id="316" r:id="rId25"/>
    <p:sldId id="259" r:id="rId26"/>
  </p:sldIdLst>
  <p:sldSz cx="9144000" cy="6858000" type="screen4x3"/>
  <p:notesSz cx="7010400" cy="92964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CEEF"/>
    <a:srgbClr val="FFCC66"/>
    <a:srgbClr val="FFCC99"/>
    <a:srgbClr val="120072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107" autoAdjust="0"/>
    <p:restoredTop sz="90954" autoAdjust="0"/>
  </p:normalViewPr>
  <p:slideViewPr>
    <p:cSldViewPr>
      <p:cViewPr>
        <p:scale>
          <a:sx n="80" d="100"/>
          <a:sy n="80" d="100"/>
        </p:scale>
        <p:origin x="-1301" y="-1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014" y="-86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mvega\Escritorio\Archivos%20de%20Trabajo\Estudio%20de%20Posicionamiento%20y%20Satisfacci&#243;n%202011\RESULTADOS\ESTUDIO%20NACIONAL\CUANTITATIVO\Copia%20de%20Estudio%20Nacional%202011_con%20expansor_corregidas_MAV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maturana\Escritorio\Proyectos%20Dir%20Estudios\Actividades%202011\Estudio%20Nacional\Analisis%20de%20datos%20con%20Tablas\Estudio%20Nacional%202011_sin%20expansor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maturana\Escritorio\Proyectos%20Dir%20Estudios\Actividades%202011\Estudio%20Nacional\Analisis%20de%20datos%20con%20Tablas\Estudio%20Nacional%202011_sin%20expansor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vega\Escritorio\Archivos%20de%20Trabajo\Estudio%20de%20Posicionamiento%20y%20Satisfacci&#243;n%202011\RESULTADOS\ESTUDIO%20NACIONAL\CUANTITATIVO\Copia%20de%20Estudio%20Nacional%202011_con%20expansor_corregidas_MAV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torres\Escritorio\Estudios\Posicionamiento%20y%20Satisfacci&#243;n\2011\Posicionamiento%202011\PPT\Estudio%20Nacional%202011_sin%20expansor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torres\Escritorio\Estudios\Posicionamiento%20y%20Satisfacci&#243;n\2011\Posicionamiento%202011\PPT\Estudio%20Nacional%202011_sin%20expansor_MPTxls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orman\Desktop\Carolina\Consejo\Estudio%20Nacional%202011\Copia%20de%20Estudio%20Nacional%202011_sin%20expansorv3(1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cmaturana\Escritorio\Proyectos%20Dir%20Estudios\Actividades%202011\Estudio%20Nacional\Analisis%20de%20datos%20con%20Tablas\Estudio%20Nacional%202011_sin%20expanso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chart>
    <c:view3D>
      <c:depthPercent val="100"/>
      <c:rAngAx val="1"/>
    </c:view3D>
    <c:floor>
      <c:spPr>
        <a:noFill/>
        <a:ln w="9525">
          <a:noFill/>
        </a:ln>
      </c:spPr>
    </c:floor>
    <c:plotArea>
      <c:layout/>
      <c:bar3DChart>
        <c:barDir val="bar"/>
        <c:grouping val="stacked"/>
        <c:ser>
          <c:idx val="0"/>
          <c:order val="0"/>
          <c:tx>
            <c:strRef>
              <c:f>'P1 + P2_Gráfico'!$B$1</c:f>
              <c:strCache>
                <c:ptCount val="1"/>
                <c:pt idx="0">
                  <c:v>Temas más importantes</c:v>
                </c:pt>
              </c:strCache>
            </c:strRef>
          </c:tx>
          <c:dLbls>
            <c:dLbl>
              <c:idx val="0"/>
              <c:layout>
                <c:manualLayout>
                  <c:x val="4.9721949623814224E-2"/>
                  <c:y val="7.6190476190476381E-3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0.11443398501780912"/>
                  <c:y val="1.7068199682728196E-2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0.11514556754988556"/>
                  <c:y val="-2.5396825396824482E-3"/>
                </c:manualLayout>
              </c:layout>
              <c:showVal val="1"/>
              <c:showCatName val="1"/>
            </c:dLbl>
            <c:dLbl>
              <c:idx val="3"/>
              <c:layout>
                <c:manualLayout>
                  <c:x val="0.10186190138417668"/>
                  <c:y val="-2.0019161553851011E-2"/>
                </c:manualLayout>
              </c:layout>
              <c:showVal val="1"/>
              <c:showCatName val="1"/>
            </c:dLbl>
            <c:dLbl>
              <c:idx val="4"/>
              <c:layout>
                <c:manualLayout>
                  <c:x val="9.4210009813542717E-2"/>
                  <c:y val="-1.9997500312461078E-7"/>
                </c:manualLayout>
              </c:layout>
              <c:showVal val="1"/>
              <c:showCatName val="1"/>
            </c:dLbl>
            <c:dLbl>
              <c:idx val="5"/>
              <c:layout>
                <c:manualLayout>
                  <c:x val="0.13738959764474967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lang="es-ES" sz="900" b="1"/>
                    </a:pPr>
                    <a:r>
                      <a:rPr lang="en-US" sz="900" b="1"/>
                      <a:t>Transparencia de los organismos     públicos, 12%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5E9EFF"/>
                    </a:gs>
                    <a:gs pos="0">
                      <a:srgbClr val="EEECE1">
                        <a:alpha val="3000"/>
                      </a:srgbClr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13500000" scaled="0"/>
                  <a:tileRect/>
                </a:gradFill>
                <a:ln w="9525" cap="rnd">
                  <a:prstDash val="solid"/>
                  <a:bevel/>
                </a:ln>
              </c:spPr>
            </c:dLbl>
            <c:dLbl>
              <c:idx val="6"/>
              <c:layout>
                <c:manualLayout>
                  <c:x val="0.12168792934249265"/>
                  <c:y val="-1.0158730158730159E-2"/>
                </c:manualLayout>
              </c:layout>
              <c:showVal val="1"/>
              <c:showCatName val="1"/>
            </c:dLbl>
            <c:dLbl>
              <c:idx val="7"/>
              <c:layout>
                <c:manualLayout>
                  <c:x val="9.4210009813542717E-2"/>
                  <c:y val="-7.6190476190476381E-3"/>
                </c:manualLayout>
              </c:layout>
              <c:showVal val="1"/>
              <c:showCatName val="1"/>
            </c:dLbl>
            <c:dLbl>
              <c:idx val="8"/>
              <c:layout>
                <c:manualLayout>
                  <c:x val="0.11514556754988556"/>
                  <c:y val="-7.6190476190476381E-3"/>
                </c:manualLayout>
              </c:layout>
              <c:showVal val="1"/>
              <c:showCatName val="1"/>
            </c:dLbl>
            <c:dLbl>
              <c:idx val="9"/>
              <c:layout>
                <c:manualLayout>
                  <c:x val="0.10075237160615"/>
                  <c:y val="-7.6190476190476381E-3"/>
                </c:manualLayout>
              </c:layout>
              <c:showVal val="1"/>
              <c:showCatName val="1"/>
            </c:dLbl>
            <c:dLbl>
              <c:idx val="10"/>
              <c:layout>
                <c:manualLayout>
                  <c:x val="0.13608112528622834"/>
                  <c:y val="-5.0793650793650906E-3"/>
                </c:manualLayout>
              </c:layout>
              <c:showVal val="1"/>
              <c:showCatName val="1"/>
            </c:dLbl>
            <c:dLbl>
              <c:idx val="11"/>
              <c:layout>
                <c:manualLayout>
                  <c:x val="0.11907098462544978"/>
                  <c:y val="-1.5238095238095259E-2"/>
                </c:manualLayout>
              </c:layout>
              <c:showVal val="1"/>
              <c:showCatName val="1"/>
            </c:dLbl>
            <c:dLbl>
              <c:idx val="12"/>
              <c:layout>
                <c:manualLayout>
                  <c:x val="0.16748446189074309"/>
                  <c:y val="-1.0158730158730159E-2"/>
                </c:manualLayout>
              </c:layout>
              <c:showVal val="1"/>
              <c:showCatName val="1"/>
            </c:dLbl>
            <c:dLbl>
              <c:idx val="13"/>
              <c:layout>
                <c:manualLayout>
                  <c:x val="0.16225057245665667"/>
                  <c:y val="-7.6190476190476381E-3"/>
                </c:manualLayout>
              </c:layout>
              <c:showVal val="1"/>
              <c:showCatName val="1"/>
            </c:dLbl>
            <c:dLbl>
              <c:idx val="14"/>
              <c:layout>
                <c:manualLayout>
                  <c:x val="0.15309126594700737"/>
                  <c:y val="-7.6192475940507678E-3"/>
                </c:manualLayout>
              </c:layout>
              <c:spPr>
                <a:gradFill flip="none" rotWithShape="1">
                  <a:gsLst>
                    <a:gs pos="0">
                      <a:srgbClr val="5E9EFF"/>
                    </a:gs>
                    <a:gs pos="0">
                      <a:srgbClr val="EEECE1">
                        <a:alpha val="3000"/>
                      </a:srgbClr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13500000" scaled="0"/>
                  <a:tileRect/>
                </a:gradFill>
                <a:ln w="9525" cap="rnd">
                  <a:prstDash val="solid"/>
                  <a:bevel/>
                </a:ln>
              </c:spPr>
              <c:txPr>
                <a:bodyPr/>
                <a:lstStyle/>
                <a:p>
                  <a:pPr>
                    <a:defRPr lang="es-ES" sz="900" b="1"/>
                  </a:pPr>
                  <a:endParaRPr lang="es-CL"/>
                </a:p>
              </c:txPr>
              <c:showVal val="1"/>
              <c:showCatName val="1"/>
            </c:dLbl>
            <c:dLbl>
              <c:idx val="15"/>
              <c:layout>
                <c:manualLayout>
                  <c:x val="0.16748435886142393"/>
                  <c:y val="-1.0158730158730159E-2"/>
                </c:manualLayout>
              </c:layout>
              <c:spPr>
                <a:gradFill flip="none" rotWithShape="1">
                  <a:gsLst>
                    <a:gs pos="0">
                      <a:srgbClr val="5E9EFF"/>
                    </a:gs>
                    <a:gs pos="0">
                      <a:srgbClr val="EEECE1">
                        <a:alpha val="3000"/>
                      </a:srgbClr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13500000" scaled="0"/>
                  <a:tileRect/>
                </a:gradFill>
                <a:ln w="9525" cap="rnd">
                  <a:prstDash val="solid"/>
                  <a:bevel/>
                </a:ln>
              </c:spPr>
              <c:txPr>
                <a:bodyPr/>
                <a:lstStyle/>
                <a:p>
                  <a:pPr>
                    <a:defRPr lang="es-ES" sz="900" b="1"/>
                  </a:pPr>
                  <a:endParaRPr lang="es-CL"/>
                </a:p>
              </c:txPr>
              <c:showVal val="1"/>
              <c:showCatName val="1"/>
            </c:dLbl>
            <c:dLbl>
              <c:idx val="16"/>
              <c:layout>
                <c:manualLayout>
                  <c:x val="0.1936539090611713"/>
                  <c:y val="-1.0158730158730159E-2"/>
                </c:manualLayout>
              </c:layout>
              <c:spPr>
                <a:gradFill flip="none" rotWithShape="1">
                  <a:gsLst>
                    <a:gs pos="0">
                      <a:srgbClr val="5E9EFF"/>
                    </a:gs>
                    <a:gs pos="0">
                      <a:srgbClr val="EEECE1">
                        <a:alpha val="3000"/>
                      </a:srgbClr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13500000" scaled="0"/>
                  <a:tileRect/>
                </a:gradFill>
                <a:ln w="9525" cap="rnd">
                  <a:prstDash val="solid"/>
                  <a:bevel/>
                </a:ln>
              </c:spPr>
              <c:txPr>
                <a:bodyPr/>
                <a:lstStyle/>
                <a:p>
                  <a:pPr>
                    <a:defRPr lang="es-ES" sz="900" b="1"/>
                  </a:pPr>
                  <a:endParaRPr lang="es-CL"/>
                </a:p>
              </c:txPr>
              <c:showVal val="1"/>
              <c:showCatName val="1"/>
            </c:dLbl>
            <c:spPr>
              <a:gradFill flip="none" rotWithShape="1">
                <a:gsLst>
                  <a:gs pos="0">
                    <a:srgbClr val="5E9EFF"/>
                  </a:gs>
                  <a:gs pos="0">
                    <a:srgbClr val="EEECE1">
                      <a:alpha val="3000"/>
                    </a:srgbClr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13500000" scaled="0"/>
                <a:tileRect/>
              </a:gradFill>
              <a:ln w="9525" cap="rnd">
                <a:prstDash val="solid"/>
                <a:bevel/>
              </a:ln>
            </c:spPr>
            <c:txPr>
              <a:bodyPr/>
              <a:lstStyle/>
              <a:p>
                <a:pPr>
                  <a:defRPr lang="es-ES" sz="900"/>
                </a:pPr>
                <a:endParaRPr lang="es-CL"/>
              </a:p>
            </c:txPr>
            <c:showVal val="1"/>
            <c:showCatName val="1"/>
          </c:dLbls>
          <c:cat>
            <c:strRef>
              <c:f>'P1 + P2_Gráfico'!$A$2:$A$18</c:f>
              <c:strCache>
                <c:ptCount val="17"/>
                <c:pt idx="0">
                  <c:v>No sabe</c:v>
                </c:pt>
                <c:pt idx="1">
                  <c:v>Reconstrucción post -terremoto</c:v>
                </c:pt>
                <c:pt idx="2">
                  <c:v>Protección de los datos personales de los individuos</c:v>
                </c:pt>
                <c:pt idx="3">
                  <c:v>Seguridad nacional</c:v>
                </c:pt>
                <c:pt idx="4">
                  <c:v>Desigualdad</c:v>
                </c:pt>
                <c:pt idx="5">
                  <c:v>Transparencia de los organismos públicos</c:v>
                </c:pt>
                <c:pt idx="6">
                  <c:v>Derechos ciudadanos</c:v>
                </c:pt>
                <c:pt idx="7">
                  <c:v>Corrupción</c:v>
                </c:pt>
                <c:pt idx="8">
                  <c:v>Medio ambiente </c:v>
                </c:pt>
                <c:pt idx="9">
                  <c:v>Vivienda</c:v>
                </c:pt>
                <c:pt idx="10">
                  <c:v>La economía del país</c:v>
                </c:pt>
                <c:pt idx="11">
                  <c:v>Empleo</c:v>
                </c:pt>
                <c:pt idx="12">
                  <c:v>Todos son importantes</c:v>
                </c:pt>
                <c:pt idx="13">
                  <c:v>Crimen y delincuencia</c:v>
                </c:pt>
                <c:pt idx="14">
                  <c:v>Pobreza</c:v>
                </c:pt>
                <c:pt idx="15">
                  <c:v>Salud</c:v>
                </c:pt>
                <c:pt idx="16">
                  <c:v>Educación</c:v>
                </c:pt>
              </c:strCache>
            </c:strRef>
          </c:cat>
          <c:val>
            <c:numRef>
              <c:f>'P1 + P2_Gráfico'!$B$2:$B$18</c:f>
              <c:numCache>
                <c:formatCode>0.0%</c:formatCode>
                <c:ptCount val="17"/>
                <c:pt idx="0">
                  <c:v>1.2000000000000009E-2</c:v>
                </c:pt>
                <c:pt idx="1">
                  <c:v>4.6000000000000013E-2</c:v>
                </c:pt>
                <c:pt idx="2">
                  <c:v>6.9000000000000131E-2</c:v>
                </c:pt>
                <c:pt idx="3">
                  <c:v>9.3000000000000208E-2</c:v>
                </c:pt>
                <c:pt idx="4">
                  <c:v>0.10299999999999998</c:v>
                </c:pt>
                <c:pt idx="5">
                  <c:v>0.12000000000000002</c:v>
                </c:pt>
                <c:pt idx="6">
                  <c:v>0.126</c:v>
                </c:pt>
                <c:pt idx="7">
                  <c:v>0.13</c:v>
                </c:pt>
                <c:pt idx="8">
                  <c:v>0.14100000000000001</c:v>
                </c:pt>
                <c:pt idx="9">
                  <c:v>0.1650000000000002</c:v>
                </c:pt>
                <c:pt idx="10">
                  <c:v>0.16900000000000021</c:v>
                </c:pt>
                <c:pt idx="11">
                  <c:v>0.24000000000000021</c:v>
                </c:pt>
                <c:pt idx="12">
                  <c:v>0.251</c:v>
                </c:pt>
                <c:pt idx="13">
                  <c:v>0.253</c:v>
                </c:pt>
                <c:pt idx="14">
                  <c:v>0.35400000000000031</c:v>
                </c:pt>
                <c:pt idx="15">
                  <c:v>0.44800000000000034</c:v>
                </c:pt>
                <c:pt idx="16">
                  <c:v>0.49200000000000038</c:v>
                </c:pt>
              </c:numCache>
            </c:numRef>
          </c:val>
        </c:ser>
        <c:ser>
          <c:idx val="1"/>
          <c:order val="1"/>
          <c:tx>
            <c:strRef>
              <c:f>'P1 + P2_Gráfico'!$C$1</c:f>
              <c:strCache>
                <c:ptCount val="1"/>
                <c:pt idx="0">
                  <c:v>Temas menos importantes</c:v>
                </c:pt>
              </c:strCache>
            </c:strRef>
          </c:tx>
          <c:dLbls>
            <c:txPr>
              <a:bodyPr/>
              <a:lstStyle/>
              <a:p>
                <a:pPr>
                  <a:defRPr lang="es-ES" sz="1050">
                    <a:solidFill>
                      <a:schemeClr val="bg1">
                        <a:lumMod val="75000"/>
                      </a:schemeClr>
                    </a:solidFill>
                  </a:defRPr>
                </a:pPr>
                <a:endParaRPr lang="es-CL"/>
              </a:p>
            </c:txPr>
            <c:showVal val="1"/>
          </c:dLbls>
          <c:cat>
            <c:strRef>
              <c:f>'P1 + P2_Gráfico'!$A$2:$A$18</c:f>
              <c:strCache>
                <c:ptCount val="17"/>
                <c:pt idx="0">
                  <c:v>No sabe</c:v>
                </c:pt>
                <c:pt idx="1">
                  <c:v>Reconstrucción post -terremoto</c:v>
                </c:pt>
                <c:pt idx="2">
                  <c:v>Protección de los datos personales de los individuos</c:v>
                </c:pt>
                <c:pt idx="3">
                  <c:v>Seguridad nacional</c:v>
                </c:pt>
                <c:pt idx="4">
                  <c:v>Desigualdad</c:v>
                </c:pt>
                <c:pt idx="5">
                  <c:v>Transparencia de los organismos públicos</c:v>
                </c:pt>
                <c:pt idx="6">
                  <c:v>Derechos ciudadanos</c:v>
                </c:pt>
                <c:pt idx="7">
                  <c:v>Corrupción</c:v>
                </c:pt>
                <c:pt idx="8">
                  <c:v>Medio ambiente </c:v>
                </c:pt>
                <c:pt idx="9">
                  <c:v>Vivienda</c:v>
                </c:pt>
                <c:pt idx="10">
                  <c:v>La economía del país</c:v>
                </c:pt>
                <c:pt idx="11">
                  <c:v>Empleo</c:v>
                </c:pt>
                <c:pt idx="12">
                  <c:v>Todos son importantes</c:v>
                </c:pt>
                <c:pt idx="13">
                  <c:v>Crimen y delincuencia</c:v>
                </c:pt>
                <c:pt idx="14">
                  <c:v>Pobreza</c:v>
                </c:pt>
                <c:pt idx="15">
                  <c:v>Salud</c:v>
                </c:pt>
                <c:pt idx="16">
                  <c:v>Educación</c:v>
                </c:pt>
              </c:strCache>
            </c:strRef>
          </c:cat>
          <c:val>
            <c:numRef>
              <c:f>'P1 + P2_Gráfico'!$C$2:$C$18</c:f>
              <c:numCache>
                <c:formatCode>0.0%</c:formatCode>
                <c:ptCount val="17"/>
                <c:pt idx="0">
                  <c:v>-0.37900000000000061</c:v>
                </c:pt>
                <c:pt idx="1">
                  <c:v>-0.28400000000000031</c:v>
                </c:pt>
                <c:pt idx="2">
                  <c:v>-0.2270000000000002</c:v>
                </c:pt>
                <c:pt idx="3">
                  <c:v>-0.21300000000000024</c:v>
                </c:pt>
                <c:pt idx="4">
                  <c:v>-0.19000000000000011</c:v>
                </c:pt>
                <c:pt idx="5">
                  <c:v>-0.16200000000000014</c:v>
                </c:pt>
                <c:pt idx="6">
                  <c:v>-0.15900000000000031</c:v>
                </c:pt>
                <c:pt idx="7">
                  <c:v>-0.15700000000000031</c:v>
                </c:pt>
                <c:pt idx="8">
                  <c:v>-0.14000000000000001</c:v>
                </c:pt>
                <c:pt idx="9">
                  <c:v>-0.11500000000000007</c:v>
                </c:pt>
                <c:pt idx="10">
                  <c:v>-8.900000000000019E-2</c:v>
                </c:pt>
                <c:pt idx="11">
                  <c:v>-6.3000000000000014E-2</c:v>
                </c:pt>
                <c:pt idx="12">
                  <c:v>-6.1000000000000026E-2</c:v>
                </c:pt>
                <c:pt idx="13">
                  <c:v>-5.6000000000000022E-2</c:v>
                </c:pt>
                <c:pt idx="14">
                  <c:v>-4.6000000000000013E-2</c:v>
                </c:pt>
                <c:pt idx="15">
                  <c:v>-3.1000000000000052E-2</c:v>
                </c:pt>
                <c:pt idx="16">
                  <c:v>-6.0000000000000114E-3</c:v>
                </c:pt>
              </c:numCache>
            </c:numRef>
          </c:val>
        </c:ser>
        <c:dLbls>
          <c:showVal val="1"/>
        </c:dLbls>
        <c:gapWidth val="75"/>
        <c:shape val="box"/>
        <c:axId val="117138944"/>
        <c:axId val="117140480"/>
        <c:axId val="0"/>
      </c:bar3DChart>
      <c:catAx>
        <c:axId val="117138944"/>
        <c:scaling>
          <c:orientation val="minMax"/>
        </c:scaling>
        <c:axPos val="l"/>
        <c:majorGridlines/>
        <c:majorTickMark val="none"/>
        <c:tickLblPos val="none"/>
        <c:txPr>
          <a:bodyPr rot="-60000" vert="horz" anchor="ctr" anchorCtr="0"/>
          <a:lstStyle/>
          <a:p>
            <a:pPr>
              <a:defRPr lang="es-ES" sz="1200"/>
            </a:pPr>
            <a:endParaRPr lang="es-CL"/>
          </a:p>
        </c:txPr>
        <c:crossAx val="117140480"/>
        <c:crosses val="autoZero"/>
        <c:lblAlgn val="ctr"/>
        <c:lblOffset val="100"/>
        <c:tickLblSkip val="1"/>
      </c:catAx>
      <c:valAx>
        <c:axId val="117140480"/>
        <c:scaling>
          <c:orientation val="minMax"/>
          <c:max val="0.8"/>
          <c:min val="-0.8"/>
        </c:scaling>
        <c:axPos val="t"/>
        <c:numFmt formatCode="0.0%" sourceLinked="1"/>
        <c:tickLblPos val="nextTo"/>
        <c:txPr>
          <a:bodyPr/>
          <a:lstStyle/>
          <a:p>
            <a:pPr>
              <a:defRPr lang="es-ES" sz="1100"/>
            </a:pPr>
            <a:endParaRPr lang="es-CL"/>
          </a:p>
        </c:txPr>
        <c:crossAx val="117138944"/>
        <c:crosses val="max"/>
        <c:crossBetween val="between"/>
      </c:valAx>
      <c:spPr>
        <a:noFill/>
        <a:ln w="25400">
          <a:noFill/>
        </a:ln>
      </c:spPr>
    </c:plotArea>
    <c:legend>
      <c:legendPos val="b"/>
      <c:layout/>
      <c:txPr>
        <a:bodyPr/>
        <a:lstStyle/>
        <a:p>
          <a:pPr>
            <a:defRPr lang="es-ES"/>
          </a:pPr>
          <a:endParaRPr lang="es-CL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chart>
    <c:title>
      <c:tx>
        <c:rich>
          <a:bodyPr/>
          <a:lstStyle/>
          <a:p>
            <a:pPr>
              <a:defRPr lang="es-ES" sz="1400"/>
            </a:pPr>
            <a:r>
              <a:rPr lang="es-ES" sz="1400" dirty="0" smtClean="0"/>
              <a:t>Es Confiable la </a:t>
            </a:r>
            <a:r>
              <a:rPr lang="es-ES" sz="1400" dirty="0"/>
              <a:t>información que los organismos públicos ponen a disposición de los ciudadanos en sus páginas web </a:t>
            </a:r>
            <a:r>
              <a:rPr lang="es-ES" sz="1400" b="0" dirty="0" smtClean="0"/>
              <a:t>(</a:t>
            </a:r>
            <a:r>
              <a:rPr lang="es-ES" sz="1400" b="0" dirty="0"/>
              <a:t>N=1995)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3.0525454436686521E-2"/>
          <c:y val="0.27302658092455956"/>
          <c:w val="0.92538222248809965"/>
          <c:h val="0.64033925424408333"/>
        </c:manualLayout>
      </c:layout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ES" sz="1400" b="1"/>
                </a:pPr>
                <a:endParaRPr lang="es-CL"/>
              </a:p>
            </c:txPr>
            <c:showVal val="1"/>
          </c:dLbls>
          <c:cat>
            <c:strRef>
              <c:f>P14_1!$H$3:$H$4</c:f>
              <c:strCache>
                <c:ptCount val="2"/>
                <c:pt idx="0">
                  <c:v>Acuerdo/Muy de Acuerdo</c:v>
                </c:pt>
                <c:pt idx="1">
                  <c:v>Desacuerdo/Muy en desacuerdo</c:v>
                </c:pt>
              </c:strCache>
            </c:strRef>
          </c:cat>
          <c:val>
            <c:numRef>
              <c:f>P14_1!$I$3:$I$4</c:f>
              <c:numCache>
                <c:formatCode>0.0</c:formatCode>
                <c:ptCount val="2"/>
                <c:pt idx="0">
                  <c:v>37.316971016718007</c:v>
                </c:pt>
                <c:pt idx="1">
                  <c:v>62.683028983281943</c:v>
                </c:pt>
              </c:numCache>
            </c:numRef>
          </c:val>
        </c:ser>
        <c:dLbls>
          <c:showVal val="1"/>
        </c:dLbls>
        <c:overlap val="-25"/>
        <c:axId val="118046720"/>
        <c:axId val="118048256"/>
      </c:barChart>
      <c:catAx>
        <c:axId val="1180467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ES" sz="1000"/>
            </a:pPr>
            <a:endParaRPr lang="es-CL"/>
          </a:p>
        </c:txPr>
        <c:crossAx val="118048256"/>
        <c:crosses val="autoZero"/>
        <c:auto val="1"/>
        <c:lblAlgn val="ctr"/>
        <c:lblOffset val="100"/>
      </c:catAx>
      <c:valAx>
        <c:axId val="118048256"/>
        <c:scaling>
          <c:orientation val="minMax"/>
        </c:scaling>
        <c:delete val="1"/>
        <c:axPos val="l"/>
        <c:numFmt formatCode="0.0" sourceLinked="1"/>
        <c:tickLblPos val="none"/>
        <c:crossAx val="118046720"/>
        <c:crosses val="autoZero"/>
        <c:crossBetween val="between"/>
      </c:valAx>
    </c:plotArea>
    <c:plotVisOnly val="1"/>
  </c:chart>
  <c:spPr>
    <a:ln>
      <a:solidFill>
        <a:schemeClr val="accent1">
          <a:lumMod val="75000"/>
        </a:schemeClr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chart>
    <c:title>
      <c:tx>
        <c:rich>
          <a:bodyPr/>
          <a:lstStyle/>
          <a:p>
            <a:pPr>
              <a:defRPr lang="es-ES" sz="1400"/>
            </a:pPr>
            <a:r>
              <a:rPr lang="es-ES" sz="1400" dirty="0"/>
              <a:t>¿Por qué razones desconfía usted de esa información</a:t>
            </a:r>
            <a:r>
              <a:rPr lang="es-ES" sz="1400" dirty="0" smtClean="0"/>
              <a:t>? </a:t>
            </a:r>
          </a:p>
          <a:p>
            <a:pPr>
              <a:defRPr lang="es-ES" sz="1400"/>
            </a:pPr>
            <a:r>
              <a:rPr lang="es-ES" sz="1400" b="0" dirty="0" smtClean="0"/>
              <a:t>(Base: Quienes desconfían,</a:t>
            </a:r>
            <a:r>
              <a:rPr lang="es-ES" sz="1400" b="0" baseline="0" dirty="0" smtClean="0"/>
              <a:t> </a:t>
            </a:r>
            <a:r>
              <a:rPr lang="es-ES" sz="1400" b="0" dirty="0" smtClean="0"/>
              <a:t>N=1237)</a:t>
            </a:r>
            <a:endParaRPr lang="es-ES" sz="14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0555555555555582E-2"/>
          <c:y val="0.21597222222222262"/>
          <c:w val="0.93888888888889011"/>
          <c:h val="0.55012896170577952"/>
        </c:manualLayout>
      </c:layout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ES" sz="1400" b="1"/>
                </a:pPr>
                <a:endParaRPr lang="es-CL"/>
              </a:p>
            </c:txPr>
            <c:showVal val="1"/>
          </c:dLbls>
          <c:cat>
            <c:strRef>
              <c:f>P14_1!$I$12:$I$17</c:f>
              <c:strCache>
                <c:ptCount val="6"/>
                <c:pt idx="0">
                  <c:v>Otro</c:v>
                </c:pt>
                <c:pt idx="1">
                  <c:v>No sabe</c:v>
                </c:pt>
                <c:pt idx="2">
                  <c:v>No publican la verdad</c:v>
                </c:pt>
                <c:pt idx="3">
                  <c:v>Publican información incompleta</c:v>
                </c:pt>
                <c:pt idx="4">
                  <c:v>Son poco claros, confusos</c:v>
                </c:pt>
                <c:pt idx="5">
                  <c:v>Ocultan información </c:v>
                </c:pt>
              </c:strCache>
            </c:strRef>
          </c:cat>
          <c:val>
            <c:numRef>
              <c:f>P14_1!$J$12:$J$17</c:f>
              <c:numCache>
                <c:formatCode>####.0</c:formatCode>
                <c:ptCount val="6"/>
                <c:pt idx="0">
                  <c:v>1.9322134259807067</c:v>
                </c:pt>
                <c:pt idx="1">
                  <c:v>2.8731814560487088</c:v>
                </c:pt>
                <c:pt idx="2">
                  <c:v>16.545966840401189</c:v>
                </c:pt>
                <c:pt idx="3">
                  <c:v>21.799617341263108</c:v>
                </c:pt>
                <c:pt idx="4">
                  <c:v>27.752689972124905</c:v>
                </c:pt>
                <c:pt idx="5">
                  <c:v>29.096330964181256</c:v>
                </c:pt>
              </c:numCache>
            </c:numRef>
          </c:val>
        </c:ser>
        <c:dLbls>
          <c:showVal val="1"/>
        </c:dLbls>
        <c:axId val="163227136"/>
        <c:axId val="163228672"/>
      </c:barChart>
      <c:catAx>
        <c:axId val="1632271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ES" sz="800"/>
            </a:pPr>
            <a:endParaRPr lang="es-CL"/>
          </a:p>
        </c:txPr>
        <c:crossAx val="163228672"/>
        <c:crosses val="autoZero"/>
        <c:auto val="1"/>
        <c:lblAlgn val="ctr"/>
        <c:lblOffset val="100"/>
      </c:catAx>
      <c:valAx>
        <c:axId val="163228672"/>
        <c:scaling>
          <c:orientation val="minMax"/>
        </c:scaling>
        <c:delete val="1"/>
        <c:axPos val="l"/>
        <c:numFmt formatCode="####.0" sourceLinked="1"/>
        <c:tickLblPos val="none"/>
        <c:crossAx val="163227136"/>
        <c:crosses val="autoZero"/>
        <c:crossBetween val="between"/>
      </c:valAx>
    </c:plotArea>
    <c:plotVisOnly val="1"/>
    <c:dispBlanksAs val="gap"/>
  </c:chart>
  <c:spPr>
    <a:ln>
      <a:solidFill>
        <a:srgbClr val="4F81BD">
          <a:lumMod val="75000"/>
        </a:srgbClr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4"/>
  <c:chart>
    <c:title>
      <c:tx>
        <c:rich>
          <a:bodyPr/>
          <a:lstStyle/>
          <a:p>
            <a:pPr algn="ctr" rtl="0">
              <a:defRPr/>
            </a:pPr>
            <a:r>
              <a:rPr lang="es-CL"/>
              <a:t>Nivel de acuerdo con las siguientes afirmaciones relacionadas con el derecho de acceso a la información… (N=1995)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1.6303043826129498E-2"/>
          <c:y val="0.18167310113691071"/>
          <c:w val="0.96739391234774164"/>
          <c:h val="0.51256843375427419"/>
        </c:manualLayout>
      </c:layout>
      <c:barChart>
        <c:barDir val="col"/>
        <c:grouping val="clustered"/>
        <c:ser>
          <c:idx val="0"/>
          <c:order val="0"/>
          <c:tx>
            <c:strRef>
              <c:f>'P15'!$C$2</c:f>
              <c:strCache>
                <c:ptCount val="1"/>
                <c:pt idx="0">
                  <c:v>Muy de acuerdo/De acuerdo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s-CL"/>
              </a:p>
            </c:txPr>
            <c:showVal val="1"/>
          </c:dLbls>
          <c:cat>
            <c:strRef>
              <c:f>'P15'!$B$3:$B$6</c:f>
              <c:strCache>
                <c:ptCount val="4"/>
                <c:pt idx="0">
                  <c:v>Cualquier persona puede acceder a información de cualquier organismo público</c:v>
                </c:pt>
                <c:pt idx="1">
                  <c:v>Cuando una persona solicita información a un organismo público, este está obligado a entregarla</c:v>
                </c:pt>
                <c:pt idx="2">
                  <c:v>Si un organismo público no entrega la información solicitada, existe derecho a reclamar</c:v>
                </c:pt>
                <c:pt idx="3">
                  <c:v>Existe una institución dedicada a acoger reclamos de los ciudadanos cuando los organismos públicos no entregan la información solicitada.</c:v>
                </c:pt>
              </c:strCache>
            </c:strRef>
          </c:cat>
          <c:val>
            <c:numRef>
              <c:f>'P15'!$C$3:$C$6</c:f>
              <c:numCache>
                <c:formatCode>0.0</c:formatCode>
                <c:ptCount val="4"/>
                <c:pt idx="0">
                  <c:v>56.8</c:v>
                </c:pt>
                <c:pt idx="1">
                  <c:v>75.3</c:v>
                </c:pt>
                <c:pt idx="2">
                  <c:v>77.8</c:v>
                </c:pt>
                <c:pt idx="3">
                  <c:v>54.9</c:v>
                </c:pt>
              </c:numCache>
            </c:numRef>
          </c:val>
        </c:ser>
        <c:ser>
          <c:idx val="1"/>
          <c:order val="1"/>
          <c:tx>
            <c:strRef>
              <c:f>'P15'!$D$2</c:f>
              <c:strCache>
                <c:ptCount val="1"/>
                <c:pt idx="0">
                  <c:v>Muy en desacuerdo/En desacuerdo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s-CL"/>
              </a:p>
            </c:txPr>
            <c:showVal val="1"/>
          </c:dLbls>
          <c:cat>
            <c:strRef>
              <c:f>'P15'!$B$3:$B$6</c:f>
              <c:strCache>
                <c:ptCount val="4"/>
                <c:pt idx="0">
                  <c:v>Cualquier persona puede acceder a información de cualquier organismo público</c:v>
                </c:pt>
                <c:pt idx="1">
                  <c:v>Cuando una persona solicita información a un organismo público, este está obligado a entregarla</c:v>
                </c:pt>
                <c:pt idx="2">
                  <c:v>Si un organismo público no entrega la información solicitada, existe derecho a reclamar</c:v>
                </c:pt>
                <c:pt idx="3">
                  <c:v>Existe una institución dedicada a acoger reclamos de los ciudadanos cuando los organismos públicos no entregan la información solicitada.</c:v>
                </c:pt>
              </c:strCache>
            </c:strRef>
          </c:cat>
          <c:val>
            <c:numRef>
              <c:f>'P15'!$D$3:$D$6</c:f>
              <c:numCache>
                <c:formatCode>0.0</c:formatCode>
                <c:ptCount val="4"/>
                <c:pt idx="0">
                  <c:v>40.1</c:v>
                </c:pt>
                <c:pt idx="1">
                  <c:v>21.9</c:v>
                </c:pt>
                <c:pt idx="2">
                  <c:v>18.599999999999987</c:v>
                </c:pt>
                <c:pt idx="3">
                  <c:v>26.5</c:v>
                </c:pt>
              </c:numCache>
            </c:numRef>
          </c:val>
        </c:ser>
        <c:ser>
          <c:idx val="2"/>
          <c:order val="2"/>
          <c:tx>
            <c:strRef>
              <c:f>'P15'!$E$2</c:f>
              <c:strCache>
                <c:ptCount val="1"/>
                <c:pt idx="0">
                  <c:v>NS/NR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s-CL"/>
              </a:p>
            </c:txPr>
            <c:showVal val="1"/>
          </c:dLbls>
          <c:cat>
            <c:strRef>
              <c:f>'P15'!$B$3:$B$6</c:f>
              <c:strCache>
                <c:ptCount val="4"/>
                <c:pt idx="0">
                  <c:v>Cualquier persona puede acceder a información de cualquier organismo público</c:v>
                </c:pt>
                <c:pt idx="1">
                  <c:v>Cuando una persona solicita información a un organismo público, este está obligado a entregarla</c:v>
                </c:pt>
                <c:pt idx="2">
                  <c:v>Si un organismo público no entrega la información solicitada, existe derecho a reclamar</c:v>
                </c:pt>
                <c:pt idx="3">
                  <c:v>Existe una institución dedicada a acoger reclamos de los ciudadanos cuando los organismos públicos no entregan la información solicitada.</c:v>
                </c:pt>
              </c:strCache>
            </c:strRef>
          </c:cat>
          <c:val>
            <c:numRef>
              <c:f>'P15'!$E$3:$E$6</c:f>
              <c:numCache>
                <c:formatCode>General</c:formatCode>
                <c:ptCount val="4"/>
                <c:pt idx="0">
                  <c:v>3.1</c:v>
                </c:pt>
                <c:pt idx="1">
                  <c:v>2.8</c:v>
                </c:pt>
                <c:pt idx="2">
                  <c:v>3.6</c:v>
                </c:pt>
                <c:pt idx="3">
                  <c:v>18.600000000000001</c:v>
                </c:pt>
              </c:numCache>
            </c:numRef>
          </c:val>
        </c:ser>
        <c:gapWidth val="75"/>
        <c:overlap val="-25"/>
        <c:axId val="157778304"/>
        <c:axId val="158275072"/>
      </c:barChart>
      <c:catAx>
        <c:axId val="1577783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100"/>
            </a:pPr>
            <a:endParaRPr lang="es-CL"/>
          </a:p>
        </c:txPr>
        <c:crossAx val="158275072"/>
        <c:crosses val="autoZero"/>
        <c:auto val="1"/>
        <c:lblAlgn val="ctr"/>
        <c:lblOffset val="100"/>
      </c:catAx>
      <c:valAx>
        <c:axId val="158275072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157778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2417901278942861"/>
          <c:y val="0.92959231381698326"/>
          <c:w val="0.6834654926296716"/>
          <c:h val="5.2408629314939358E-2"/>
        </c:manualLayout>
      </c:layout>
    </c:legend>
    <c:plotVisOnly val="1"/>
  </c:chart>
  <c:spPr>
    <a:ln>
      <a:solidFill>
        <a:srgbClr val="C00000"/>
      </a:solidFill>
    </a:ln>
  </c:spPr>
  <c:txPr>
    <a:bodyPr/>
    <a:lstStyle/>
    <a:p>
      <a:pPr>
        <a:defRPr sz="1800">
          <a:latin typeface="Segoe UI Light" pitchFamily="34" charset="0"/>
        </a:defRPr>
      </a:pPr>
      <a:endParaRPr lang="es-C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4"/>
  <c:chart>
    <c:title>
      <c:tx>
        <c:rich>
          <a:bodyPr/>
          <a:lstStyle/>
          <a:p>
            <a:pPr>
              <a:defRPr lang="es-ES" sz="1400">
                <a:latin typeface="Segoe UI Light" pitchFamily="34" charset="0"/>
              </a:defRPr>
            </a:pPr>
            <a:r>
              <a:rPr lang="es-ES" sz="1400" dirty="0">
                <a:latin typeface="Segoe UI Light" pitchFamily="34" charset="0"/>
              </a:rPr>
              <a:t>¿Ud. ha solicitado alguna vez información a un organismo público (Ministerios, Municipalidades u otros)?</a:t>
            </a:r>
          </a:p>
          <a:p>
            <a:pPr>
              <a:defRPr lang="es-ES" sz="1400">
                <a:latin typeface="Segoe UI Light" pitchFamily="34" charset="0"/>
              </a:defRPr>
            </a:pPr>
            <a:r>
              <a:rPr lang="es-ES" sz="1400" dirty="0">
                <a:latin typeface="Segoe UI Light" pitchFamily="34" charset="0"/>
              </a:rPr>
              <a:t>(N=1995)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2099370646059904"/>
          <c:y val="0.40254012180464904"/>
          <c:w val="0.53765762293143171"/>
          <c:h val="0.56442302987898396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21010281265044625"/>
                  <c:y val="7.4928543293169446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9646466750607958"/>
                  <c:y val="-2.7211370453787964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0.23950656717154883"/>
                  <c:y val="1.6717081940390462E-2"/>
                </c:manualLayout>
              </c:layout>
              <c:spPr/>
              <c:txPr>
                <a:bodyPr/>
                <a:lstStyle/>
                <a:p>
                  <a:pPr>
                    <a:defRPr lang="es-ES" sz="1400">
                      <a:solidFill>
                        <a:schemeClr val="tx1"/>
                      </a:solidFill>
                    </a:defRPr>
                  </a:pPr>
                  <a:endParaRPr lang="es-CL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lang="es-ES" sz="1600">
                    <a:solidFill>
                      <a:schemeClr val="bg1"/>
                    </a:solidFill>
                  </a:defRPr>
                </a:pPr>
                <a:endParaRPr lang="es-CL"/>
              </a:p>
            </c:txPr>
            <c:showCatName val="1"/>
            <c:showPercent val="1"/>
            <c:showLeaderLines val="1"/>
          </c:dLbls>
          <c:cat>
            <c:strRef>
              <c:f>'P25'!$B$3:$B$5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sabe</c:v>
                </c:pt>
              </c:strCache>
            </c:strRef>
          </c:cat>
          <c:val>
            <c:numRef>
              <c:f>'P25'!$C$3:$C$5</c:f>
              <c:numCache>
                <c:formatCode>####.0</c:formatCode>
                <c:ptCount val="3"/>
                <c:pt idx="0">
                  <c:v>45.4</c:v>
                </c:pt>
                <c:pt idx="1">
                  <c:v>53.5</c:v>
                </c:pt>
                <c:pt idx="2">
                  <c:v>1.1000000000000001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spPr>
    <a:ln>
      <a:solidFill>
        <a:srgbClr val="C00000"/>
      </a:solidFill>
    </a:ln>
  </c:spPr>
  <c:txPr>
    <a:bodyPr/>
    <a:lstStyle/>
    <a:p>
      <a:pPr>
        <a:defRPr sz="1800"/>
      </a:pPr>
      <a:endParaRPr lang="es-C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20"/>
  <c:chart>
    <c:title>
      <c:tx>
        <c:rich>
          <a:bodyPr/>
          <a:lstStyle/>
          <a:p>
            <a:pPr>
              <a:defRPr lang="es-ES" sz="1400">
                <a:latin typeface="Segoe UI Light" pitchFamily="34" charset="0"/>
              </a:defRPr>
            </a:pPr>
            <a:r>
              <a:rPr lang="es-ES" sz="1400" dirty="0">
                <a:latin typeface="Segoe UI Light" pitchFamily="34" charset="0"/>
              </a:rPr>
              <a:t>¿Por qué no ha solicitado información a organismos públicos? </a:t>
            </a:r>
            <a:r>
              <a:rPr lang="es-ES" sz="1400" b="0" dirty="0">
                <a:latin typeface="Segoe UI Light" pitchFamily="34" charset="0"/>
              </a:rPr>
              <a:t>(Base: quienes no han solicitado información, N=1157)</a:t>
            </a:r>
          </a:p>
          <a:p>
            <a:pPr>
              <a:defRPr lang="es-ES" sz="1400">
                <a:latin typeface="Segoe UI Light" pitchFamily="34" charset="0"/>
              </a:defRPr>
            </a:pPr>
            <a:endParaRPr lang="es-ES" sz="1400" dirty="0">
              <a:latin typeface="Segoe UI Light" pitchFamily="34" charset="0"/>
            </a:endParaRPr>
          </a:p>
        </c:rich>
      </c:tx>
      <c:layout>
        <c:manualLayout>
          <c:xMode val="edge"/>
          <c:yMode val="edge"/>
          <c:x val="0.10405082109520787"/>
          <c:y val="1.3566868638527392E-2"/>
        </c:manualLayout>
      </c:layout>
    </c:title>
    <c:plotArea>
      <c:layout>
        <c:manualLayout>
          <c:layoutTarget val="inner"/>
          <c:xMode val="edge"/>
          <c:yMode val="edge"/>
          <c:x val="0.50455274700143737"/>
          <c:y val="0.20576880346628179"/>
          <c:w val="0.46349350806586048"/>
          <c:h val="0.76282514193579665"/>
        </c:manualLayout>
      </c:layout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es-ES" sz="1200"/>
                </a:pPr>
                <a:endParaRPr lang="es-CL"/>
              </a:p>
            </c:txPr>
            <c:showVal val="1"/>
          </c:dLbls>
          <c:cat>
            <c:strRef>
              <c:f>'P35'!$K$2:$K$10</c:f>
              <c:strCache>
                <c:ptCount val="9"/>
                <c:pt idx="0">
                  <c:v>Otro</c:v>
                </c:pt>
                <c:pt idx="1">
                  <c:v>No confío en la información que entregan</c:v>
                </c:pt>
                <c:pt idx="2">
                  <c:v>Aunque solicite información, no creo me que la vayan a entregar</c:v>
                </c:pt>
                <c:pt idx="3">
                  <c:v>No sabe</c:v>
                </c:pt>
                <c:pt idx="4">
                  <c:v>Es difícil pedirla</c:v>
                </c:pt>
                <c:pt idx="5">
                  <c:v>Desconozco cómo solicitar información</c:v>
                </c:pt>
                <c:pt idx="6">
                  <c:v>No he tenido interés en hacerlo</c:v>
                </c:pt>
                <c:pt idx="7">
                  <c:v>No sabía que podía hacerlo</c:v>
                </c:pt>
                <c:pt idx="8">
                  <c:v>Nunca he tenido la necesidad</c:v>
                </c:pt>
              </c:strCache>
            </c:strRef>
          </c:cat>
          <c:val>
            <c:numRef>
              <c:f>'P35'!$L$2:$L$10</c:f>
              <c:numCache>
                <c:formatCode>0%</c:formatCode>
                <c:ptCount val="9"/>
                <c:pt idx="0">
                  <c:v>2.1000000000000012E-2</c:v>
                </c:pt>
                <c:pt idx="1">
                  <c:v>3.6999999999999998E-2</c:v>
                </c:pt>
                <c:pt idx="2">
                  <c:v>5.3000000000000012E-2</c:v>
                </c:pt>
                <c:pt idx="3">
                  <c:v>7.1999999999999995E-2</c:v>
                </c:pt>
                <c:pt idx="4">
                  <c:v>8.6000000000000021E-2</c:v>
                </c:pt>
                <c:pt idx="5">
                  <c:v>0.10199999999999998</c:v>
                </c:pt>
                <c:pt idx="6">
                  <c:v>0.111</c:v>
                </c:pt>
                <c:pt idx="7">
                  <c:v>0.18800000000000031</c:v>
                </c:pt>
                <c:pt idx="8">
                  <c:v>0.48700000000000032</c:v>
                </c:pt>
              </c:numCache>
            </c:numRef>
          </c:val>
        </c:ser>
        <c:dLbls>
          <c:showVal val="1"/>
        </c:dLbls>
        <c:overlap val="-25"/>
        <c:axId val="163337344"/>
        <c:axId val="163338880"/>
      </c:barChart>
      <c:catAx>
        <c:axId val="16333734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s-ES" sz="1200"/>
            </a:pPr>
            <a:endParaRPr lang="es-CL"/>
          </a:p>
        </c:txPr>
        <c:crossAx val="163338880"/>
        <c:crosses val="autoZero"/>
        <c:auto val="1"/>
        <c:lblAlgn val="ctr"/>
        <c:lblOffset val="100"/>
      </c:catAx>
      <c:valAx>
        <c:axId val="163338880"/>
        <c:scaling>
          <c:orientation val="minMax"/>
        </c:scaling>
        <c:delete val="1"/>
        <c:axPos val="b"/>
        <c:numFmt formatCode="0%" sourceLinked="1"/>
        <c:tickLblPos val="none"/>
        <c:crossAx val="163337344"/>
        <c:crosses val="autoZero"/>
        <c:crossBetween val="between"/>
      </c:valAx>
    </c:plotArea>
    <c:plotVisOnly val="1"/>
    <c:dispBlanksAs val="gap"/>
  </c:chart>
  <c:spPr>
    <a:ln>
      <a:solidFill>
        <a:srgbClr val="C00000"/>
      </a:solidFill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¿Ha escuchado hablar del Consejo para la Transparencia?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0700605915582104E-2"/>
          <c:y val="0.18053160759915571"/>
          <c:w val="0.92538222248809965"/>
          <c:h val="0.69432868570158868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'P22'!$B$3:$B$5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sabe</c:v>
                </c:pt>
              </c:strCache>
            </c:strRef>
          </c:cat>
          <c:val>
            <c:numRef>
              <c:f>'P22'!$E$3:$E$5</c:f>
              <c:numCache>
                <c:formatCode>####.0</c:formatCode>
                <c:ptCount val="3"/>
                <c:pt idx="0">
                  <c:v>11.127819548872168</c:v>
                </c:pt>
                <c:pt idx="1">
                  <c:v>87.418546365914793</c:v>
                </c:pt>
                <c:pt idx="2">
                  <c:v>1.4536340852130252</c:v>
                </c:pt>
              </c:numCache>
            </c:numRef>
          </c:val>
        </c:ser>
        <c:gapWidth val="100"/>
        <c:axId val="119420032"/>
        <c:axId val="119421568"/>
      </c:barChart>
      <c:catAx>
        <c:axId val="119420032"/>
        <c:scaling>
          <c:orientation val="minMax"/>
        </c:scaling>
        <c:axPos val="b"/>
        <c:tickLblPos val="nextTo"/>
        <c:crossAx val="119421568"/>
        <c:crosses val="autoZero"/>
        <c:auto val="1"/>
        <c:lblAlgn val="ctr"/>
        <c:lblOffset val="100"/>
      </c:catAx>
      <c:valAx>
        <c:axId val="119421568"/>
        <c:scaling>
          <c:orientation val="minMax"/>
        </c:scaling>
        <c:delete val="1"/>
        <c:axPos val="l"/>
        <c:numFmt formatCode="####.0" sourceLinked="1"/>
        <c:tickLblPos val="none"/>
        <c:crossAx val="119420032"/>
        <c:crosses val="autoZero"/>
        <c:crossBetween val="between"/>
      </c:valAx>
    </c:plotArea>
    <c:plotVisOnly val="1"/>
  </c:chart>
  <c:spPr>
    <a:ln>
      <a:solidFill>
        <a:schemeClr val="accent1">
          <a:lumMod val="50000"/>
        </a:schemeClr>
      </a:solidFill>
    </a:ln>
  </c:spPr>
  <c:txPr>
    <a:bodyPr/>
    <a:lstStyle/>
    <a:p>
      <a:pPr>
        <a:defRPr>
          <a:latin typeface="Segoe UI Light" pitchFamily="34" charset="0"/>
        </a:defRPr>
      </a:pPr>
      <a:endParaRPr lang="es-C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L"/>
  <c:style val="3"/>
  <c:chart>
    <c:title>
      <c:tx>
        <c:rich>
          <a:bodyPr/>
          <a:lstStyle/>
          <a:p>
            <a:pPr>
              <a:defRPr lang="es-ES" sz="1400">
                <a:latin typeface="Segoe UI Light" pitchFamily="34" charset="0"/>
              </a:defRPr>
            </a:pPr>
            <a:r>
              <a:rPr lang="en-US" sz="1300" dirty="0">
                <a:latin typeface="Segoe UI Light" pitchFamily="34" charset="0"/>
              </a:rPr>
              <a:t>El 20 de </a:t>
            </a:r>
            <a:r>
              <a:rPr lang="en-US" sz="1300" dirty="0" err="1">
                <a:latin typeface="Segoe UI Light" pitchFamily="34" charset="0"/>
              </a:rPr>
              <a:t>abril</a:t>
            </a:r>
            <a:r>
              <a:rPr lang="en-US" sz="1300" dirty="0">
                <a:latin typeface="Segoe UI Light" pitchFamily="34" charset="0"/>
              </a:rPr>
              <a:t> del 2009 </a:t>
            </a:r>
            <a:r>
              <a:rPr lang="en-US" sz="1300" dirty="0" err="1">
                <a:latin typeface="Segoe UI Light" pitchFamily="34" charset="0"/>
              </a:rPr>
              <a:t>entra</a:t>
            </a:r>
            <a:r>
              <a:rPr lang="en-US" sz="1300" dirty="0">
                <a:latin typeface="Segoe UI Light" pitchFamily="34" charset="0"/>
              </a:rPr>
              <a:t> en </a:t>
            </a:r>
            <a:r>
              <a:rPr lang="en-US" sz="1300" dirty="0" err="1">
                <a:latin typeface="Segoe UI Light" pitchFamily="34" charset="0"/>
              </a:rPr>
              <a:t>vigencia</a:t>
            </a:r>
            <a:r>
              <a:rPr lang="en-US" sz="1300" dirty="0">
                <a:latin typeface="Segoe UI Light" pitchFamily="34" charset="0"/>
              </a:rPr>
              <a:t> la </a:t>
            </a:r>
            <a:r>
              <a:rPr lang="en-US" sz="1300" dirty="0" err="1">
                <a:latin typeface="Segoe UI Light" pitchFamily="34" charset="0"/>
              </a:rPr>
              <a:t>Ley</a:t>
            </a:r>
            <a:r>
              <a:rPr lang="en-US" sz="1300" dirty="0">
                <a:latin typeface="Segoe UI Light" pitchFamily="34" charset="0"/>
              </a:rPr>
              <a:t> de Transparencia (</a:t>
            </a:r>
            <a:r>
              <a:rPr lang="en-US" sz="1300" dirty="0" err="1">
                <a:latin typeface="Segoe UI Light" pitchFamily="34" charset="0"/>
              </a:rPr>
              <a:t>Ley</a:t>
            </a:r>
            <a:r>
              <a:rPr lang="en-US" sz="1300" dirty="0">
                <a:latin typeface="Segoe UI Light" pitchFamily="34" charset="0"/>
              </a:rPr>
              <a:t> N° 20.285), </a:t>
            </a:r>
            <a:r>
              <a:rPr lang="en-US" sz="1300" dirty="0" err="1">
                <a:latin typeface="Segoe UI Light" pitchFamily="34" charset="0"/>
              </a:rPr>
              <a:t>que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obliga</a:t>
            </a:r>
            <a:r>
              <a:rPr lang="en-US" sz="1300" dirty="0">
                <a:latin typeface="Segoe UI Light" pitchFamily="34" charset="0"/>
              </a:rPr>
              <a:t> a los </a:t>
            </a:r>
            <a:r>
              <a:rPr lang="en-US" sz="1300" dirty="0" err="1">
                <a:latin typeface="Segoe UI Light" pitchFamily="34" charset="0"/>
              </a:rPr>
              <a:t>organismos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públicos</a:t>
            </a:r>
            <a:r>
              <a:rPr lang="en-US" sz="1300" dirty="0">
                <a:latin typeface="Segoe UI Light" pitchFamily="34" charset="0"/>
              </a:rPr>
              <a:t> a </a:t>
            </a:r>
            <a:r>
              <a:rPr lang="en-US" sz="1300" dirty="0" err="1">
                <a:latin typeface="Segoe UI Light" pitchFamily="34" charset="0"/>
              </a:rPr>
              <a:t>dar</a:t>
            </a:r>
            <a:r>
              <a:rPr lang="en-US" sz="1300" dirty="0">
                <a:latin typeface="Segoe UI Light" pitchFamily="34" charset="0"/>
              </a:rPr>
              <a:t> a </a:t>
            </a:r>
            <a:r>
              <a:rPr lang="en-US" sz="1300" dirty="0" err="1">
                <a:latin typeface="Segoe UI Light" pitchFamily="34" charset="0"/>
              </a:rPr>
              <a:t>conocer</a:t>
            </a:r>
            <a:r>
              <a:rPr lang="en-US" sz="1300" dirty="0">
                <a:latin typeface="Segoe UI Light" pitchFamily="34" charset="0"/>
              </a:rPr>
              <a:t> lo </a:t>
            </a:r>
            <a:r>
              <a:rPr lang="en-US" sz="1300" dirty="0" err="1">
                <a:latin typeface="Segoe UI Light" pitchFamily="34" charset="0"/>
              </a:rPr>
              <a:t>que</a:t>
            </a:r>
            <a:r>
              <a:rPr lang="en-US" sz="1300" dirty="0">
                <a:latin typeface="Segoe UI Light" pitchFamily="34" charset="0"/>
              </a:rPr>
              <a:t> se llama "</a:t>
            </a:r>
            <a:r>
              <a:rPr lang="en-US" sz="1300" dirty="0" err="1">
                <a:latin typeface="Segoe UI Light" pitchFamily="34" charset="0"/>
              </a:rPr>
              <a:t>información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pública</a:t>
            </a:r>
            <a:r>
              <a:rPr lang="en-US" sz="1300" dirty="0">
                <a:latin typeface="Segoe UI Light" pitchFamily="34" charset="0"/>
              </a:rPr>
              <a:t>" ¿</a:t>
            </a:r>
            <a:r>
              <a:rPr lang="en-US" sz="1300" dirty="0" err="1">
                <a:latin typeface="Segoe UI Light" pitchFamily="34" charset="0"/>
              </a:rPr>
              <a:t>Conocía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usted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esta</a:t>
            </a:r>
            <a:r>
              <a:rPr lang="en-US" sz="1300" dirty="0">
                <a:latin typeface="Segoe UI Light" pitchFamily="34" charset="0"/>
              </a:rPr>
              <a:t> </a:t>
            </a:r>
            <a:r>
              <a:rPr lang="en-US" sz="1300" dirty="0" err="1">
                <a:latin typeface="Segoe UI Light" pitchFamily="34" charset="0"/>
              </a:rPr>
              <a:t>ley</a:t>
            </a:r>
            <a:r>
              <a:rPr lang="en-US" sz="1300" dirty="0">
                <a:latin typeface="Segoe UI Light" pitchFamily="34" charset="0"/>
              </a:rPr>
              <a:t>? </a:t>
            </a:r>
            <a:r>
              <a:rPr lang="en-US" sz="1200" b="0" dirty="0">
                <a:latin typeface="Segoe UI Light" pitchFamily="34" charset="0"/>
              </a:rPr>
              <a:t>(N=1995)</a:t>
            </a:r>
          </a:p>
        </c:rich>
      </c:tx>
      <c:layout>
        <c:manualLayout>
          <c:xMode val="edge"/>
          <c:yMode val="edge"/>
          <c:x val="0.1116853785793348"/>
          <c:y val="0"/>
        </c:manualLayout>
      </c:layout>
    </c:title>
    <c:plotArea>
      <c:layout>
        <c:manualLayout>
          <c:layoutTarget val="inner"/>
          <c:xMode val="edge"/>
          <c:yMode val="edge"/>
          <c:x val="0.16814206857674249"/>
          <c:y val="0.35459995970315916"/>
          <c:w val="0.63359035210079684"/>
          <c:h val="0.57989625446513593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1.2753726952149326E-2"/>
                  <c:y val="3.390466031081292E-2"/>
                </c:manualLayout>
              </c:layout>
              <c:spPr/>
              <c:txPr>
                <a:bodyPr/>
                <a:lstStyle/>
                <a:p>
                  <a:pPr>
                    <a:defRPr lang="es-ES" sz="1400" b="1"/>
                  </a:pPr>
                  <a:endParaRPr lang="es-CL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8.6862776563920885E-2"/>
                  <c:y val="-7.316442240880956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s-ES" sz="1200" b="1"/>
                </a:pPr>
                <a:endParaRPr lang="es-CL"/>
              </a:p>
            </c:txPr>
            <c:showCatName val="1"/>
            <c:showPercent val="1"/>
            <c:showLeaderLines val="1"/>
          </c:dLbls>
          <c:cat>
            <c:strRef>
              <c:f>'P16'!$B$10:$B$12</c:f>
              <c:strCache>
                <c:ptCount val="3"/>
                <c:pt idx="0">
                  <c:v>Sí</c:v>
                </c:pt>
                <c:pt idx="1">
                  <c:v>No</c:v>
                </c:pt>
                <c:pt idx="2">
                  <c:v>No sabe</c:v>
                </c:pt>
              </c:strCache>
            </c:strRef>
          </c:cat>
          <c:val>
            <c:numRef>
              <c:f>'P16'!$C$10:$C$12</c:f>
              <c:numCache>
                <c:formatCode>####.0</c:formatCode>
                <c:ptCount val="3"/>
                <c:pt idx="0">
                  <c:v>15.331062428125565</c:v>
                </c:pt>
                <c:pt idx="1">
                  <c:v>83.298381818281655</c:v>
                </c:pt>
                <c:pt idx="2">
                  <c:v>1.3705557535924928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</c:chart>
  <c:spPr>
    <a:ln>
      <a:solidFill>
        <a:schemeClr val="accent1">
          <a:lumMod val="50000"/>
        </a:schemeClr>
      </a:solidFill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A18840-A82F-43A6-A818-CB4E6B5C8AAC}" type="doc">
      <dgm:prSet loTypeId="urn:microsoft.com/office/officeart/2005/8/layout/cycle7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CL"/>
        </a:p>
      </dgm:t>
    </dgm:pt>
    <dgm:pt modelId="{44CC9FBA-AC3B-4DEA-9CB5-63E45DB5031B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accent2">
                  <a:lumMod val="40000"/>
                  <a:lumOff val="60000"/>
                </a:schemeClr>
              </a:solidFill>
            </a:rPr>
            <a:t>Instituciones Públicas</a:t>
          </a:r>
        </a:p>
        <a:p>
          <a:r>
            <a:rPr lang="es-CL" sz="1200" dirty="0" smtClean="0"/>
            <a:t>Acoger y dar cumplimiento al derecho</a:t>
          </a:r>
        </a:p>
        <a:p>
          <a:endParaRPr lang="es-CL" sz="1200" dirty="0" smtClean="0"/>
        </a:p>
        <a:p>
          <a:r>
            <a:rPr lang="es-CL" sz="1200" dirty="0" smtClean="0"/>
            <a:t>MODERNIZACIÓN DE LA GESTIÓN</a:t>
          </a:r>
          <a:endParaRPr lang="es-CL" sz="1200" dirty="0"/>
        </a:p>
      </dgm:t>
    </dgm:pt>
    <dgm:pt modelId="{AA4535BE-D697-4B5C-847A-C1D1330EF625}" type="parTrans" cxnId="{8F9EF173-CFF7-426B-870B-9B51F464B89E}">
      <dgm:prSet/>
      <dgm:spPr/>
      <dgm:t>
        <a:bodyPr/>
        <a:lstStyle/>
        <a:p>
          <a:endParaRPr lang="es-CL"/>
        </a:p>
      </dgm:t>
    </dgm:pt>
    <dgm:pt modelId="{208D29D7-57DE-4D6D-9062-8C6547DEC9EF}" type="sibTrans" cxnId="{8F9EF173-CFF7-426B-870B-9B51F464B89E}">
      <dgm:prSet/>
      <dgm:spPr/>
      <dgm:t>
        <a:bodyPr/>
        <a:lstStyle/>
        <a:p>
          <a:endParaRPr lang="es-CL"/>
        </a:p>
      </dgm:t>
    </dgm:pt>
    <dgm:pt modelId="{42AB02CB-E8C6-4498-957B-1F0BB33EE4BB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accent2">
                  <a:lumMod val="75000"/>
                </a:schemeClr>
              </a:solidFill>
            </a:rPr>
            <a:t>Ciudadanía</a:t>
          </a:r>
        </a:p>
        <a:p>
          <a:r>
            <a:rPr lang="es-CL" sz="1300" dirty="0" smtClean="0"/>
            <a:t>Conocer y utilizar el derecho según necesidades  biográficas</a:t>
          </a:r>
        </a:p>
        <a:p>
          <a:endParaRPr lang="es-CL" sz="1300" dirty="0" smtClean="0"/>
        </a:p>
        <a:p>
          <a:r>
            <a:rPr lang="es-CL" sz="1300" dirty="0" smtClean="0"/>
            <a:t>HABILITACIÓN</a:t>
          </a:r>
          <a:endParaRPr lang="es-CL" sz="1300" dirty="0"/>
        </a:p>
      </dgm:t>
    </dgm:pt>
    <dgm:pt modelId="{30B7931B-2962-4D27-81FF-A9CCC6D0CBA2}" type="parTrans" cxnId="{37ECA036-BEA0-4075-A11A-43A3E8D7A177}">
      <dgm:prSet/>
      <dgm:spPr/>
      <dgm:t>
        <a:bodyPr/>
        <a:lstStyle/>
        <a:p>
          <a:endParaRPr lang="es-CL"/>
        </a:p>
      </dgm:t>
    </dgm:pt>
    <dgm:pt modelId="{34E0798D-5B8B-4764-BDF2-40089C62971B}" type="sibTrans" cxnId="{37ECA036-BEA0-4075-A11A-43A3E8D7A177}">
      <dgm:prSet/>
      <dgm:spPr/>
      <dgm:t>
        <a:bodyPr/>
        <a:lstStyle/>
        <a:p>
          <a:endParaRPr lang="es-CL"/>
        </a:p>
      </dgm:t>
    </dgm:pt>
    <dgm:pt modelId="{4B420619-5361-482A-A6B5-BC1B41AC385C}">
      <dgm:prSet phldrT="[Texto]" custT="1"/>
      <dgm:spPr/>
      <dgm:t>
        <a:bodyPr/>
        <a:lstStyle/>
        <a:p>
          <a:r>
            <a:rPr lang="es-CL" sz="1600" b="1" dirty="0" smtClean="0">
              <a:solidFill>
                <a:schemeClr val="accent6">
                  <a:lumMod val="50000"/>
                </a:schemeClr>
              </a:solidFill>
            </a:rPr>
            <a:t>Consejo para la Transparencia</a:t>
          </a:r>
        </a:p>
        <a:p>
          <a:r>
            <a:rPr lang="es-CL" sz="1300" dirty="0" smtClean="0"/>
            <a:t>Promover y asegurar mecanismos de exigibilidad</a:t>
          </a:r>
        </a:p>
        <a:p>
          <a:endParaRPr lang="es-CL" sz="1300" dirty="0" smtClean="0"/>
        </a:p>
        <a:p>
          <a:r>
            <a:rPr lang="es-CL" sz="1300" dirty="0" smtClean="0"/>
            <a:t>AUTONOMÍA INSTITUCIONAL</a:t>
          </a:r>
          <a:endParaRPr lang="es-CL" sz="1300" dirty="0"/>
        </a:p>
      </dgm:t>
    </dgm:pt>
    <dgm:pt modelId="{34BFF7CD-A9D6-4E82-AF3C-BC903CE0EE45}" type="parTrans" cxnId="{E2A0D519-80E9-49D1-8577-778EB2194A67}">
      <dgm:prSet/>
      <dgm:spPr/>
      <dgm:t>
        <a:bodyPr/>
        <a:lstStyle/>
        <a:p>
          <a:endParaRPr lang="es-CL"/>
        </a:p>
      </dgm:t>
    </dgm:pt>
    <dgm:pt modelId="{9A3D6D74-FE14-4E3C-B893-270149EC0BBE}" type="sibTrans" cxnId="{E2A0D519-80E9-49D1-8577-778EB2194A67}">
      <dgm:prSet/>
      <dgm:spPr/>
      <dgm:t>
        <a:bodyPr/>
        <a:lstStyle/>
        <a:p>
          <a:endParaRPr lang="es-CL"/>
        </a:p>
      </dgm:t>
    </dgm:pt>
    <dgm:pt modelId="{7039F02B-F251-40BA-BED8-D17311FEBC21}" type="pres">
      <dgm:prSet presAssocID="{E8A18840-A82F-43A6-A818-CB4E6B5C8A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048A5D1B-7DD7-4740-A2B2-0A31BD6A5E75}" type="pres">
      <dgm:prSet presAssocID="{44CC9FBA-AC3B-4DEA-9CB5-63E45DB5031B}" presName="node" presStyleLbl="node1" presStyleIdx="0" presStyleCnt="3" custScaleX="112196" custScaleY="116114" custRadScaleRad="101975" custRadScaleInc="66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80DD770-EAF1-4997-80F8-3895F9A41DE3}" type="pres">
      <dgm:prSet presAssocID="{208D29D7-57DE-4D6D-9062-8C6547DEC9EF}" presName="sibTrans" presStyleLbl="sibTrans2D1" presStyleIdx="0" presStyleCnt="3" custLinFactNeighborX="25465" custLinFactNeighborY="-20663"/>
      <dgm:spPr/>
      <dgm:t>
        <a:bodyPr/>
        <a:lstStyle/>
        <a:p>
          <a:endParaRPr lang="es-CL"/>
        </a:p>
      </dgm:t>
    </dgm:pt>
    <dgm:pt modelId="{11A6BD07-EEF7-4752-B605-64334AC486BD}" type="pres">
      <dgm:prSet presAssocID="{208D29D7-57DE-4D6D-9062-8C6547DEC9EF}" presName="connectorText" presStyleLbl="sibTrans2D1" presStyleIdx="0" presStyleCnt="3"/>
      <dgm:spPr/>
      <dgm:t>
        <a:bodyPr/>
        <a:lstStyle/>
        <a:p>
          <a:endParaRPr lang="es-CL"/>
        </a:p>
      </dgm:t>
    </dgm:pt>
    <dgm:pt modelId="{02E04B71-8D62-4372-8E4E-B5C7FE852D7E}" type="pres">
      <dgm:prSet presAssocID="{42AB02CB-E8C6-4498-957B-1F0BB33EE4BB}" presName="node" presStyleLbl="node1" presStyleIdx="1" presStyleCnt="3" custScaleX="103222" custScaleY="131308" custRadScaleRad="108823" custRadScaleInc="-321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D1E2524-321D-4036-B903-8EEC51945603}" type="pres">
      <dgm:prSet presAssocID="{34E0798D-5B8B-4764-BDF2-40089C62971B}" presName="sibTrans" presStyleLbl="sibTrans2D1" presStyleIdx="1" presStyleCnt="3"/>
      <dgm:spPr/>
      <dgm:t>
        <a:bodyPr/>
        <a:lstStyle/>
        <a:p>
          <a:endParaRPr lang="es-CL"/>
        </a:p>
      </dgm:t>
    </dgm:pt>
    <dgm:pt modelId="{0AF3CBED-52B5-432B-BF35-70CB5D35C739}" type="pres">
      <dgm:prSet presAssocID="{34E0798D-5B8B-4764-BDF2-40089C62971B}" presName="connectorText" presStyleLbl="sibTrans2D1" presStyleIdx="1" presStyleCnt="3"/>
      <dgm:spPr/>
      <dgm:t>
        <a:bodyPr/>
        <a:lstStyle/>
        <a:p>
          <a:endParaRPr lang="es-CL"/>
        </a:p>
      </dgm:t>
    </dgm:pt>
    <dgm:pt modelId="{0A25AA25-1104-4048-B53F-C51749B1C259}" type="pres">
      <dgm:prSet presAssocID="{4B420619-5361-482A-A6B5-BC1B41AC385C}" presName="node" presStyleLbl="node1" presStyleIdx="2" presStyleCnt="3" custScaleX="106445" custScaleY="136032" custRadScaleRad="106459" custRadScaleInc="443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E72E002-5940-4817-AD7E-1EE07A337F06}" type="pres">
      <dgm:prSet presAssocID="{9A3D6D74-FE14-4E3C-B893-270149EC0BBE}" presName="sibTrans" presStyleLbl="sibTrans2D1" presStyleIdx="2" presStyleCnt="3" custAng="21562154" custLinFactNeighborX="-37979" custLinFactNeighborY="-20330"/>
      <dgm:spPr/>
      <dgm:t>
        <a:bodyPr/>
        <a:lstStyle/>
        <a:p>
          <a:endParaRPr lang="es-CL"/>
        </a:p>
      </dgm:t>
    </dgm:pt>
    <dgm:pt modelId="{7BC09977-200E-420D-987F-E1F7DFD7067B}" type="pres">
      <dgm:prSet presAssocID="{9A3D6D74-FE14-4E3C-B893-270149EC0BBE}" presName="connectorText" presStyleLbl="sibTrans2D1" presStyleIdx="2" presStyleCnt="3"/>
      <dgm:spPr/>
      <dgm:t>
        <a:bodyPr/>
        <a:lstStyle/>
        <a:p>
          <a:endParaRPr lang="es-CL"/>
        </a:p>
      </dgm:t>
    </dgm:pt>
  </dgm:ptLst>
  <dgm:cxnLst>
    <dgm:cxn modelId="{C381349D-93A9-4D86-B5CE-513E41A0BB88}" type="presOf" srcId="{42AB02CB-E8C6-4498-957B-1F0BB33EE4BB}" destId="{02E04B71-8D62-4372-8E4E-B5C7FE852D7E}" srcOrd="0" destOrd="0" presId="urn:microsoft.com/office/officeart/2005/8/layout/cycle7"/>
    <dgm:cxn modelId="{E88A5C40-5210-4FFE-B914-C66F8416924D}" type="presOf" srcId="{34E0798D-5B8B-4764-BDF2-40089C62971B}" destId="{0AF3CBED-52B5-432B-BF35-70CB5D35C739}" srcOrd="1" destOrd="0" presId="urn:microsoft.com/office/officeart/2005/8/layout/cycle7"/>
    <dgm:cxn modelId="{8F9EF173-CFF7-426B-870B-9B51F464B89E}" srcId="{E8A18840-A82F-43A6-A818-CB4E6B5C8AAC}" destId="{44CC9FBA-AC3B-4DEA-9CB5-63E45DB5031B}" srcOrd="0" destOrd="0" parTransId="{AA4535BE-D697-4B5C-847A-C1D1330EF625}" sibTransId="{208D29D7-57DE-4D6D-9062-8C6547DEC9EF}"/>
    <dgm:cxn modelId="{37ECA036-BEA0-4075-A11A-43A3E8D7A177}" srcId="{E8A18840-A82F-43A6-A818-CB4E6B5C8AAC}" destId="{42AB02CB-E8C6-4498-957B-1F0BB33EE4BB}" srcOrd="1" destOrd="0" parTransId="{30B7931B-2962-4D27-81FF-A9CCC6D0CBA2}" sibTransId="{34E0798D-5B8B-4764-BDF2-40089C62971B}"/>
    <dgm:cxn modelId="{F069DC12-E65B-41FC-90C9-178547DE56B0}" type="presOf" srcId="{44CC9FBA-AC3B-4DEA-9CB5-63E45DB5031B}" destId="{048A5D1B-7DD7-4740-A2B2-0A31BD6A5E75}" srcOrd="0" destOrd="0" presId="urn:microsoft.com/office/officeart/2005/8/layout/cycle7"/>
    <dgm:cxn modelId="{4C0D37CE-4657-4378-ADD1-EF970752619C}" type="presOf" srcId="{4B420619-5361-482A-A6B5-BC1B41AC385C}" destId="{0A25AA25-1104-4048-B53F-C51749B1C259}" srcOrd="0" destOrd="0" presId="urn:microsoft.com/office/officeart/2005/8/layout/cycle7"/>
    <dgm:cxn modelId="{590B093A-089D-4F5C-A745-60BD66A9C8D4}" type="presOf" srcId="{34E0798D-5B8B-4764-BDF2-40089C62971B}" destId="{BD1E2524-321D-4036-B903-8EEC51945603}" srcOrd="0" destOrd="0" presId="urn:microsoft.com/office/officeart/2005/8/layout/cycle7"/>
    <dgm:cxn modelId="{63840B8E-7F53-4826-B33E-6A2142424B22}" type="presOf" srcId="{9A3D6D74-FE14-4E3C-B893-270149EC0BBE}" destId="{2E72E002-5940-4817-AD7E-1EE07A337F06}" srcOrd="0" destOrd="0" presId="urn:microsoft.com/office/officeart/2005/8/layout/cycle7"/>
    <dgm:cxn modelId="{688CF91E-85CC-4CCE-B60F-788B858F8158}" type="presOf" srcId="{208D29D7-57DE-4D6D-9062-8C6547DEC9EF}" destId="{580DD770-EAF1-4997-80F8-3895F9A41DE3}" srcOrd="0" destOrd="0" presId="urn:microsoft.com/office/officeart/2005/8/layout/cycle7"/>
    <dgm:cxn modelId="{E2A0D519-80E9-49D1-8577-778EB2194A67}" srcId="{E8A18840-A82F-43A6-A818-CB4E6B5C8AAC}" destId="{4B420619-5361-482A-A6B5-BC1B41AC385C}" srcOrd="2" destOrd="0" parTransId="{34BFF7CD-A9D6-4E82-AF3C-BC903CE0EE45}" sibTransId="{9A3D6D74-FE14-4E3C-B893-270149EC0BBE}"/>
    <dgm:cxn modelId="{CF145D58-A53A-4D7C-8725-64253C35ED99}" type="presOf" srcId="{E8A18840-A82F-43A6-A818-CB4E6B5C8AAC}" destId="{7039F02B-F251-40BA-BED8-D17311FEBC21}" srcOrd="0" destOrd="0" presId="urn:microsoft.com/office/officeart/2005/8/layout/cycle7"/>
    <dgm:cxn modelId="{1484854F-A8B2-4CF2-8DA3-300E9764ED34}" type="presOf" srcId="{9A3D6D74-FE14-4E3C-B893-270149EC0BBE}" destId="{7BC09977-200E-420D-987F-E1F7DFD7067B}" srcOrd="1" destOrd="0" presId="urn:microsoft.com/office/officeart/2005/8/layout/cycle7"/>
    <dgm:cxn modelId="{A119BEC0-45FE-43D5-809E-0CFD27E24C40}" type="presOf" srcId="{208D29D7-57DE-4D6D-9062-8C6547DEC9EF}" destId="{11A6BD07-EEF7-4752-B605-64334AC486BD}" srcOrd="1" destOrd="0" presId="urn:microsoft.com/office/officeart/2005/8/layout/cycle7"/>
    <dgm:cxn modelId="{165AA844-49AB-4CCF-985F-4EE1184E03C7}" type="presParOf" srcId="{7039F02B-F251-40BA-BED8-D17311FEBC21}" destId="{048A5D1B-7DD7-4740-A2B2-0A31BD6A5E75}" srcOrd="0" destOrd="0" presId="urn:microsoft.com/office/officeart/2005/8/layout/cycle7"/>
    <dgm:cxn modelId="{2B12BF62-5E91-4002-8938-B4B9EAD3BB0C}" type="presParOf" srcId="{7039F02B-F251-40BA-BED8-D17311FEBC21}" destId="{580DD770-EAF1-4997-80F8-3895F9A41DE3}" srcOrd="1" destOrd="0" presId="urn:microsoft.com/office/officeart/2005/8/layout/cycle7"/>
    <dgm:cxn modelId="{6C0498DC-D1A2-45B3-9D4F-0CBF1BD36D24}" type="presParOf" srcId="{580DD770-EAF1-4997-80F8-3895F9A41DE3}" destId="{11A6BD07-EEF7-4752-B605-64334AC486BD}" srcOrd="0" destOrd="0" presId="urn:microsoft.com/office/officeart/2005/8/layout/cycle7"/>
    <dgm:cxn modelId="{EBAE3913-64FB-4613-9363-B7E81F3A9665}" type="presParOf" srcId="{7039F02B-F251-40BA-BED8-D17311FEBC21}" destId="{02E04B71-8D62-4372-8E4E-B5C7FE852D7E}" srcOrd="2" destOrd="0" presId="urn:microsoft.com/office/officeart/2005/8/layout/cycle7"/>
    <dgm:cxn modelId="{F0F235F9-B218-47FD-88BA-2AC31A055E27}" type="presParOf" srcId="{7039F02B-F251-40BA-BED8-D17311FEBC21}" destId="{BD1E2524-321D-4036-B903-8EEC51945603}" srcOrd="3" destOrd="0" presId="urn:microsoft.com/office/officeart/2005/8/layout/cycle7"/>
    <dgm:cxn modelId="{3DFE89D6-30A3-4F15-A58E-5689D9057C33}" type="presParOf" srcId="{BD1E2524-321D-4036-B903-8EEC51945603}" destId="{0AF3CBED-52B5-432B-BF35-70CB5D35C739}" srcOrd="0" destOrd="0" presId="urn:microsoft.com/office/officeart/2005/8/layout/cycle7"/>
    <dgm:cxn modelId="{37230B1A-3FFA-4F7F-AF68-5D69349AE295}" type="presParOf" srcId="{7039F02B-F251-40BA-BED8-D17311FEBC21}" destId="{0A25AA25-1104-4048-B53F-C51749B1C259}" srcOrd="4" destOrd="0" presId="urn:microsoft.com/office/officeart/2005/8/layout/cycle7"/>
    <dgm:cxn modelId="{AE788172-7FDC-46FF-8516-5EBD450A1BE2}" type="presParOf" srcId="{7039F02B-F251-40BA-BED8-D17311FEBC21}" destId="{2E72E002-5940-4817-AD7E-1EE07A337F06}" srcOrd="5" destOrd="0" presId="urn:microsoft.com/office/officeart/2005/8/layout/cycle7"/>
    <dgm:cxn modelId="{DDD310D4-FB80-4B64-8726-BA5C936886EA}" type="presParOf" srcId="{2E72E002-5940-4817-AD7E-1EE07A337F06}" destId="{7BC09977-200E-420D-987F-E1F7DFD7067B}" srcOrd="0" destOrd="0" presId="urn:microsoft.com/office/officeart/2005/8/layout/cycle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34949-4EE8-4C84-971A-149DFEED9189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CL"/>
        </a:p>
      </dgm:t>
    </dgm:pt>
    <dgm:pt modelId="{65019A43-6FA6-4DC2-84F5-665EE4CB7CA5}">
      <dgm:prSet phldrT="[Texto]"/>
      <dgm:spPr/>
      <dgm:t>
        <a:bodyPr/>
        <a:lstStyle/>
        <a:p>
          <a:r>
            <a:rPr lang="es-CL" dirty="0" smtClean="0">
              <a:latin typeface="Segoe UI Light" pitchFamily="34" charset="0"/>
            </a:rPr>
            <a:t>Identificación y Seguimiento de áreas de riesgo</a:t>
          </a:r>
          <a:endParaRPr lang="es-CL" dirty="0">
            <a:latin typeface="Segoe UI Light" pitchFamily="34" charset="0"/>
          </a:endParaRPr>
        </a:p>
      </dgm:t>
    </dgm:pt>
    <dgm:pt modelId="{576DF291-C629-49E4-8D10-3D371756651C}" type="parTrans" cxnId="{E6D0F44C-9E63-40E9-A63F-A9E45F59B30F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FA484DAD-3013-4F66-8A2C-37D999B2F60A}" type="sibTrans" cxnId="{E6D0F44C-9E63-40E9-A63F-A9E45F59B30F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50179B16-6D06-4681-9ED8-2CD67BF884A1}">
      <dgm:prSet phldrT="[Texto]"/>
      <dgm:spPr/>
      <dgm:t>
        <a:bodyPr/>
        <a:lstStyle/>
        <a:p>
          <a:r>
            <a:rPr lang="es-CL" dirty="0" err="1" smtClean="0">
              <a:latin typeface="Segoe UI Light" pitchFamily="34" charset="0"/>
            </a:rPr>
            <a:t>Elitización</a:t>
          </a:r>
          <a:endParaRPr lang="es-CL" dirty="0">
            <a:latin typeface="Segoe UI Light" pitchFamily="34" charset="0"/>
          </a:endParaRPr>
        </a:p>
      </dgm:t>
    </dgm:pt>
    <dgm:pt modelId="{5D1A79DD-43A5-4C0E-AC27-2909ABDD3352}" type="parTrans" cxnId="{592D7F79-987C-401F-B908-5C14D3F2C418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62416801-AD55-455F-B865-64DBFB797038}" type="sibTrans" cxnId="{592D7F79-987C-401F-B908-5C14D3F2C418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435DF94C-7796-4288-AFCA-59072580618A}">
      <dgm:prSet phldrT="[Texto]"/>
      <dgm:spPr/>
      <dgm:t>
        <a:bodyPr/>
        <a:lstStyle/>
        <a:p>
          <a:r>
            <a:rPr lang="es-CL" dirty="0" smtClean="0">
              <a:latin typeface="Segoe UI Light" pitchFamily="34" charset="0"/>
            </a:rPr>
            <a:t>Intangibilidad e Irrelevancia</a:t>
          </a:r>
          <a:endParaRPr lang="es-CL" dirty="0">
            <a:latin typeface="Segoe UI Light" pitchFamily="34" charset="0"/>
          </a:endParaRPr>
        </a:p>
      </dgm:t>
    </dgm:pt>
    <dgm:pt modelId="{66F8EB56-FEF0-48DE-98F1-E8B5026F3DEE}" type="parTrans" cxnId="{29E17C76-B100-4EF4-A5FF-38A2D20A38BC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FD561CB7-1436-4478-93E5-1FC0B3C35F9F}" type="sibTrans" cxnId="{29E17C76-B100-4EF4-A5FF-38A2D20A38BC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1E592828-4209-46D3-BAB1-6898E766B2ED}">
      <dgm:prSet phldrT="[Texto]"/>
      <dgm:spPr/>
      <dgm:t>
        <a:bodyPr/>
        <a:lstStyle/>
        <a:p>
          <a:r>
            <a:rPr lang="es-CL" dirty="0" smtClean="0">
              <a:latin typeface="Segoe UI Light" pitchFamily="34" charset="0"/>
            </a:rPr>
            <a:t>Burocratización</a:t>
          </a:r>
          <a:endParaRPr lang="es-CL" dirty="0">
            <a:latin typeface="Segoe UI Light" pitchFamily="34" charset="0"/>
          </a:endParaRPr>
        </a:p>
      </dgm:t>
    </dgm:pt>
    <dgm:pt modelId="{F7AFD119-5B3C-4734-92DA-E56E7CDC4033}" type="parTrans" cxnId="{B189E8E1-AB92-445E-AE7F-ED8ADED2717E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3BA77B17-BFD5-42FC-A5E3-408E06422F7B}" type="sibTrans" cxnId="{B189E8E1-AB92-445E-AE7F-ED8ADED2717E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2BCA4592-9C71-4CB2-903E-E2A84DA63466}">
      <dgm:prSet phldrT="[Texto]"/>
      <dgm:spPr/>
      <dgm:t>
        <a:bodyPr/>
        <a:lstStyle/>
        <a:p>
          <a:r>
            <a:rPr lang="es-CL" dirty="0" smtClean="0">
              <a:latin typeface="Segoe UI Light" pitchFamily="34" charset="0"/>
            </a:rPr>
            <a:t>Connivencia</a:t>
          </a:r>
          <a:endParaRPr lang="es-CL" dirty="0">
            <a:latin typeface="Segoe UI Light" pitchFamily="34" charset="0"/>
          </a:endParaRPr>
        </a:p>
      </dgm:t>
    </dgm:pt>
    <dgm:pt modelId="{A4C8BF5D-1A38-4C70-9B88-A6BA73A1CDD8}" type="parTrans" cxnId="{66D1987B-F377-438A-A2B1-F66EC545D993}">
      <dgm:prSet/>
      <dgm:spPr/>
      <dgm:t>
        <a:bodyPr/>
        <a:lstStyle/>
        <a:p>
          <a:endParaRPr lang="es-CL"/>
        </a:p>
      </dgm:t>
    </dgm:pt>
    <dgm:pt modelId="{FD836CEB-FE49-407D-A5B7-BB55AE6D165D}" type="sibTrans" cxnId="{66D1987B-F377-438A-A2B1-F66EC545D993}">
      <dgm:prSet/>
      <dgm:spPr/>
      <dgm:t>
        <a:bodyPr/>
        <a:lstStyle/>
        <a:p>
          <a:endParaRPr lang="es-CL"/>
        </a:p>
      </dgm:t>
    </dgm:pt>
    <dgm:pt modelId="{1CF9E2FF-80A3-476B-85CB-C6259E0281E1}" type="pres">
      <dgm:prSet presAssocID="{CBA34949-4EE8-4C84-971A-149DFEED918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97FA0233-ED8C-4215-936A-E47D7E68D514}" type="pres">
      <dgm:prSet presAssocID="{65019A43-6FA6-4DC2-84F5-665EE4CB7CA5}" presName="roof" presStyleLbl="dkBgShp" presStyleIdx="0" presStyleCnt="2"/>
      <dgm:spPr/>
      <dgm:t>
        <a:bodyPr/>
        <a:lstStyle/>
        <a:p>
          <a:endParaRPr lang="es-CL"/>
        </a:p>
      </dgm:t>
    </dgm:pt>
    <dgm:pt modelId="{B8C615F9-BDD0-45FE-9DCE-0EB812E14403}" type="pres">
      <dgm:prSet presAssocID="{65019A43-6FA6-4DC2-84F5-665EE4CB7CA5}" presName="pillars" presStyleCnt="0"/>
      <dgm:spPr/>
    </dgm:pt>
    <dgm:pt modelId="{6A67AE5B-17F2-4581-84C2-C7AEAFCE1775}" type="pres">
      <dgm:prSet presAssocID="{65019A43-6FA6-4DC2-84F5-665EE4CB7CA5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86A3630-CF38-4870-AA39-972B4E039D3B}" type="pres">
      <dgm:prSet presAssocID="{435DF94C-7796-4288-AFCA-59072580618A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0D9333E-7030-4BE9-8AD5-7B3B62F81AE7}" type="pres">
      <dgm:prSet presAssocID="{2BCA4592-9C71-4CB2-903E-E2A84DA63466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B8936A2-0E95-4643-885F-F4483A8FB3CD}" type="pres">
      <dgm:prSet presAssocID="{1E592828-4209-46D3-BAB1-6898E766B2ED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521342A-95CE-40FD-9AE0-F60AE46F80E3}" type="pres">
      <dgm:prSet presAssocID="{65019A43-6FA6-4DC2-84F5-665EE4CB7CA5}" presName="base" presStyleLbl="dkBgShp" presStyleIdx="1" presStyleCnt="2"/>
      <dgm:spPr/>
    </dgm:pt>
  </dgm:ptLst>
  <dgm:cxnLst>
    <dgm:cxn modelId="{20B8A51B-2859-4EC5-930F-25D0408B6049}" type="presOf" srcId="{1E592828-4209-46D3-BAB1-6898E766B2ED}" destId="{0B8936A2-0E95-4643-885F-F4483A8FB3CD}" srcOrd="0" destOrd="0" presId="urn:microsoft.com/office/officeart/2005/8/layout/hList3"/>
    <dgm:cxn modelId="{B189E8E1-AB92-445E-AE7F-ED8ADED2717E}" srcId="{65019A43-6FA6-4DC2-84F5-665EE4CB7CA5}" destId="{1E592828-4209-46D3-BAB1-6898E766B2ED}" srcOrd="3" destOrd="0" parTransId="{F7AFD119-5B3C-4734-92DA-E56E7CDC4033}" sibTransId="{3BA77B17-BFD5-42FC-A5E3-408E06422F7B}"/>
    <dgm:cxn modelId="{34913FF0-A6F9-4F11-8E06-C511F46B9948}" type="presOf" srcId="{65019A43-6FA6-4DC2-84F5-665EE4CB7CA5}" destId="{97FA0233-ED8C-4215-936A-E47D7E68D514}" srcOrd="0" destOrd="0" presId="urn:microsoft.com/office/officeart/2005/8/layout/hList3"/>
    <dgm:cxn modelId="{027D5ECE-8DD5-4768-A57F-3ED92B88EE61}" type="presOf" srcId="{50179B16-6D06-4681-9ED8-2CD67BF884A1}" destId="{6A67AE5B-17F2-4581-84C2-C7AEAFCE1775}" srcOrd="0" destOrd="0" presId="urn:microsoft.com/office/officeart/2005/8/layout/hList3"/>
    <dgm:cxn modelId="{29E17C76-B100-4EF4-A5FF-38A2D20A38BC}" srcId="{65019A43-6FA6-4DC2-84F5-665EE4CB7CA5}" destId="{435DF94C-7796-4288-AFCA-59072580618A}" srcOrd="1" destOrd="0" parTransId="{66F8EB56-FEF0-48DE-98F1-E8B5026F3DEE}" sibTransId="{FD561CB7-1436-4478-93E5-1FC0B3C35F9F}"/>
    <dgm:cxn modelId="{E6D0F44C-9E63-40E9-A63F-A9E45F59B30F}" srcId="{CBA34949-4EE8-4C84-971A-149DFEED9189}" destId="{65019A43-6FA6-4DC2-84F5-665EE4CB7CA5}" srcOrd="0" destOrd="0" parTransId="{576DF291-C629-49E4-8D10-3D371756651C}" sibTransId="{FA484DAD-3013-4F66-8A2C-37D999B2F60A}"/>
    <dgm:cxn modelId="{66D1987B-F377-438A-A2B1-F66EC545D993}" srcId="{65019A43-6FA6-4DC2-84F5-665EE4CB7CA5}" destId="{2BCA4592-9C71-4CB2-903E-E2A84DA63466}" srcOrd="2" destOrd="0" parTransId="{A4C8BF5D-1A38-4C70-9B88-A6BA73A1CDD8}" sibTransId="{FD836CEB-FE49-407D-A5B7-BB55AE6D165D}"/>
    <dgm:cxn modelId="{F45B2A34-216D-40C8-A47C-4B52DF864557}" type="presOf" srcId="{2BCA4592-9C71-4CB2-903E-E2A84DA63466}" destId="{10D9333E-7030-4BE9-8AD5-7B3B62F81AE7}" srcOrd="0" destOrd="0" presId="urn:microsoft.com/office/officeart/2005/8/layout/hList3"/>
    <dgm:cxn modelId="{592D7F79-987C-401F-B908-5C14D3F2C418}" srcId="{65019A43-6FA6-4DC2-84F5-665EE4CB7CA5}" destId="{50179B16-6D06-4681-9ED8-2CD67BF884A1}" srcOrd="0" destOrd="0" parTransId="{5D1A79DD-43A5-4C0E-AC27-2909ABDD3352}" sibTransId="{62416801-AD55-455F-B865-64DBFB797038}"/>
    <dgm:cxn modelId="{BCE3EB3F-09C4-4D2C-9DA0-4BA855E6B983}" type="presOf" srcId="{435DF94C-7796-4288-AFCA-59072580618A}" destId="{C86A3630-CF38-4870-AA39-972B4E039D3B}" srcOrd="0" destOrd="0" presId="urn:microsoft.com/office/officeart/2005/8/layout/hList3"/>
    <dgm:cxn modelId="{94379FFC-AB53-49D9-92D3-68C99FBF85C6}" type="presOf" srcId="{CBA34949-4EE8-4C84-971A-149DFEED9189}" destId="{1CF9E2FF-80A3-476B-85CB-C6259E0281E1}" srcOrd="0" destOrd="0" presId="urn:microsoft.com/office/officeart/2005/8/layout/hList3"/>
    <dgm:cxn modelId="{AF83F502-5B1E-40B8-AC0B-F4270A0B4673}" type="presParOf" srcId="{1CF9E2FF-80A3-476B-85CB-C6259E0281E1}" destId="{97FA0233-ED8C-4215-936A-E47D7E68D514}" srcOrd="0" destOrd="0" presId="urn:microsoft.com/office/officeart/2005/8/layout/hList3"/>
    <dgm:cxn modelId="{4C87A973-E219-4BE4-8B79-488F46C3BBBA}" type="presParOf" srcId="{1CF9E2FF-80A3-476B-85CB-C6259E0281E1}" destId="{B8C615F9-BDD0-45FE-9DCE-0EB812E14403}" srcOrd="1" destOrd="0" presId="urn:microsoft.com/office/officeart/2005/8/layout/hList3"/>
    <dgm:cxn modelId="{1DBBF77F-3AB3-4F59-9D2E-AA5DF1B2FD49}" type="presParOf" srcId="{B8C615F9-BDD0-45FE-9DCE-0EB812E14403}" destId="{6A67AE5B-17F2-4581-84C2-C7AEAFCE1775}" srcOrd="0" destOrd="0" presId="urn:microsoft.com/office/officeart/2005/8/layout/hList3"/>
    <dgm:cxn modelId="{55DDD493-CE08-417A-993C-5EFDF536A6B8}" type="presParOf" srcId="{B8C615F9-BDD0-45FE-9DCE-0EB812E14403}" destId="{C86A3630-CF38-4870-AA39-972B4E039D3B}" srcOrd="1" destOrd="0" presId="urn:microsoft.com/office/officeart/2005/8/layout/hList3"/>
    <dgm:cxn modelId="{307A8F08-AD82-454C-B872-5B3921F0DE22}" type="presParOf" srcId="{B8C615F9-BDD0-45FE-9DCE-0EB812E14403}" destId="{10D9333E-7030-4BE9-8AD5-7B3B62F81AE7}" srcOrd="2" destOrd="0" presId="urn:microsoft.com/office/officeart/2005/8/layout/hList3"/>
    <dgm:cxn modelId="{809BC4A3-8C76-4B9A-B06D-50DB2C4F96BB}" type="presParOf" srcId="{B8C615F9-BDD0-45FE-9DCE-0EB812E14403}" destId="{0B8936A2-0E95-4643-885F-F4483A8FB3CD}" srcOrd="3" destOrd="0" presId="urn:microsoft.com/office/officeart/2005/8/layout/hList3"/>
    <dgm:cxn modelId="{585097DD-6F0B-4A95-9173-6126B120EF8F}" type="presParOf" srcId="{1CF9E2FF-80A3-476B-85CB-C6259E0281E1}" destId="{3521342A-95CE-40FD-9AE0-F60AE46F80E3}" srcOrd="2" destOrd="0" presId="urn:microsoft.com/office/officeart/2005/8/layout/h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0E6283-70D2-41B3-8164-3E51AB79E04B}" type="doc">
      <dgm:prSet loTypeId="urn:microsoft.com/office/officeart/2005/8/layout/process1" loCatId="process" qsTypeId="urn:microsoft.com/office/officeart/2005/8/quickstyle/simple1" qsCatId="simple" csTypeId="urn:microsoft.com/office/officeart/2005/8/colors/accent6_4" csCatId="accent6" phldr="1"/>
      <dgm:spPr/>
    </dgm:pt>
    <dgm:pt modelId="{1EA5D5A5-2552-47CA-B8D2-A147E46CC9E6}">
      <dgm:prSet phldrT="[Texto]"/>
      <dgm:spPr/>
      <dgm:t>
        <a:bodyPr/>
        <a:lstStyle/>
        <a:p>
          <a:pPr rtl="0"/>
          <a:r>
            <a:rPr kumimoji="0" lang="es-ES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Ingreso y recepción de solicitudes.</a:t>
          </a:r>
          <a:endParaRPr lang="es-CL" dirty="0">
            <a:solidFill>
              <a:schemeClr val="bg1"/>
            </a:solidFill>
          </a:endParaRPr>
        </a:p>
      </dgm:t>
    </dgm:pt>
    <dgm:pt modelId="{57CA04ED-3D4A-4DD3-AFB3-715BF8FBFE57}" type="parTrans" cxnId="{679D0940-A6BE-4C88-9331-1AA9DC246D2F}">
      <dgm:prSet/>
      <dgm:spPr/>
      <dgm:t>
        <a:bodyPr/>
        <a:lstStyle/>
        <a:p>
          <a:endParaRPr lang="es-CL"/>
        </a:p>
      </dgm:t>
    </dgm:pt>
    <dgm:pt modelId="{D6FBCD97-CFBE-470C-ACE6-C3B567A8C768}" type="sibTrans" cxnId="{679D0940-A6BE-4C88-9331-1AA9DC246D2F}">
      <dgm:prSet/>
      <dgm:spPr/>
      <dgm:t>
        <a:bodyPr/>
        <a:lstStyle/>
        <a:p>
          <a:endParaRPr lang="es-CL"/>
        </a:p>
      </dgm:t>
    </dgm:pt>
    <dgm:pt modelId="{FFB6A5E9-F61B-43E4-AEAA-2FB9EB8670A0}">
      <dgm:prSet phldrT="[Texto]"/>
      <dgm:spPr/>
      <dgm:t>
        <a:bodyPr/>
        <a:lstStyle/>
        <a:p>
          <a:pPr rtl="0"/>
          <a:r>
            <a:rPr kumimoji="0" lang="es-ES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Análisis de la solicitud.</a:t>
          </a:r>
          <a:endParaRPr lang="es-CL" dirty="0">
            <a:solidFill>
              <a:schemeClr val="bg1"/>
            </a:solidFill>
          </a:endParaRPr>
        </a:p>
      </dgm:t>
    </dgm:pt>
    <dgm:pt modelId="{DFA62223-3D43-4D1A-8340-9055E83B5C00}" type="parTrans" cxnId="{C955387A-5026-4E57-A55C-7CA46211C041}">
      <dgm:prSet/>
      <dgm:spPr/>
      <dgm:t>
        <a:bodyPr/>
        <a:lstStyle/>
        <a:p>
          <a:endParaRPr lang="es-CL"/>
        </a:p>
      </dgm:t>
    </dgm:pt>
    <dgm:pt modelId="{2ADED034-35B4-4960-BB91-78C6D816A40C}" type="sibTrans" cxnId="{C955387A-5026-4E57-A55C-7CA46211C041}">
      <dgm:prSet/>
      <dgm:spPr/>
      <dgm:t>
        <a:bodyPr/>
        <a:lstStyle/>
        <a:p>
          <a:endParaRPr lang="es-CL"/>
        </a:p>
      </dgm:t>
    </dgm:pt>
    <dgm:pt modelId="{16A07E6D-EFC4-4893-BD09-69DD8F17A7CE}">
      <dgm:prSet phldrT="[Texto]"/>
      <dgm:spPr/>
      <dgm:t>
        <a:bodyPr/>
        <a:lstStyle/>
        <a:p>
          <a:r>
            <a:rPr kumimoji="0" lang="es-ES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Resolución o respuesta por parte del OAE</a:t>
          </a:r>
          <a:endParaRPr lang="es-CL" dirty="0">
            <a:solidFill>
              <a:schemeClr val="bg1"/>
            </a:solidFill>
          </a:endParaRPr>
        </a:p>
      </dgm:t>
    </dgm:pt>
    <dgm:pt modelId="{CD768D74-69F0-4B10-8926-291132A97BA6}" type="parTrans" cxnId="{4D779DC0-F16F-47E7-8E5A-48FFA1089DE7}">
      <dgm:prSet/>
      <dgm:spPr/>
      <dgm:t>
        <a:bodyPr/>
        <a:lstStyle/>
        <a:p>
          <a:endParaRPr lang="es-CL"/>
        </a:p>
      </dgm:t>
    </dgm:pt>
    <dgm:pt modelId="{7770E5A8-D76C-4220-8DDB-48963C0E7328}" type="sibTrans" cxnId="{4D779DC0-F16F-47E7-8E5A-48FFA1089DE7}">
      <dgm:prSet/>
      <dgm:spPr/>
      <dgm:t>
        <a:bodyPr/>
        <a:lstStyle/>
        <a:p>
          <a:endParaRPr lang="es-CL"/>
        </a:p>
      </dgm:t>
    </dgm:pt>
    <dgm:pt modelId="{B6F82AFD-FDA2-42E4-AEFC-6B64DD79526A}">
      <dgm:prSet phldrT="[Texto]"/>
      <dgm:spPr/>
      <dgm:t>
        <a:bodyPr/>
        <a:lstStyle/>
        <a:p>
          <a:pPr rtl="0"/>
          <a:r>
            <a:rPr kumimoji="0" lang="es-ES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rPr>
            <a:t>Entrega de la información.</a:t>
          </a:r>
          <a:endParaRPr lang="es-CL" dirty="0">
            <a:solidFill>
              <a:schemeClr val="bg1"/>
            </a:solidFill>
          </a:endParaRPr>
        </a:p>
      </dgm:t>
    </dgm:pt>
    <dgm:pt modelId="{B96A3F2D-44D6-4126-BC80-9B3ACEC8CE35}" type="parTrans" cxnId="{6B35C839-7726-48D8-A338-54642A2CD73C}">
      <dgm:prSet/>
      <dgm:spPr/>
      <dgm:t>
        <a:bodyPr/>
        <a:lstStyle/>
        <a:p>
          <a:endParaRPr lang="es-CL"/>
        </a:p>
      </dgm:t>
    </dgm:pt>
    <dgm:pt modelId="{7ABA35E9-FC65-4AEA-9BF2-9ACBD74041B7}" type="sibTrans" cxnId="{6B35C839-7726-48D8-A338-54642A2CD73C}">
      <dgm:prSet/>
      <dgm:spPr/>
      <dgm:t>
        <a:bodyPr/>
        <a:lstStyle/>
        <a:p>
          <a:endParaRPr lang="es-CL"/>
        </a:p>
      </dgm:t>
    </dgm:pt>
    <dgm:pt modelId="{A6A36924-FA6D-4DEF-B497-3FB8D6468230}" type="pres">
      <dgm:prSet presAssocID="{5A0E6283-70D2-41B3-8164-3E51AB79E04B}" presName="Name0" presStyleCnt="0">
        <dgm:presLayoutVars>
          <dgm:dir/>
          <dgm:resizeHandles val="exact"/>
        </dgm:presLayoutVars>
      </dgm:prSet>
      <dgm:spPr/>
    </dgm:pt>
    <dgm:pt modelId="{6322F998-DD0C-4C89-A321-C6A29ACF21E0}" type="pres">
      <dgm:prSet presAssocID="{1EA5D5A5-2552-47CA-B8D2-A147E46CC9E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A112A2B-29F7-4086-8904-F27AB38FA878}" type="pres">
      <dgm:prSet presAssocID="{D6FBCD97-CFBE-470C-ACE6-C3B567A8C768}" presName="sibTrans" presStyleLbl="sibTrans2D1" presStyleIdx="0" presStyleCnt="3"/>
      <dgm:spPr/>
      <dgm:t>
        <a:bodyPr/>
        <a:lstStyle/>
        <a:p>
          <a:endParaRPr lang="es-CL"/>
        </a:p>
      </dgm:t>
    </dgm:pt>
    <dgm:pt modelId="{8C0A3189-209D-4B2F-A425-5C961BACE8B7}" type="pres">
      <dgm:prSet presAssocID="{D6FBCD97-CFBE-470C-ACE6-C3B567A8C768}" presName="connectorText" presStyleLbl="sibTrans2D1" presStyleIdx="0" presStyleCnt="3"/>
      <dgm:spPr/>
      <dgm:t>
        <a:bodyPr/>
        <a:lstStyle/>
        <a:p>
          <a:endParaRPr lang="es-CL"/>
        </a:p>
      </dgm:t>
    </dgm:pt>
    <dgm:pt modelId="{6353A343-BDC5-404C-B9A9-35C5344400DD}" type="pres">
      <dgm:prSet presAssocID="{FFB6A5E9-F61B-43E4-AEAA-2FB9EB8670A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EFAC0BD-7EEA-4738-89AB-C68F5F40AA13}" type="pres">
      <dgm:prSet presAssocID="{2ADED034-35B4-4960-BB91-78C6D816A40C}" presName="sibTrans" presStyleLbl="sibTrans2D1" presStyleIdx="1" presStyleCnt="3"/>
      <dgm:spPr/>
      <dgm:t>
        <a:bodyPr/>
        <a:lstStyle/>
        <a:p>
          <a:endParaRPr lang="es-CL"/>
        </a:p>
      </dgm:t>
    </dgm:pt>
    <dgm:pt modelId="{0A22E9BC-25C6-43E4-BCC3-F2BEAB171DA1}" type="pres">
      <dgm:prSet presAssocID="{2ADED034-35B4-4960-BB91-78C6D816A40C}" presName="connectorText" presStyleLbl="sibTrans2D1" presStyleIdx="1" presStyleCnt="3"/>
      <dgm:spPr/>
      <dgm:t>
        <a:bodyPr/>
        <a:lstStyle/>
        <a:p>
          <a:endParaRPr lang="es-CL"/>
        </a:p>
      </dgm:t>
    </dgm:pt>
    <dgm:pt modelId="{D1C4C677-7110-4E24-998B-0F0E9089BC94}" type="pres">
      <dgm:prSet presAssocID="{16A07E6D-EFC4-4893-BD09-69DD8F17A7C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98BC033-8EAF-46E9-ABE8-BF137EED5762}" type="pres">
      <dgm:prSet presAssocID="{7770E5A8-D76C-4220-8DDB-48963C0E7328}" presName="sibTrans" presStyleLbl="sibTrans2D1" presStyleIdx="2" presStyleCnt="3"/>
      <dgm:spPr/>
      <dgm:t>
        <a:bodyPr/>
        <a:lstStyle/>
        <a:p>
          <a:endParaRPr lang="es-CL"/>
        </a:p>
      </dgm:t>
    </dgm:pt>
    <dgm:pt modelId="{375F60A6-A538-4A6B-B932-28B4B27F502F}" type="pres">
      <dgm:prSet presAssocID="{7770E5A8-D76C-4220-8DDB-48963C0E7328}" presName="connectorText" presStyleLbl="sibTrans2D1" presStyleIdx="2" presStyleCnt="3"/>
      <dgm:spPr/>
      <dgm:t>
        <a:bodyPr/>
        <a:lstStyle/>
        <a:p>
          <a:endParaRPr lang="es-CL"/>
        </a:p>
      </dgm:t>
    </dgm:pt>
    <dgm:pt modelId="{AE0ABDCF-F08C-4831-9A23-62390238C270}" type="pres">
      <dgm:prSet presAssocID="{B6F82AFD-FDA2-42E4-AEFC-6B64DD7952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94DB5003-B203-48A4-8244-B0CDBB3547A8}" type="presOf" srcId="{7770E5A8-D76C-4220-8DDB-48963C0E7328}" destId="{C98BC033-8EAF-46E9-ABE8-BF137EED5762}" srcOrd="0" destOrd="0" presId="urn:microsoft.com/office/officeart/2005/8/layout/process1"/>
    <dgm:cxn modelId="{93D198FA-9952-45AF-8483-B759A95AAA40}" type="presOf" srcId="{B6F82AFD-FDA2-42E4-AEFC-6B64DD79526A}" destId="{AE0ABDCF-F08C-4831-9A23-62390238C270}" srcOrd="0" destOrd="0" presId="urn:microsoft.com/office/officeart/2005/8/layout/process1"/>
    <dgm:cxn modelId="{BE939968-F5E1-4CF2-B7DF-0415C194CF93}" type="presOf" srcId="{7770E5A8-D76C-4220-8DDB-48963C0E7328}" destId="{375F60A6-A538-4A6B-B932-28B4B27F502F}" srcOrd="1" destOrd="0" presId="urn:microsoft.com/office/officeart/2005/8/layout/process1"/>
    <dgm:cxn modelId="{6DC849EF-36F6-45B5-9932-636650A4BEC3}" type="presOf" srcId="{5A0E6283-70D2-41B3-8164-3E51AB79E04B}" destId="{A6A36924-FA6D-4DEF-B497-3FB8D6468230}" srcOrd="0" destOrd="0" presId="urn:microsoft.com/office/officeart/2005/8/layout/process1"/>
    <dgm:cxn modelId="{B17A9350-AD09-4B64-93A6-76F349956434}" type="presOf" srcId="{2ADED034-35B4-4960-BB91-78C6D816A40C}" destId="{0A22E9BC-25C6-43E4-BCC3-F2BEAB171DA1}" srcOrd="1" destOrd="0" presId="urn:microsoft.com/office/officeart/2005/8/layout/process1"/>
    <dgm:cxn modelId="{679D0940-A6BE-4C88-9331-1AA9DC246D2F}" srcId="{5A0E6283-70D2-41B3-8164-3E51AB79E04B}" destId="{1EA5D5A5-2552-47CA-B8D2-A147E46CC9E6}" srcOrd="0" destOrd="0" parTransId="{57CA04ED-3D4A-4DD3-AFB3-715BF8FBFE57}" sibTransId="{D6FBCD97-CFBE-470C-ACE6-C3B567A8C768}"/>
    <dgm:cxn modelId="{3D07D6A4-1F5E-4242-A296-555C2C6B4AC3}" type="presOf" srcId="{16A07E6D-EFC4-4893-BD09-69DD8F17A7CE}" destId="{D1C4C677-7110-4E24-998B-0F0E9089BC94}" srcOrd="0" destOrd="0" presId="urn:microsoft.com/office/officeart/2005/8/layout/process1"/>
    <dgm:cxn modelId="{3682A8C0-7F02-4D08-9CA7-E00AD4363B8A}" type="presOf" srcId="{1EA5D5A5-2552-47CA-B8D2-A147E46CC9E6}" destId="{6322F998-DD0C-4C89-A321-C6A29ACF21E0}" srcOrd="0" destOrd="0" presId="urn:microsoft.com/office/officeart/2005/8/layout/process1"/>
    <dgm:cxn modelId="{204E41FD-51CC-46D1-B8FD-90D09803C333}" type="presOf" srcId="{D6FBCD97-CFBE-470C-ACE6-C3B567A8C768}" destId="{8C0A3189-209D-4B2F-A425-5C961BACE8B7}" srcOrd="1" destOrd="0" presId="urn:microsoft.com/office/officeart/2005/8/layout/process1"/>
    <dgm:cxn modelId="{94A9A0F9-335A-4D8C-8693-94AFED51B6A6}" type="presOf" srcId="{2ADED034-35B4-4960-BB91-78C6D816A40C}" destId="{9EFAC0BD-7EEA-4738-89AB-C68F5F40AA13}" srcOrd="0" destOrd="0" presId="urn:microsoft.com/office/officeart/2005/8/layout/process1"/>
    <dgm:cxn modelId="{824C14C7-7F88-4424-8926-7257AB1BEA01}" type="presOf" srcId="{D6FBCD97-CFBE-470C-ACE6-C3B567A8C768}" destId="{CA112A2B-29F7-4086-8904-F27AB38FA878}" srcOrd="0" destOrd="0" presId="urn:microsoft.com/office/officeart/2005/8/layout/process1"/>
    <dgm:cxn modelId="{98B68738-87F6-47D5-BE07-6611352C8DBD}" type="presOf" srcId="{FFB6A5E9-F61B-43E4-AEAA-2FB9EB8670A0}" destId="{6353A343-BDC5-404C-B9A9-35C5344400DD}" srcOrd="0" destOrd="0" presId="urn:microsoft.com/office/officeart/2005/8/layout/process1"/>
    <dgm:cxn modelId="{4D779DC0-F16F-47E7-8E5A-48FFA1089DE7}" srcId="{5A0E6283-70D2-41B3-8164-3E51AB79E04B}" destId="{16A07E6D-EFC4-4893-BD09-69DD8F17A7CE}" srcOrd="2" destOrd="0" parTransId="{CD768D74-69F0-4B10-8926-291132A97BA6}" sibTransId="{7770E5A8-D76C-4220-8DDB-48963C0E7328}"/>
    <dgm:cxn modelId="{C955387A-5026-4E57-A55C-7CA46211C041}" srcId="{5A0E6283-70D2-41B3-8164-3E51AB79E04B}" destId="{FFB6A5E9-F61B-43E4-AEAA-2FB9EB8670A0}" srcOrd="1" destOrd="0" parTransId="{DFA62223-3D43-4D1A-8340-9055E83B5C00}" sibTransId="{2ADED034-35B4-4960-BB91-78C6D816A40C}"/>
    <dgm:cxn modelId="{6B35C839-7726-48D8-A338-54642A2CD73C}" srcId="{5A0E6283-70D2-41B3-8164-3E51AB79E04B}" destId="{B6F82AFD-FDA2-42E4-AEFC-6B64DD79526A}" srcOrd="3" destOrd="0" parTransId="{B96A3F2D-44D6-4126-BC80-9B3ACEC8CE35}" sibTransId="{7ABA35E9-FC65-4AEA-9BF2-9ACBD74041B7}"/>
    <dgm:cxn modelId="{3AE2888F-4A4D-4F58-B687-E8130B7A399B}" type="presParOf" srcId="{A6A36924-FA6D-4DEF-B497-3FB8D6468230}" destId="{6322F998-DD0C-4C89-A321-C6A29ACF21E0}" srcOrd="0" destOrd="0" presId="urn:microsoft.com/office/officeart/2005/8/layout/process1"/>
    <dgm:cxn modelId="{84D65FD2-22B4-4281-A187-D99A912FA715}" type="presParOf" srcId="{A6A36924-FA6D-4DEF-B497-3FB8D6468230}" destId="{CA112A2B-29F7-4086-8904-F27AB38FA878}" srcOrd="1" destOrd="0" presId="urn:microsoft.com/office/officeart/2005/8/layout/process1"/>
    <dgm:cxn modelId="{D887AEC1-A5D3-4D04-A6CA-7FFE00487B84}" type="presParOf" srcId="{CA112A2B-29F7-4086-8904-F27AB38FA878}" destId="{8C0A3189-209D-4B2F-A425-5C961BACE8B7}" srcOrd="0" destOrd="0" presId="urn:microsoft.com/office/officeart/2005/8/layout/process1"/>
    <dgm:cxn modelId="{A945398F-844E-43CE-B5DA-4D855D742575}" type="presParOf" srcId="{A6A36924-FA6D-4DEF-B497-3FB8D6468230}" destId="{6353A343-BDC5-404C-B9A9-35C5344400DD}" srcOrd="2" destOrd="0" presId="urn:microsoft.com/office/officeart/2005/8/layout/process1"/>
    <dgm:cxn modelId="{2EFEBDAC-69D9-43D1-9C97-7C098D164864}" type="presParOf" srcId="{A6A36924-FA6D-4DEF-B497-3FB8D6468230}" destId="{9EFAC0BD-7EEA-4738-89AB-C68F5F40AA13}" srcOrd="3" destOrd="0" presId="urn:microsoft.com/office/officeart/2005/8/layout/process1"/>
    <dgm:cxn modelId="{5D56741F-74FC-4C91-9F07-38BA9C6D8F49}" type="presParOf" srcId="{9EFAC0BD-7EEA-4738-89AB-C68F5F40AA13}" destId="{0A22E9BC-25C6-43E4-BCC3-F2BEAB171DA1}" srcOrd="0" destOrd="0" presId="urn:microsoft.com/office/officeart/2005/8/layout/process1"/>
    <dgm:cxn modelId="{CBF63DFD-0F5F-462D-81A1-CE138A8FE0A1}" type="presParOf" srcId="{A6A36924-FA6D-4DEF-B497-3FB8D6468230}" destId="{D1C4C677-7110-4E24-998B-0F0E9089BC94}" srcOrd="4" destOrd="0" presId="urn:microsoft.com/office/officeart/2005/8/layout/process1"/>
    <dgm:cxn modelId="{2DAA7CFB-806E-4974-A57F-DB2F66160581}" type="presParOf" srcId="{A6A36924-FA6D-4DEF-B497-3FB8D6468230}" destId="{C98BC033-8EAF-46E9-ABE8-BF137EED5762}" srcOrd="5" destOrd="0" presId="urn:microsoft.com/office/officeart/2005/8/layout/process1"/>
    <dgm:cxn modelId="{3DFDD8C8-45B9-4846-BD85-145749BA2049}" type="presParOf" srcId="{C98BC033-8EAF-46E9-ABE8-BF137EED5762}" destId="{375F60A6-A538-4A6B-B932-28B4B27F502F}" srcOrd="0" destOrd="0" presId="urn:microsoft.com/office/officeart/2005/8/layout/process1"/>
    <dgm:cxn modelId="{9A44C5F7-84DA-4D9B-B1AD-CD4A87D0304B}" type="presParOf" srcId="{A6A36924-FA6D-4DEF-B497-3FB8D6468230}" destId="{AE0ABDCF-F08C-4831-9A23-62390238C270}" srcOrd="6" destOrd="0" presId="urn:microsoft.com/office/officeart/2005/8/layout/process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8CCD34-6B8E-4866-B82E-D9E70CB29992}" type="doc">
      <dgm:prSet loTypeId="urn:microsoft.com/office/officeart/2005/8/layout/hProcess3" loCatId="process" qsTypeId="urn:microsoft.com/office/officeart/2005/8/quickstyle/simple1" qsCatId="simple" csTypeId="urn:microsoft.com/office/officeart/2005/8/colors/accent2_1" csCatId="accent2" phldr="1"/>
      <dgm:spPr/>
    </dgm:pt>
    <dgm:pt modelId="{93D29F65-0671-4D6D-8E14-A874FC3ED25D}">
      <dgm:prSet phldrT="[Texto]"/>
      <dgm:spPr/>
      <dgm:t>
        <a:bodyPr/>
        <a:lstStyle/>
        <a:p>
          <a:r>
            <a:rPr lang="es-CL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MIRADA</a:t>
          </a:r>
          <a:endParaRPr lang="es-CL" b="1" i="1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8E8719-FD07-4C6E-A9E8-BAFB55ABA709}" type="parTrans" cxnId="{980C4F42-39A4-46B4-8E5C-0E716A11CAA4}">
      <dgm:prSet/>
      <dgm:spPr/>
      <dgm:t>
        <a:bodyPr/>
        <a:lstStyle/>
        <a:p>
          <a:endParaRPr lang="es-CL"/>
        </a:p>
      </dgm:t>
    </dgm:pt>
    <dgm:pt modelId="{85B6B954-A185-4B08-B4D9-B86FAA1796FD}" type="sibTrans" cxnId="{980C4F42-39A4-46B4-8E5C-0E716A11CAA4}">
      <dgm:prSet/>
      <dgm:spPr/>
      <dgm:t>
        <a:bodyPr/>
        <a:lstStyle/>
        <a:p>
          <a:endParaRPr lang="es-CL"/>
        </a:p>
      </dgm:t>
    </dgm:pt>
    <dgm:pt modelId="{97D86A4A-426E-4DD1-95B4-5625E81CB419}">
      <dgm:prSet phldrT="[Texto]"/>
      <dgm:spPr/>
      <dgm:t>
        <a:bodyPr/>
        <a:lstStyle/>
        <a:p>
          <a:r>
            <a:rPr lang="es-CL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CIUDADANA</a:t>
          </a:r>
          <a:endParaRPr lang="es-CL" b="1" i="1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53256D-09E2-40F9-A612-80BA88A64E3F}" type="parTrans" cxnId="{F4960A9E-3093-4FB0-AEEE-70629D678067}">
      <dgm:prSet/>
      <dgm:spPr/>
      <dgm:t>
        <a:bodyPr/>
        <a:lstStyle/>
        <a:p>
          <a:endParaRPr lang="es-CL"/>
        </a:p>
      </dgm:t>
    </dgm:pt>
    <dgm:pt modelId="{B090DA4F-CD0B-4414-8265-8F5B4A071AE3}" type="sibTrans" cxnId="{F4960A9E-3093-4FB0-AEEE-70629D678067}">
      <dgm:prSet/>
      <dgm:spPr/>
      <dgm:t>
        <a:bodyPr/>
        <a:lstStyle/>
        <a:p>
          <a:endParaRPr lang="es-CL"/>
        </a:p>
      </dgm:t>
    </dgm:pt>
    <dgm:pt modelId="{12A8ABCF-5A8D-421C-B1FC-E00AEAB3E04B}" type="pres">
      <dgm:prSet presAssocID="{528CCD34-6B8E-4866-B82E-D9E70CB29992}" presName="Name0" presStyleCnt="0">
        <dgm:presLayoutVars>
          <dgm:dir/>
          <dgm:animLvl val="lvl"/>
          <dgm:resizeHandles val="exact"/>
        </dgm:presLayoutVars>
      </dgm:prSet>
      <dgm:spPr/>
    </dgm:pt>
    <dgm:pt modelId="{255ED2A8-1EDE-4F93-BA09-E26469CEE93E}" type="pres">
      <dgm:prSet presAssocID="{528CCD34-6B8E-4866-B82E-D9E70CB29992}" presName="dummy" presStyleCnt="0"/>
      <dgm:spPr/>
    </dgm:pt>
    <dgm:pt modelId="{F3E16EC6-6DB3-4160-994C-CFBB7D7A12A7}" type="pres">
      <dgm:prSet presAssocID="{528CCD34-6B8E-4866-B82E-D9E70CB29992}" presName="linH" presStyleCnt="0"/>
      <dgm:spPr/>
    </dgm:pt>
    <dgm:pt modelId="{779EC04C-CFA9-4915-A77C-C95D310C2A1D}" type="pres">
      <dgm:prSet presAssocID="{528CCD34-6B8E-4866-B82E-D9E70CB29992}" presName="padding1" presStyleCnt="0"/>
      <dgm:spPr/>
    </dgm:pt>
    <dgm:pt modelId="{07C2495F-663F-4ADF-8D84-B4E59B7F1F89}" type="pres">
      <dgm:prSet presAssocID="{93D29F65-0671-4D6D-8E14-A874FC3ED25D}" presName="linV" presStyleCnt="0"/>
      <dgm:spPr/>
    </dgm:pt>
    <dgm:pt modelId="{6297147C-FA1A-4AB2-9826-CD2A9BE751C2}" type="pres">
      <dgm:prSet presAssocID="{93D29F65-0671-4D6D-8E14-A874FC3ED25D}" presName="spVertical1" presStyleCnt="0"/>
      <dgm:spPr/>
    </dgm:pt>
    <dgm:pt modelId="{557ED023-E085-400F-A3B7-43FB15FA5BAA}" type="pres">
      <dgm:prSet presAssocID="{93D29F65-0671-4D6D-8E14-A874FC3ED25D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0669FBC-D4A0-4E7A-867C-2173008E9705}" type="pres">
      <dgm:prSet presAssocID="{93D29F65-0671-4D6D-8E14-A874FC3ED25D}" presName="spVertical2" presStyleCnt="0"/>
      <dgm:spPr/>
    </dgm:pt>
    <dgm:pt modelId="{1175FBCC-4D02-41E9-8C74-C5AA4B04DC04}" type="pres">
      <dgm:prSet presAssocID="{93D29F65-0671-4D6D-8E14-A874FC3ED25D}" presName="spVertical3" presStyleCnt="0"/>
      <dgm:spPr/>
    </dgm:pt>
    <dgm:pt modelId="{A64F849C-170F-46DA-A256-C35E26109349}" type="pres">
      <dgm:prSet presAssocID="{85B6B954-A185-4B08-B4D9-B86FAA1796FD}" presName="space" presStyleCnt="0"/>
      <dgm:spPr/>
    </dgm:pt>
    <dgm:pt modelId="{E4E26452-06BA-409C-B157-614E807ACC9B}" type="pres">
      <dgm:prSet presAssocID="{97D86A4A-426E-4DD1-95B4-5625E81CB419}" presName="linV" presStyleCnt="0"/>
      <dgm:spPr/>
    </dgm:pt>
    <dgm:pt modelId="{51C33764-FD21-4BFD-8619-723A28932C23}" type="pres">
      <dgm:prSet presAssocID="{97D86A4A-426E-4DD1-95B4-5625E81CB419}" presName="spVertical1" presStyleCnt="0"/>
      <dgm:spPr/>
    </dgm:pt>
    <dgm:pt modelId="{710ABCDF-9E7F-4DE3-8F3A-71BE00235CD0}" type="pres">
      <dgm:prSet presAssocID="{97D86A4A-426E-4DD1-95B4-5625E81CB419}" presName="parTx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0085112-66DF-41D0-A4B2-562BFDAE22D1}" type="pres">
      <dgm:prSet presAssocID="{97D86A4A-426E-4DD1-95B4-5625E81CB419}" presName="spVertical2" presStyleCnt="0"/>
      <dgm:spPr/>
    </dgm:pt>
    <dgm:pt modelId="{2535FD8B-4BBC-4704-BADF-EFBBAA6801E1}" type="pres">
      <dgm:prSet presAssocID="{97D86A4A-426E-4DD1-95B4-5625E81CB419}" presName="spVertical3" presStyleCnt="0"/>
      <dgm:spPr/>
    </dgm:pt>
    <dgm:pt modelId="{6FC56CA4-D9E2-405A-9519-E60AA563F74D}" type="pres">
      <dgm:prSet presAssocID="{528CCD34-6B8E-4866-B82E-D9E70CB29992}" presName="padding2" presStyleCnt="0"/>
      <dgm:spPr/>
    </dgm:pt>
    <dgm:pt modelId="{1C556C5B-16F2-48E0-A177-C23E6128727C}" type="pres">
      <dgm:prSet presAssocID="{528CCD34-6B8E-4866-B82E-D9E70CB29992}" presName="negArrow" presStyleCnt="0"/>
      <dgm:spPr/>
    </dgm:pt>
    <dgm:pt modelId="{AE9D0612-64AD-470D-B071-B5F03F99EFCA}" type="pres">
      <dgm:prSet presAssocID="{528CCD34-6B8E-4866-B82E-D9E70CB29992}" presName="backgroundArrow" presStyleLbl="node1" presStyleIdx="0" presStyleCnt="1"/>
      <dgm:spPr/>
    </dgm:pt>
  </dgm:ptLst>
  <dgm:cxnLst>
    <dgm:cxn modelId="{EAD75850-21F2-4697-82F9-37BBC345C0B2}" type="presOf" srcId="{93D29F65-0671-4D6D-8E14-A874FC3ED25D}" destId="{557ED023-E085-400F-A3B7-43FB15FA5BAA}" srcOrd="0" destOrd="0" presId="urn:microsoft.com/office/officeart/2005/8/layout/hProcess3"/>
    <dgm:cxn modelId="{F0017E3E-160B-4238-BEFD-28C41B7F1332}" type="presOf" srcId="{97D86A4A-426E-4DD1-95B4-5625E81CB419}" destId="{710ABCDF-9E7F-4DE3-8F3A-71BE00235CD0}" srcOrd="0" destOrd="0" presId="urn:microsoft.com/office/officeart/2005/8/layout/hProcess3"/>
    <dgm:cxn modelId="{F4960A9E-3093-4FB0-AEEE-70629D678067}" srcId="{528CCD34-6B8E-4866-B82E-D9E70CB29992}" destId="{97D86A4A-426E-4DD1-95B4-5625E81CB419}" srcOrd="1" destOrd="0" parTransId="{DE53256D-09E2-40F9-A612-80BA88A64E3F}" sibTransId="{B090DA4F-CD0B-4414-8265-8F5B4A071AE3}"/>
    <dgm:cxn modelId="{980C4F42-39A4-46B4-8E5C-0E716A11CAA4}" srcId="{528CCD34-6B8E-4866-B82E-D9E70CB29992}" destId="{93D29F65-0671-4D6D-8E14-A874FC3ED25D}" srcOrd="0" destOrd="0" parTransId="{598E8719-FD07-4C6E-A9E8-BAFB55ABA709}" sibTransId="{85B6B954-A185-4B08-B4D9-B86FAA1796FD}"/>
    <dgm:cxn modelId="{AD2561DA-48D5-4573-AC8F-5A5BCDB9CE27}" type="presOf" srcId="{528CCD34-6B8E-4866-B82E-D9E70CB29992}" destId="{12A8ABCF-5A8D-421C-B1FC-E00AEAB3E04B}" srcOrd="0" destOrd="0" presId="urn:microsoft.com/office/officeart/2005/8/layout/hProcess3"/>
    <dgm:cxn modelId="{1EA145AC-E1A0-4D2E-9B89-F722F4AEB108}" type="presParOf" srcId="{12A8ABCF-5A8D-421C-B1FC-E00AEAB3E04B}" destId="{255ED2A8-1EDE-4F93-BA09-E26469CEE93E}" srcOrd="0" destOrd="0" presId="urn:microsoft.com/office/officeart/2005/8/layout/hProcess3"/>
    <dgm:cxn modelId="{F9FFD0A0-13F0-4CDA-B746-B3086DEC747E}" type="presParOf" srcId="{12A8ABCF-5A8D-421C-B1FC-E00AEAB3E04B}" destId="{F3E16EC6-6DB3-4160-994C-CFBB7D7A12A7}" srcOrd="1" destOrd="0" presId="urn:microsoft.com/office/officeart/2005/8/layout/hProcess3"/>
    <dgm:cxn modelId="{832812B8-5C46-4418-9E2C-9DE1E5AB5396}" type="presParOf" srcId="{F3E16EC6-6DB3-4160-994C-CFBB7D7A12A7}" destId="{779EC04C-CFA9-4915-A77C-C95D310C2A1D}" srcOrd="0" destOrd="0" presId="urn:microsoft.com/office/officeart/2005/8/layout/hProcess3"/>
    <dgm:cxn modelId="{6D22BF2F-51D1-4F43-8EB5-4FFB5E944019}" type="presParOf" srcId="{F3E16EC6-6DB3-4160-994C-CFBB7D7A12A7}" destId="{07C2495F-663F-4ADF-8D84-B4E59B7F1F89}" srcOrd="1" destOrd="0" presId="urn:microsoft.com/office/officeart/2005/8/layout/hProcess3"/>
    <dgm:cxn modelId="{83B6CE19-539B-4ADE-B130-4A8050B34933}" type="presParOf" srcId="{07C2495F-663F-4ADF-8D84-B4E59B7F1F89}" destId="{6297147C-FA1A-4AB2-9826-CD2A9BE751C2}" srcOrd="0" destOrd="0" presId="urn:microsoft.com/office/officeart/2005/8/layout/hProcess3"/>
    <dgm:cxn modelId="{FC1FB323-BEF5-409E-8830-40903ABE2FBB}" type="presParOf" srcId="{07C2495F-663F-4ADF-8D84-B4E59B7F1F89}" destId="{557ED023-E085-400F-A3B7-43FB15FA5BAA}" srcOrd="1" destOrd="0" presId="urn:microsoft.com/office/officeart/2005/8/layout/hProcess3"/>
    <dgm:cxn modelId="{10C55045-F49F-4641-ADE4-1A9CB2378D80}" type="presParOf" srcId="{07C2495F-663F-4ADF-8D84-B4E59B7F1F89}" destId="{40669FBC-D4A0-4E7A-867C-2173008E9705}" srcOrd="2" destOrd="0" presId="urn:microsoft.com/office/officeart/2005/8/layout/hProcess3"/>
    <dgm:cxn modelId="{CA7B5B59-2938-430D-BD7D-9233E00DDAD6}" type="presParOf" srcId="{07C2495F-663F-4ADF-8D84-B4E59B7F1F89}" destId="{1175FBCC-4D02-41E9-8C74-C5AA4B04DC04}" srcOrd="3" destOrd="0" presId="urn:microsoft.com/office/officeart/2005/8/layout/hProcess3"/>
    <dgm:cxn modelId="{2A4D7786-471C-434F-B2CB-7D139197DC54}" type="presParOf" srcId="{F3E16EC6-6DB3-4160-994C-CFBB7D7A12A7}" destId="{A64F849C-170F-46DA-A256-C35E26109349}" srcOrd="2" destOrd="0" presId="urn:microsoft.com/office/officeart/2005/8/layout/hProcess3"/>
    <dgm:cxn modelId="{549DD570-2E6E-4D9F-935E-CA3BEDA004BC}" type="presParOf" srcId="{F3E16EC6-6DB3-4160-994C-CFBB7D7A12A7}" destId="{E4E26452-06BA-409C-B157-614E807ACC9B}" srcOrd="3" destOrd="0" presId="urn:microsoft.com/office/officeart/2005/8/layout/hProcess3"/>
    <dgm:cxn modelId="{BCD46574-6222-413E-9874-507D6E620E2B}" type="presParOf" srcId="{E4E26452-06BA-409C-B157-614E807ACC9B}" destId="{51C33764-FD21-4BFD-8619-723A28932C23}" srcOrd="0" destOrd="0" presId="urn:microsoft.com/office/officeart/2005/8/layout/hProcess3"/>
    <dgm:cxn modelId="{D516F4D4-A844-4DA2-8205-29355D3B1929}" type="presParOf" srcId="{E4E26452-06BA-409C-B157-614E807ACC9B}" destId="{710ABCDF-9E7F-4DE3-8F3A-71BE00235CD0}" srcOrd="1" destOrd="0" presId="urn:microsoft.com/office/officeart/2005/8/layout/hProcess3"/>
    <dgm:cxn modelId="{9681402C-82AE-484A-A4C5-7838C0DC967F}" type="presParOf" srcId="{E4E26452-06BA-409C-B157-614E807ACC9B}" destId="{00085112-66DF-41D0-A4B2-562BFDAE22D1}" srcOrd="2" destOrd="0" presId="urn:microsoft.com/office/officeart/2005/8/layout/hProcess3"/>
    <dgm:cxn modelId="{48C28B4A-8D75-4150-A615-49F81073CC63}" type="presParOf" srcId="{E4E26452-06BA-409C-B157-614E807ACC9B}" destId="{2535FD8B-4BBC-4704-BADF-EFBBAA6801E1}" srcOrd="3" destOrd="0" presId="urn:microsoft.com/office/officeart/2005/8/layout/hProcess3"/>
    <dgm:cxn modelId="{7ABF9206-C020-4142-A351-745334103D2A}" type="presParOf" srcId="{F3E16EC6-6DB3-4160-994C-CFBB7D7A12A7}" destId="{6FC56CA4-D9E2-405A-9519-E60AA563F74D}" srcOrd="4" destOrd="0" presId="urn:microsoft.com/office/officeart/2005/8/layout/hProcess3"/>
    <dgm:cxn modelId="{694F5746-1240-4059-9CC9-565DEC63048F}" type="presParOf" srcId="{F3E16EC6-6DB3-4160-994C-CFBB7D7A12A7}" destId="{1C556C5B-16F2-48E0-A177-C23E6128727C}" srcOrd="5" destOrd="0" presId="urn:microsoft.com/office/officeart/2005/8/layout/hProcess3"/>
    <dgm:cxn modelId="{92EF03BD-8966-4E20-842E-7574A05CE34D}" type="presParOf" srcId="{F3E16EC6-6DB3-4160-994C-CFBB7D7A12A7}" destId="{AE9D0612-64AD-470D-B071-B5F03F99EFCA}" srcOrd="6" destOrd="0" presId="urn:microsoft.com/office/officeart/2005/8/layout/hProcess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8CCD34-6B8E-4866-B82E-D9E70CB29992}" type="doc">
      <dgm:prSet loTypeId="urn:microsoft.com/office/officeart/2005/8/layout/hProcess3" loCatId="process" qsTypeId="urn:microsoft.com/office/officeart/2005/8/quickstyle/simple1" qsCatId="simple" csTypeId="urn:microsoft.com/office/officeart/2005/8/colors/accent2_1" csCatId="accent2" phldr="1"/>
      <dgm:spPr/>
    </dgm:pt>
    <dgm:pt modelId="{93D29F65-0671-4D6D-8E14-A874FC3ED25D}">
      <dgm:prSet phldrT="[Texto]"/>
      <dgm:spPr/>
      <dgm:t>
        <a:bodyPr/>
        <a:lstStyle/>
        <a:p>
          <a:r>
            <a:rPr lang="es-CL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MIRADA                                 DE</a:t>
          </a:r>
          <a:endParaRPr lang="es-CL" b="1" i="1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8E8719-FD07-4C6E-A9E8-BAFB55ABA709}" type="parTrans" cxnId="{980C4F42-39A4-46B4-8E5C-0E716A11CAA4}">
      <dgm:prSet/>
      <dgm:spPr/>
      <dgm:t>
        <a:bodyPr/>
        <a:lstStyle/>
        <a:p>
          <a:endParaRPr lang="es-CL"/>
        </a:p>
      </dgm:t>
    </dgm:pt>
    <dgm:pt modelId="{85B6B954-A185-4B08-B4D9-B86FAA1796FD}" type="sibTrans" cxnId="{980C4F42-39A4-46B4-8E5C-0E716A11CAA4}">
      <dgm:prSet/>
      <dgm:spPr/>
      <dgm:t>
        <a:bodyPr/>
        <a:lstStyle/>
        <a:p>
          <a:endParaRPr lang="es-CL"/>
        </a:p>
      </dgm:t>
    </dgm:pt>
    <dgm:pt modelId="{97D86A4A-426E-4DD1-95B4-5625E81CB419}">
      <dgm:prSet phldrT="[Texto]"/>
      <dgm:spPr/>
      <dgm:t>
        <a:bodyPr/>
        <a:lstStyle/>
        <a:p>
          <a:r>
            <a:rPr lang="es-CL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GESTIÓN</a:t>
          </a:r>
          <a:endParaRPr lang="es-CL" b="1" i="1" dirty="0"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53256D-09E2-40F9-A612-80BA88A64E3F}" type="parTrans" cxnId="{F4960A9E-3093-4FB0-AEEE-70629D678067}">
      <dgm:prSet/>
      <dgm:spPr/>
      <dgm:t>
        <a:bodyPr/>
        <a:lstStyle/>
        <a:p>
          <a:endParaRPr lang="es-CL"/>
        </a:p>
      </dgm:t>
    </dgm:pt>
    <dgm:pt modelId="{B090DA4F-CD0B-4414-8265-8F5B4A071AE3}" type="sibTrans" cxnId="{F4960A9E-3093-4FB0-AEEE-70629D678067}">
      <dgm:prSet/>
      <dgm:spPr/>
      <dgm:t>
        <a:bodyPr/>
        <a:lstStyle/>
        <a:p>
          <a:endParaRPr lang="es-CL"/>
        </a:p>
      </dgm:t>
    </dgm:pt>
    <dgm:pt modelId="{12A8ABCF-5A8D-421C-B1FC-E00AEAB3E04B}" type="pres">
      <dgm:prSet presAssocID="{528CCD34-6B8E-4866-B82E-D9E70CB29992}" presName="Name0" presStyleCnt="0">
        <dgm:presLayoutVars>
          <dgm:dir/>
          <dgm:animLvl val="lvl"/>
          <dgm:resizeHandles val="exact"/>
        </dgm:presLayoutVars>
      </dgm:prSet>
      <dgm:spPr/>
    </dgm:pt>
    <dgm:pt modelId="{255ED2A8-1EDE-4F93-BA09-E26469CEE93E}" type="pres">
      <dgm:prSet presAssocID="{528CCD34-6B8E-4866-B82E-D9E70CB29992}" presName="dummy" presStyleCnt="0"/>
      <dgm:spPr/>
    </dgm:pt>
    <dgm:pt modelId="{F3E16EC6-6DB3-4160-994C-CFBB7D7A12A7}" type="pres">
      <dgm:prSet presAssocID="{528CCD34-6B8E-4866-B82E-D9E70CB29992}" presName="linH" presStyleCnt="0"/>
      <dgm:spPr/>
    </dgm:pt>
    <dgm:pt modelId="{779EC04C-CFA9-4915-A77C-C95D310C2A1D}" type="pres">
      <dgm:prSet presAssocID="{528CCD34-6B8E-4866-B82E-D9E70CB29992}" presName="padding1" presStyleCnt="0"/>
      <dgm:spPr/>
    </dgm:pt>
    <dgm:pt modelId="{07C2495F-663F-4ADF-8D84-B4E59B7F1F89}" type="pres">
      <dgm:prSet presAssocID="{93D29F65-0671-4D6D-8E14-A874FC3ED25D}" presName="linV" presStyleCnt="0"/>
      <dgm:spPr/>
    </dgm:pt>
    <dgm:pt modelId="{6297147C-FA1A-4AB2-9826-CD2A9BE751C2}" type="pres">
      <dgm:prSet presAssocID="{93D29F65-0671-4D6D-8E14-A874FC3ED25D}" presName="spVertical1" presStyleCnt="0"/>
      <dgm:spPr/>
    </dgm:pt>
    <dgm:pt modelId="{557ED023-E085-400F-A3B7-43FB15FA5BAA}" type="pres">
      <dgm:prSet presAssocID="{93D29F65-0671-4D6D-8E14-A874FC3ED25D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0669FBC-D4A0-4E7A-867C-2173008E9705}" type="pres">
      <dgm:prSet presAssocID="{93D29F65-0671-4D6D-8E14-A874FC3ED25D}" presName="spVertical2" presStyleCnt="0"/>
      <dgm:spPr/>
    </dgm:pt>
    <dgm:pt modelId="{1175FBCC-4D02-41E9-8C74-C5AA4B04DC04}" type="pres">
      <dgm:prSet presAssocID="{93D29F65-0671-4D6D-8E14-A874FC3ED25D}" presName="spVertical3" presStyleCnt="0"/>
      <dgm:spPr/>
    </dgm:pt>
    <dgm:pt modelId="{A64F849C-170F-46DA-A256-C35E26109349}" type="pres">
      <dgm:prSet presAssocID="{85B6B954-A185-4B08-B4D9-B86FAA1796FD}" presName="space" presStyleCnt="0"/>
      <dgm:spPr/>
    </dgm:pt>
    <dgm:pt modelId="{E4E26452-06BA-409C-B157-614E807ACC9B}" type="pres">
      <dgm:prSet presAssocID="{97D86A4A-426E-4DD1-95B4-5625E81CB419}" presName="linV" presStyleCnt="0"/>
      <dgm:spPr/>
    </dgm:pt>
    <dgm:pt modelId="{51C33764-FD21-4BFD-8619-723A28932C23}" type="pres">
      <dgm:prSet presAssocID="{97D86A4A-426E-4DD1-95B4-5625E81CB419}" presName="spVertical1" presStyleCnt="0"/>
      <dgm:spPr/>
    </dgm:pt>
    <dgm:pt modelId="{710ABCDF-9E7F-4DE3-8F3A-71BE00235CD0}" type="pres">
      <dgm:prSet presAssocID="{97D86A4A-426E-4DD1-95B4-5625E81CB419}" presName="parTx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0085112-66DF-41D0-A4B2-562BFDAE22D1}" type="pres">
      <dgm:prSet presAssocID="{97D86A4A-426E-4DD1-95B4-5625E81CB419}" presName="spVertical2" presStyleCnt="0"/>
      <dgm:spPr/>
    </dgm:pt>
    <dgm:pt modelId="{2535FD8B-4BBC-4704-BADF-EFBBAA6801E1}" type="pres">
      <dgm:prSet presAssocID="{97D86A4A-426E-4DD1-95B4-5625E81CB419}" presName="spVertical3" presStyleCnt="0"/>
      <dgm:spPr/>
    </dgm:pt>
    <dgm:pt modelId="{6FC56CA4-D9E2-405A-9519-E60AA563F74D}" type="pres">
      <dgm:prSet presAssocID="{528CCD34-6B8E-4866-B82E-D9E70CB29992}" presName="padding2" presStyleCnt="0"/>
      <dgm:spPr/>
    </dgm:pt>
    <dgm:pt modelId="{1C556C5B-16F2-48E0-A177-C23E6128727C}" type="pres">
      <dgm:prSet presAssocID="{528CCD34-6B8E-4866-B82E-D9E70CB29992}" presName="negArrow" presStyleCnt="0"/>
      <dgm:spPr/>
    </dgm:pt>
    <dgm:pt modelId="{AE9D0612-64AD-470D-B071-B5F03F99EFCA}" type="pres">
      <dgm:prSet presAssocID="{528CCD34-6B8E-4866-B82E-D9E70CB29992}" presName="backgroundArrow" presStyleLbl="node1" presStyleIdx="0" presStyleCnt="1"/>
      <dgm:spPr/>
    </dgm:pt>
  </dgm:ptLst>
  <dgm:cxnLst>
    <dgm:cxn modelId="{AD7B8005-8A64-45B6-BA83-3B44E85D509A}" type="presOf" srcId="{528CCD34-6B8E-4866-B82E-D9E70CB29992}" destId="{12A8ABCF-5A8D-421C-B1FC-E00AEAB3E04B}" srcOrd="0" destOrd="0" presId="urn:microsoft.com/office/officeart/2005/8/layout/hProcess3"/>
    <dgm:cxn modelId="{D3F8E3CB-B7D7-40D5-B64B-B08343A23483}" type="presOf" srcId="{97D86A4A-426E-4DD1-95B4-5625E81CB419}" destId="{710ABCDF-9E7F-4DE3-8F3A-71BE00235CD0}" srcOrd="0" destOrd="0" presId="urn:microsoft.com/office/officeart/2005/8/layout/hProcess3"/>
    <dgm:cxn modelId="{F4960A9E-3093-4FB0-AEEE-70629D678067}" srcId="{528CCD34-6B8E-4866-B82E-D9E70CB29992}" destId="{97D86A4A-426E-4DD1-95B4-5625E81CB419}" srcOrd="1" destOrd="0" parTransId="{DE53256D-09E2-40F9-A612-80BA88A64E3F}" sibTransId="{B090DA4F-CD0B-4414-8265-8F5B4A071AE3}"/>
    <dgm:cxn modelId="{980C4F42-39A4-46B4-8E5C-0E716A11CAA4}" srcId="{528CCD34-6B8E-4866-B82E-D9E70CB29992}" destId="{93D29F65-0671-4D6D-8E14-A874FC3ED25D}" srcOrd="0" destOrd="0" parTransId="{598E8719-FD07-4C6E-A9E8-BAFB55ABA709}" sibTransId="{85B6B954-A185-4B08-B4D9-B86FAA1796FD}"/>
    <dgm:cxn modelId="{A64A5331-8F3E-4083-A574-A91EAEB3C045}" type="presOf" srcId="{93D29F65-0671-4D6D-8E14-A874FC3ED25D}" destId="{557ED023-E085-400F-A3B7-43FB15FA5BAA}" srcOrd="0" destOrd="0" presId="urn:microsoft.com/office/officeart/2005/8/layout/hProcess3"/>
    <dgm:cxn modelId="{5F59F827-4DA6-4C7B-8FC9-C5AB856336B0}" type="presParOf" srcId="{12A8ABCF-5A8D-421C-B1FC-E00AEAB3E04B}" destId="{255ED2A8-1EDE-4F93-BA09-E26469CEE93E}" srcOrd="0" destOrd="0" presId="urn:microsoft.com/office/officeart/2005/8/layout/hProcess3"/>
    <dgm:cxn modelId="{4C5B3268-3C1D-40EA-84FE-BE1B8D017104}" type="presParOf" srcId="{12A8ABCF-5A8D-421C-B1FC-E00AEAB3E04B}" destId="{F3E16EC6-6DB3-4160-994C-CFBB7D7A12A7}" srcOrd="1" destOrd="0" presId="urn:microsoft.com/office/officeart/2005/8/layout/hProcess3"/>
    <dgm:cxn modelId="{2111C401-B5E1-49AB-9B69-B87A6E3E4C5C}" type="presParOf" srcId="{F3E16EC6-6DB3-4160-994C-CFBB7D7A12A7}" destId="{779EC04C-CFA9-4915-A77C-C95D310C2A1D}" srcOrd="0" destOrd="0" presId="urn:microsoft.com/office/officeart/2005/8/layout/hProcess3"/>
    <dgm:cxn modelId="{5F3D43B1-AA4C-4FCB-8B3E-C12B5A8C3A2F}" type="presParOf" srcId="{F3E16EC6-6DB3-4160-994C-CFBB7D7A12A7}" destId="{07C2495F-663F-4ADF-8D84-B4E59B7F1F89}" srcOrd="1" destOrd="0" presId="urn:microsoft.com/office/officeart/2005/8/layout/hProcess3"/>
    <dgm:cxn modelId="{EB9C57F0-F272-4A4C-9CF3-92CEE53A9EDA}" type="presParOf" srcId="{07C2495F-663F-4ADF-8D84-B4E59B7F1F89}" destId="{6297147C-FA1A-4AB2-9826-CD2A9BE751C2}" srcOrd="0" destOrd="0" presId="urn:microsoft.com/office/officeart/2005/8/layout/hProcess3"/>
    <dgm:cxn modelId="{4366016F-3ADB-41C8-937E-D8B6122846AC}" type="presParOf" srcId="{07C2495F-663F-4ADF-8D84-B4E59B7F1F89}" destId="{557ED023-E085-400F-A3B7-43FB15FA5BAA}" srcOrd="1" destOrd="0" presId="urn:microsoft.com/office/officeart/2005/8/layout/hProcess3"/>
    <dgm:cxn modelId="{72164279-7D11-4F74-A2F0-FFF641E59437}" type="presParOf" srcId="{07C2495F-663F-4ADF-8D84-B4E59B7F1F89}" destId="{40669FBC-D4A0-4E7A-867C-2173008E9705}" srcOrd="2" destOrd="0" presId="urn:microsoft.com/office/officeart/2005/8/layout/hProcess3"/>
    <dgm:cxn modelId="{40414313-95AD-4473-B347-29A3FF132B18}" type="presParOf" srcId="{07C2495F-663F-4ADF-8D84-B4E59B7F1F89}" destId="{1175FBCC-4D02-41E9-8C74-C5AA4B04DC04}" srcOrd="3" destOrd="0" presId="urn:microsoft.com/office/officeart/2005/8/layout/hProcess3"/>
    <dgm:cxn modelId="{61C0712D-597D-4B95-A8B8-FFA8583C3F9D}" type="presParOf" srcId="{F3E16EC6-6DB3-4160-994C-CFBB7D7A12A7}" destId="{A64F849C-170F-46DA-A256-C35E26109349}" srcOrd="2" destOrd="0" presId="urn:microsoft.com/office/officeart/2005/8/layout/hProcess3"/>
    <dgm:cxn modelId="{52E0FD5F-C2EA-40C0-BAF4-4BD9BED1B971}" type="presParOf" srcId="{F3E16EC6-6DB3-4160-994C-CFBB7D7A12A7}" destId="{E4E26452-06BA-409C-B157-614E807ACC9B}" srcOrd="3" destOrd="0" presId="urn:microsoft.com/office/officeart/2005/8/layout/hProcess3"/>
    <dgm:cxn modelId="{36E81EA0-791B-4C16-AAD8-2C14056F6BDF}" type="presParOf" srcId="{E4E26452-06BA-409C-B157-614E807ACC9B}" destId="{51C33764-FD21-4BFD-8619-723A28932C23}" srcOrd="0" destOrd="0" presId="urn:microsoft.com/office/officeart/2005/8/layout/hProcess3"/>
    <dgm:cxn modelId="{0CE4ACD4-97BD-4ECE-9050-283BDD462AED}" type="presParOf" srcId="{E4E26452-06BA-409C-B157-614E807ACC9B}" destId="{710ABCDF-9E7F-4DE3-8F3A-71BE00235CD0}" srcOrd="1" destOrd="0" presId="urn:microsoft.com/office/officeart/2005/8/layout/hProcess3"/>
    <dgm:cxn modelId="{5842D7D9-BA6F-4284-95A7-575995929989}" type="presParOf" srcId="{E4E26452-06BA-409C-B157-614E807ACC9B}" destId="{00085112-66DF-41D0-A4B2-562BFDAE22D1}" srcOrd="2" destOrd="0" presId="urn:microsoft.com/office/officeart/2005/8/layout/hProcess3"/>
    <dgm:cxn modelId="{D1FDBAC2-73A8-4921-92D8-B7CCB7ADA7BE}" type="presParOf" srcId="{E4E26452-06BA-409C-B157-614E807ACC9B}" destId="{2535FD8B-4BBC-4704-BADF-EFBBAA6801E1}" srcOrd="3" destOrd="0" presId="urn:microsoft.com/office/officeart/2005/8/layout/hProcess3"/>
    <dgm:cxn modelId="{A599D46F-2354-4704-A157-2C059CCF5683}" type="presParOf" srcId="{F3E16EC6-6DB3-4160-994C-CFBB7D7A12A7}" destId="{6FC56CA4-D9E2-405A-9519-E60AA563F74D}" srcOrd="4" destOrd="0" presId="urn:microsoft.com/office/officeart/2005/8/layout/hProcess3"/>
    <dgm:cxn modelId="{F56A730D-B8BF-4260-9F94-B6714BE73C55}" type="presParOf" srcId="{F3E16EC6-6DB3-4160-994C-CFBB7D7A12A7}" destId="{1C556C5B-16F2-48E0-A177-C23E6128727C}" srcOrd="5" destOrd="0" presId="urn:microsoft.com/office/officeart/2005/8/layout/hProcess3"/>
    <dgm:cxn modelId="{87CCA68A-09B5-4FE8-9D6B-46C8224CCE4C}" type="presParOf" srcId="{F3E16EC6-6DB3-4160-994C-CFBB7D7A12A7}" destId="{AE9D0612-64AD-470D-B071-B5F03F99EFCA}" srcOrd="6" destOrd="0" presId="urn:microsoft.com/office/officeart/2005/8/layout/hProcess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3FDDFC-EC67-4D26-B68A-9A63BE18F94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14D265D-2725-4BEE-87F6-4D3D0AEA1461}">
      <dgm:prSet phldrT="[Texto]"/>
      <dgm:spPr/>
      <dgm:t>
        <a:bodyPr/>
        <a:lstStyle/>
        <a:p>
          <a:r>
            <a:rPr lang="es-CL" b="1" dirty="0" smtClean="0">
              <a:solidFill>
                <a:srgbClr val="FFC000"/>
              </a:solidFill>
            </a:rPr>
            <a:t>Género</a:t>
          </a:r>
          <a:endParaRPr lang="es-CL" b="1" dirty="0">
            <a:solidFill>
              <a:srgbClr val="FFC000"/>
            </a:solidFill>
          </a:endParaRPr>
        </a:p>
      </dgm:t>
    </dgm:pt>
    <dgm:pt modelId="{BE25A8C8-196A-4291-A8DA-C7B26D51AE91}" type="parTrans" cxnId="{E32AF3AA-FE82-4D36-BE43-535CE87E0E97}">
      <dgm:prSet/>
      <dgm:spPr/>
      <dgm:t>
        <a:bodyPr/>
        <a:lstStyle/>
        <a:p>
          <a:endParaRPr lang="es-CL"/>
        </a:p>
      </dgm:t>
    </dgm:pt>
    <dgm:pt modelId="{AEB996EB-85E7-404E-8F93-DB38544CCB17}" type="sibTrans" cxnId="{E32AF3AA-FE82-4D36-BE43-535CE87E0E97}">
      <dgm:prSet/>
      <dgm:spPr/>
      <dgm:t>
        <a:bodyPr/>
        <a:lstStyle/>
        <a:p>
          <a:endParaRPr lang="es-CL"/>
        </a:p>
      </dgm:t>
    </dgm:pt>
    <dgm:pt modelId="{32D1A7CA-76FA-4715-814D-0A7AD7A5E99F}">
      <dgm:prSet phldrT="[Texto]"/>
      <dgm:spPr/>
      <dgm:t>
        <a:bodyPr/>
        <a:lstStyle/>
        <a:p>
          <a:r>
            <a:rPr lang="es-CL" dirty="0" smtClean="0"/>
            <a:t>Hombre     76%</a:t>
          </a:r>
          <a:endParaRPr lang="es-CL" dirty="0"/>
        </a:p>
      </dgm:t>
    </dgm:pt>
    <dgm:pt modelId="{831F89A8-1452-4ADD-9803-09E93BCB3721}" type="parTrans" cxnId="{EFC51504-1A0F-4D68-B739-17BDC7F02F80}">
      <dgm:prSet/>
      <dgm:spPr/>
      <dgm:t>
        <a:bodyPr/>
        <a:lstStyle/>
        <a:p>
          <a:endParaRPr lang="es-CL"/>
        </a:p>
      </dgm:t>
    </dgm:pt>
    <dgm:pt modelId="{86474CB0-DAF8-4628-9E6D-750926079DA9}" type="sibTrans" cxnId="{EFC51504-1A0F-4D68-B739-17BDC7F02F80}">
      <dgm:prSet/>
      <dgm:spPr/>
      <dgm:t>
        <a:bodyPr/>
        <a:lstStyle/>
        <a:p>
          <a:endParaRPr lang="es-CL"/>
        </a:p>
      </dgm:t>
    </dgm:pt>
    <dgm:pt modelId="{FDBB6AE4-9177-49E1-A6F2-E2EA4216C928}">
      <dgm:prSet phldrT="[Texto]"/>
      <dgm:spPr/>
      <dgm:t>
        <a:bodyPr/>
        <a:lstStyle/>
        <a:p>
          <a:r>
            <a:rPr lang="es-CL" b="1" dirty="0" smtClean="0">
              <a:solidFill>
                <a:srgbClr val="FFC000"/>
              </a:solidFill>
            </a:rPr>
            <a:t>Edad</a:t>
          </a:r>
          <a:endParaRPr lang="es-CL" b="1" dirty="0">
            <a:solidFill>
              <a:srgbClr val="FFC000"/>
            </a:solidFill>
          </a:endParaRPr>
        </a:p>
      </dgm:t>
    </dgm:pt>
    <dgm:pt modelId="{1E51FFCA-547C-4D4F-A612-6BFA38B31775}" type="parTrans" cxnId="{62BB47F8-3A32-4540-B2E0-296E5B0538D4}">
      <dgm:prSet/>
      <dgm:spPr/>
      <dgm:t>
        <a:bodyPr/>
        <a:lstStyle/>
        <a:p>
          <a:endParaRPr lang="es-CL"/>
        </a:p>
      </dgm:t>
    </dgm:pt>
    <dgm:pt modelId="{52064A6D-A34C-43D9-8FE4-D2F291DF8AFF}" type="sibTrans" cxnId="{62BB47F8-3A32-4540-B2E0-296E5B0538D4}">
      <dgm:prSet/>
      <dgm:spPr/>
      <dgm:t>
        <a:bodyPr/>
        <a:lstStyle/>
        <a:p>
          <a:endParaRPr lang="es-CL"/>
        </a:p>
      </dgm:t>
    </dgm:pt>
    <dgm:pt modelId="{D49F632C-FD4D-431D-B912-8829909EEEF0}">
      <dgm:prSet phldrT="[Texto]"/>
      <dgm:spPr/>
      <dgm:t>
        <a:bodyPr/>
        <a:lstStyle/>
        <a:p>
          <a:r>
            <a:rPr lang="es-CL" dirty="0" smtClean="0"/>
            <a:t>Independiente 24%        sector público 22%</a:t>
          </a:r>
          <a:endParaRPr lang="es-CL" dirty="0"/>
        </a:p>
      </dgm:t>
    </dgm:pt>
    <dgm:pt modelId="{1BF19242-19BE-4A74-822D-CEF7973A150A}" type="parTrans" cxnId="{1766A09D-5197-4123-B064-311D2D2A120C}">
      <dgm:prSet/>
      <dgm:spPr/>
      <dgm:t>
        <a:bodyPr/>
        <a:lstStyle/>
        <a:p>
          <a:endParaRPr lang="es-CL"/>
        </a:p>
      </dgm:t>
    </dgm:pt>
    <dgm:pt modelId="{8A47372D-AD04-4958-B0EE-50FA62C7D753}" type="sibTrans" cxnId="{1766A09D-5197-4123-B064-311D2D2A120C}">
      <dgm:prSet/>
      <dgm:spPr/>
      <dgm:t>
        <a:bodyPr/>
        <a:lstStyle/>
        <a:p>
          <a:endParaRPr lang="es-CL"/>
        </a:p>
      </dgm:t>
    </dgm:pt>
    <dgm:pt modelId="{7A81C80F-8B7D-41DD-A9A6-1167FD80A301}">
      <dgm:prSet phldrT="[Texto]"/>
      <dgm:spPr/>
      <dgm:t>
        <a:bodyPr/>
        <a:lstStyle/>
        <a:p>
          <a:r>
            <a:rPr lang="es-CL" b="1" dirty="0" smtClean="0">
              <a:solidFill>
                <a:srgbClr val="FFC000"/>
              </a:solidFill>
            </a:rPr>
            <a:t>Ingreso</a:t>
          </a:r>
          <a:endParaRPr lang="es-CL" b="1" dirty="0">
            <a:solidFill>
              <a:srgbClr val="FFC000"/>
            </a:solidFill>
          </a:endParaRPr>
        </a:p>
      </dgm:t>
    </dgm:pt>
    <dgm:pt modelId="{5930FEC1-A2D4-41D0-BBAB-418D2F79FB52}" type="parTrans" cxnId="{59AE2DB6-CE12-4247-8D42-30CBA35EE7AC}">
      <dgm:prSet/>
      <dgm:spPr/>
      <dgm:t>
        <a:bodyPr/>
        <a:lstStyle/>
        <a:p>
          <a:endParaRPr lang="es-CL"/>
        </a:p>
      </dgm:t>
    </dgm:pt>
    <dgm:pt modelId="{FF0CB3F4-A6DF-44C8-B56C-8A6A199DBC42}" type="sibTrans" cxnId="{59AE2DB6-CE12-4247-8D42-30CBA35EE7AC}">
      <dgm:prSet/>
      <dgm:spPr/>
      <dgm:t>
        <a:bodyPr/>
        <a:lstStyle/>
        <a:p>
          <a:endParaRPr lang="es-CL"/>
        </a:p>
      </dgm:t>
    </dgm:pt>
    <dgm:pt modelId="{F04FBEE9-D82B-407D-815B-445DE11BA6E6}">
      <dgm:prSet phldrT="[Texto]"/>
      <dgm:spPr/>
      <dgm:t>
        <a:bodyPr/>
        <a:lstStyle/>
        <a:p>
          <a:r>
            <a:rPr lang="es-CL" dirty="0" smtClean="0"/>
            <a:t>1 millón a 2 millones     25%</a:t>
          </a:r>
          <a:endParaRPr lang="es-CL" dirty="0"/>
        </a:p>
      </dgm:t>
    </dgm:pt>
    <dgm:pt modelId="{6643E318-9116-40B2-AB2B-0FC797014870}" type="parTrans" cxnId="{0C9912A5-6B03-4659-8D29-D4E1E346A3A4}">
      <dgm:prSet/>
      <dgm:spPr/>
      <dgm:t>
        <a:bodyPr/>
        <a:lstStyle/>
        <a:p>
          <a:endParaRPr lang="es-CL"/>
        </a:p>
      </dgm:t>
    </dgm:pt>
    <dgm:pt modelId="{95AEAD99-2D75-4286-BE9A-7C96246EBFB4}" type="sibTrans" cxnId="{0C9912A5-6B03-4659-8D29-D4E1E346A3A4}">
      <dgm:prSet/>
      <dgm:spPr/>
      <dgm:t>
        <a:bodyPr/>
        <a:lstStyle/>
        <a:p>
          <a:endParaRPr lang="es-CL"/>
        </a:p>
      </dgm:t>
    </dgm:pt>
    <dgm:pt modelId="{CAEC0C0C-DD6D-4968-9A4D-CBC035DB90CC}">
      <dgm:prSet phldrT="[Texto]"/>
      <dgm:spPr/>
      <dgm:t>
        <a:bodyPr/>
        <a:lstStyle/>
        <a:p>
          <a:endParaRPr lang="es-CL" dirty="0"/>
        </a:p>
      </dgm:t>
    </dgm:pt>
    <dgm:pt modelId="{A6C53E0B-2940-40E9-BA98-3DE62756BCD1}" type="parTrans" cxnId="{748AA812-A81E-42DF-AFB9-F9F09A5A1342}">
      <dgm:prSet/>
      <dgm:spPr/>
      <dgm:t>
        <a:bodyPr/>
        <a:lstStyle/>
        <a:p>
          <a:endParaRPr lang="es-CL"/>
        </a:p>
      </dgm:t>
    </dgm:pt>
    <dgm:pt modelId="{78F02F91-5504-4F2A-9AE5-EAA7B292976D}" type="sibTrans" cxnId="{748AA812-A81E-42DF-AFB9-F9F09A5A1342}">
      <dgm:prSet/>
      <dgm:spPr/>
      <dgm:t>
        <a:bodyPr/>
        <a:lstStyle/>
        <a:p>
          <a:endParaRPr lang="es-CL"/>
        </a:p>
      </dgm:t>
    </dgm:pt>
    <dgm:pt modelId="{FA4A7259-B4F8-493B-A14A-545781943B25}">
      <dgm:prSet phldrT="[Texto]"/>
      <dgm:spPr/>
      <dgm:t>
        <a:bodyPr/>
        <a:lstStyle/>
        <a:p>
          <a:r>
            <a:rPr lang="es-CL" b="1" dirty="0" smtClean="0">
              <a:solidFill>
                <a:srgbClr val="FFC000"/>
              </a:solidFill>
            </a:rPr>
            <a:t>Actividad</a:t>
          </a:r>
          <a:endParaRPr lang="es-CL" b="1" dirty="0">
            <a:solidFill>
              <a:srgbClr val="FFC000"/>
            </a:solidFill>
          </a:endParaRPr>
        </a:p>
      </dgm:t>
    </dgm:pt>
    <dgm:pt modelId="{4E637545-1AC9-4800-8C11-A1627CF59B38}" type="parTrans" cxnId="{0B7F2756-84E1-4898-BEBC-0C123E6AF5EF}">
      <dgm:prSet/>
      <dgm:spPr/>
      <dgm:t>
        <a:bodyPr/>
        <a:lstStyle/>
        <a:p>
          <a:endParaRPr lang="es-CL"/>
        </a:p>
      </dgm:t>
    </dgm:pt>
    <dgm:pt modelId="{0C915E5C-66B2-4559-86A0-23349BD3F397}" type="sibTrans" cxnId="{0B7F2756-84E1-4898-BEBC-0C123E6AF5EF}">
      <dgm:prSet/>
      <dgm:spPr/>
      <dgm:t>
        <a:bodyPr/>
        <a:lstStyle/>
        <a:p>
          <a:endParaRPr lang="es-CL"/>
        </a:p>
      </dgm:t>
    </dgm:pt>
    <dgm:pt modelId="{E435689F-CD97-4124-BB75-226348027024}">
      <dgm:prSet/>
      <dgm:spPr/>
      <dgm:t>
        <a:bodyPr/>
        <a:lstStyle/>
        <a:p>
          <a:r>
            <a:rPr lang="es-CL" dirty="0" smtClean="0"/>
            <a:t>Universitaria 57%</a:t>
          </a:r>
          <a:endParaRPr lang="es-CL" dirty="0"/>
        </a:p>
      </dgm:t>
    </dgm:pt>
    <dgm:pt modelId="{B6AE6A9D-E2E0-46CE-BDE9-EA572F694F74}" type="parTrans" cxnId="{51E5368C-81A0-4A2C-BBC4-B32536934941}">
      <dgm:prSet/>
      <dgm:spPr/>
      <dgm:t>
        <a:bodyPr/>
        <a:lstStyle/>
        <a:p>
          <a:endParaRPr lang="es-CL"/>
        </a:p>
      </dgm:t>
    </dgm:pt>
    <dgm:pt modelId="{BE12E433-3E57-412D-983B-5F4B1826AC95}" type="sibTrans" cxnId="{51E5368C-81A0-4A2C-BBC4-B32536934941}">
      <dgm:prSet/>
      <dgm:spPr/>
      <dgm:t>
        <a:bodyPr/>
        <a:lstStyle/>
        <a:p>
          <a:endParaRPr lang="es-CL"/>
        </a:p>
      </dgm:t>
    </dgm:pt>
    <dgm:pt modelId="{838E900D-9138-4A26-858F-5A832640BCB3}">
      <dgm:prSet phldrT="[Texto]"/>
      <dgm:spPr/>
      <dgm:t>
        <a:bodyPr/>
        <a:lstStyle/>
        <a:p>
          <a:r>
            <a:rPr lang="es-CL" b="1" dirty="0" smtClean="0">
              <a:solidFill>
                <a:srgbClr val="FFC000"/>
              </a:solidFill>
            </a:rPr>
            <a:t>Educación</a:t>
          </a:r>
          <a:endParaRPr lang="es-CL" b="1" dirty="0">
            <a:solidFill>
              <a:srgbClr val="FFC000"/>
            </a:solidFill>
          </a:endParaRPr>
        </a:p>
      </dgm:t>
    </dgm:pt>
    <dgm:pt modelId="{73097F0E-7D12-4A38-B51F-B70EB56DA37C}" type="parTrans" cxnId="{ED235109-C140-49FA-A328-6818E9C64247}">
      <dgm:prSet/>
      <dgm:spPr/>
      <dgm:t>
        <a:bodyPr/>
        <a:lstStyle/>
        <a:p>
          <a:endParaRPr lang="es-CL"/>
        </a:p>
      </dgm:t>
    </dgm:pt>
    <dgm:pt modelId="{032173C0-F735-463D-BFB3-7D9282547843}" type="sibTrans" cxnId="{ED235109-C140-49FA-A328-6818E9C64247}">
      <dgm:prSet/>
      <dgm:spPr/>
      <dgm:t>
        <a:bodyPr/>
        <a:lstStyle/>
        <a:p>
          <a:endParaRPr lang="es-CL"/>
        </a:p>
      </dgm:t>
    </dgm:pt>
    <dgm:pt modelId="{A421DC62-6EA6-49ED-9728-1BB54C78D516}">
      <dgm:prSet/>
      <dgm:spPr/>
      <dgm:t>
        <a:bodyPr/>
        <a:lstStyle/>
        <a:p>
          <a:r>
            <a:rPr lang="es-CL" dirty="0" smtClean="0"/>
            <a:t>46 a 60 años      37%</a:t>
          </a:r>
          <a:endParaRPr lang="es-CL" dirty="0"/>
        </a:p>
      </dgm:t>
    </dgm:pt>
    <dgm:pt modelId="{5E6C205A-9A6E-4937-886B-E556A81DC2EA}" type="parTrans" cxnId="{EF4B29F8-6515-46B6-BE6A-E7C151255FE0}">
      <dgm:prSet/>
      <dgm:spPr/>
      <dgm:t>
        <a:bodyPr/>
        <a:lstStyle/>
        <a:p>
          <a:endParaRPr lang="es-CL"/>
        </a:p>
      </dgm:t>
    </dgm:pt>
    <dgm:pt modelId="{7B9BCD9D-3739-4E16-A657-A3BEE7FE1AF2}" type="sibTrans" cxnId="{EF4B29F8-6515-46B6-BE6A-E7C151255FE0}">
      <dgm:prSet/>
      <dgm:spPr/>
      <dgm:t>
        <a:bodyPr/>
        <a:lstStyle/>
        <a:p>
          <a:endParaRPr lang="es-CL"/>
        </a:p>
      </dgm:t>
    </dgm:pt>
    <dgm:pt modelId="{0E5E13D9-1F4E-4EAF-B21C-4B7CD267EB03}" type="pres">
      <dgm:prSet presAssocID="{7B3FDDFC-EC67-4D26-B68A-9A63BE18F9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FCCE943-4BD7-4BCA-92E1-3733062F77CF}" type="pres">
      <dgm:prSet presAssocID="{C14D265D-2725-4BEE-87F6-4D3D0AEA1461}" presName="compositeNode" presStyleCnt="0">
        <dgm:presLayoutVars>
          <dgm:bulletEnabled val="1"/>
        </dgm:presLayoutVars>
      </dgm:prSet>
      <dgm:spPr/>
    </dgm:pt>
    <dgm:pt modelId="{EE22577D-DE08-4311-8CB2-38E93D16E6CA}" type="pres">
      <dgm:prSet presAssocID="{C14D265D-2725-4BEE-87F6-4D3D0AEA1461}" presName="bgRect" presStyleLbl="node1" presStyleIdx="0" presStyleCnt="5"/>
      <dgm:spPr/>
      <dgm:t>
        <a:bodyPr/>
        <a:lstStyle/>
        <a:p>
          <a:endParaRPr lang="es-CL"/>
        </a:p>
      </dgm:t>
    </dgm:pt>
    <dgm:pt modelId="{CCB25E49-7D6D-43EE-ADE9-1B8B7D67691C}" type="pres">
      <dgm:prSet presAssocID="{C14D265D-2725-4BEE-87F6-4D3D0AEA1461}" presName="parentNode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BDF27FC-134A-451D-8161-4E7E8935463A}" type="pres">
      <dgm:prSet presAssocID="{C14D265D-2725-4BEE-87F6-4D3D0AEA1461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694DAF4-707A-451F-8D63-6C01D84DE845}" type="pres">
      <dgm:prSet presAssocID="{AEB996EB-85E7-404E-8F93-DB38544CCB17}" presName="hSp" presStyleCnt="0"/>
      <dgm:spPr/>
    </dgm:pt>
    <dgm:pt modelId="{A9642996-0083-433B-928D-42B3C6C1D898}" type="pres">
      <dgm:prSet presAssocID="{AEB996EB-85E7-404E-8F93-DB38544CCB17}" presName="vProcSp" presStyleCnt="0"/>
      <dgm:spPr/>
    </dgm:pt>
    <dgm:pt modelId="{755BBAA3-E8D8-4FE4-8F1E-BEC30F8DDC99}" type="pres">
      <dgm:prSet presAssocID="{AEB996EB-85E7-404E-8F93-DB38544CCB17}" presName="vSp1" presStyleCnt="0"/>
      <dgm:spPr/>
    </dgm:pt>
    <dgm:pt modelId="{9627D1C2-9AAD-4D5E-BE0C-8CC33ADD5576}" type="pres">
      <dgm:prSet presAssocID="{AEB996EB-85E7-404E-8F93-DB38544CCB17}" presName="simulatedConn" presStyleLbl="solidFgAcc1" presStyleIdx="0" presStyleCnt="4"/>
      <dgm:spPr/>
    </dgm:pt>
    <dgm:pt modelId="{931E2BB3-F351-4FCC-8C72-494265CE0AF5}" type="pres">
      <dgm:prSet presAssocID="{AEB996EB-85E7-404E-8F93-DB38544CCB17}" presName="vSp2" presStyleCnt="0"/>
      <dgm:spPr/>
    </dgm:pt>
    <dgm:pt modelId="{0D5C7D52-D6C7-4FBC-829F-9CA9FD3200D3}" type="pres">
      <dgm:prSet presAssocID="{AEB996EB-85E7-404E-8F93-DB38544CCB17}" presName="sibTrans" presStyleCnt="0"/>
      <dgm:spPr/>
    </dgm:pt>
    <dgm:pt modelId="{FBC88D08-69C6-4FD5-B7FA-803499B99E17}" type="pres">
      <dgm:prSet presAssocID="{FDBB6AE4-9177-49E1-A6F2-E2EA4216C928}" presName="compositeNode" presStyleCnt="0">
        <dgm:presLayoutVars>
          <dgm:bulletEnabled val="1"/>
        </dgm:presLayoutVars>
      </dgm:prSet>
      <dgm:spPr/>
    </dgm:pt>
    <dgm:pt modelId="{34459F7F-081C-4587-B898-17F6D04FA690}" type="pres">
      <dgm:prSet presAssocID="{FDBB6AE4-9177-49E1-A6F2-E2EA4216C928}" presName="bgRect" presStyleLbl="node1" presStyleIdx="1" presStyleCnt="5"/>
      <dgm:spPr/>
      <dgm:t>
        <a:bodyPr/>
        <a:lstStyle/>
        <a:p>
          <a:endParaRPr lang="es-CL"/>
        </a:p>
      </dgm:t>
    </dgm:pt>
    <dgm:pt modelId="{FD53BFA9-65DF-4EDB-A880-B4182EF976E7}" type="pres">
      <dgm:prSet presAssocID="{FDBB6AE4-9177-49E1-A6F2-E2EA4216C928}" presName="parentNode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AE157BB-01D9-44B6-926A-599132E3500E}" type="pres">
      <dgm:prSet presAssocID="{FDBB6AE4-9177-49E1-A6F2-E2EA4216C928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6BAF292-C23E-4DF3-95FE-F7B587C1E865}" type="pres">
      <dgm:prSet presAssocID="{52064A6D-A34C-43D9-8FE4-D2F291DF8AFF}" presName="hSp" presStyleCnt="0"/>
      <dgm:spPr/>
    </dgm:pt>
    <dgm:pt modelId="{C72FC431-CF11-444E-90F1-C8E6C1DD05EB}" type="pres">
      <dgm:prSet presAssocID="{52064A6D-A34C-43D9-8FE4-D2F291DF8AFF}" presName="vProcSp" presStyleCnt="0"/>
      <dgm:spPr/>
    </dgm:pt>
    <dgm:pt modelId="{092BCAFA-0808-4057-8131-AB79F2A16FBD}" type="pres">
      <dgm:prSet presAssocID="{52064A6D-A34C-43D9-8FE4-D2F291DF8AFF}" presName="vSp1" presStyleCnt="0"/>
      <dgm:spPr/>
    </dgm:pt>
    <dgm:pt modelId="{27D27965-3D5F-4B79-AFE5-1EE59944102E}" type="pres">
      <dgm:prSet presAssocID="{52064A6D-A34C-43D9-8FE4-D2F291DF8AFF}" presName="simulatedConn" presStyleLbl="solidFgAcc1" presStyleIdx="1" presStyleCnt="4"/>
      <dgm:spPr/>
    </dgm:pt>
    <dgm:pt modelId="{DCB443C6-991B-4CC3-9A03-56C4E0DE992E}" type="pres">
      <dgm:prSet presAssocID="{52064A6D-A34C-43D9-8FE4-D2F291DF8AFF}" presName="vSp2" presStyleCnt="0"/>
      <dgm:spPr/>
    </dgm:pt>
    <dgm:pt modelId="{10B84D9F-E792-472B-B694-A2AA08B8DC55}" type="pres">
      <dgm:prSet presAssocID="{52064A6D-A34C-43D9-8FE4-D2F291DF8AFF}" presName="sibTrans" presStyleCnt="0"/>
      <dgm:spPr/>
    </dgm:pt>
    <dgm:pt modelId="{E42D2E58-4DFD-43D8-A6EC-EFD642AB4284}" type="pres">
      <dgm:prSet presAssocID="{838E900D-9138-4A26-858F-5A832640BCB3}" presName="compositeNode" presStyleCnt="0">
        <dgm:presLayoutVars>
          <dgm:bulletEnabled val="1"/>
        </dgm:presLayoutVars>
      </dgm:prSet>
      <dgm:spPr/>
    </dgm:pt>
    <dgm:pt modelId="{9DD697E8-93BC-4554-B078-5EC00D1D50ED}" type="pres">
      <dgm:prSet presAssocID="{838E900D-9138-4A26-858F-5A832640BCB3}" presName="bgRect" presStyleLbl="node1" presStyleIdx="2" presStyleCnt="5"/>
      <dgm:spPr/>
      <dgm:t>
        <a:bodyPr/>
        <a:lstStyle/>
        <a:p>
          <a:endParaRPr lang="es-CL"/>
        </a:p>
      </dgm:t>
    </dgm:pt>
    <dgm:pt modelId="{14899A33-D427-40ED-9A5F-BCDCFF422FD6}" type="pres">
      <dgm:prSet presAssocID="{838E900D-9138-4A26-858F-5A832640BCB3}" presName="parentNode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494B1E9-41B0-4128-82D4-C6530FC26149}" type="pres">
      <dgm:prSet presAssocID="{838E900D-9138-4A26-858F-5A832640BCB3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76144D-8A62-4040-9821-35869C1C5487}" type="pres">
      <dgm:prSet presAssocID="{032173C0-F735-463D-BFB3-7D9282547843}" presName="hSp" presStyleCnt="0"/>
      <dgm:spPr/>
    </dgm:pt>
    <dgm:pt modelId="{13D73F9D-4166-4384-AAF6-FCC6EA60FF22}" type="pres">
      <dgm:prSet presAssocID="{032173C0-F735-463D-BFB3-7D9282547843}" presName="vProcSp" presStyleCnt="0"/>
      <dgm:spPr/>
    </dgm:pt>
    <dgm:pt modelId="{08E29E59-D429-4287-BE45-AAD82C00DAF5}" type="pres">
      <dgm:prSet presAssocID="{032173C0-F735-463D-BFB3-7D9282547843}" presName="vSp1" presStyleCnt="0"/>
      <dgm:spPr/>
    </dgm:pt>
    <dgm:pt modelId="{D8823026-B4C6-4195-982B-CEE47D29BCCD}" type="pres">
      <dgm:prSet presAssocID="{032173C0-F735-463D-BFB3-7D9282547843}" presName="simulatedConn" presStyleLbl="solidFgAcc1" presStyleIdx="2" presStyleCnt="4"/>
      <dgm:spPr/>
    </dgm:pt>
    <dgm:pt modelId="{CC96E9FB-98BF-4172-BBCC-A3E712E6A147}" type="pres">
      <dgm:prSet presAssocID="{032173C0-F735-463D-BFB3-7D9282547843}" presName="vSp2" presStyleCnt="0"/>
      <dgm:spPr/>
    </dgm:pt>
    <dgm:pt modelId="{6D66C474-F586-4094-93FE-BEB7AAD8C987}" type="pres">
      <dgm:prSet presAssocID="{032173C0-F735-463D-BFB3-7D9282547843}" presName="sibTrans" presStyleCnt="0"/>
      <dgm:spPr/>
    </dgm:pt>
    <dgm:pt modelId="{4185CEB0-8CAE-4078-AD81-06E53D89E253}" type="pres">
      <dgm:prSet presAssocID="{FA4A7259-B4F8-493B-A14A-545781943B25}" presName="compositeNode" presStyleCnt="0">
        <dgm:presLayoutVars>
          <dgm:bulletEnabled val="1"/>
        </dgm:presLayoutVars>
      </dgm:prSet>
      <dgm:spPr/>
    </dgm:pt>
    <dgm:pt modelId="{BE38BCB3-16DA-48A1-A62C-75F4372A43E4}" type="pres">
      <dgm:prSet presAssocID="{FA4A7259-B4F8-493B-A14A-545781943B25}" presName="bgRect" presStyleLbl="node1" presStyleIdx="3" presStyleCnt="5"/>
      <dgm:spPr/>
      <dgm:t>
        <a:bodyPr/>
        <a:lstStyle/>
        <a:p>
          <a:endParaRPr lang="es-CL"/>
        </a:p>
      </dgm:t>
    </dgm:pt>
    <dgm:pt modelId="{18070A78-94B6-4E20-97D2-65BEE1A43F6C}" type="pres">
      <dgm:prSet presAssocID="{FA4A7259-B4F8-493B-A14A-545781943B25}" presName="parentNode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3FC14E4-5227-4338-BF61-359EE53856B6}" type="pres">
      <dgm:prSet presAssocID="{FA4A7259-B4F8-493B-A14A-545781943B2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C0C4E9C-27BD-4084-BFCA-EA612F7D2653}" type="pres">
      <dgm:prSet presAssocID="{0C915E5C-66B2-4559-86A0-23349BD3F397}" presName="hSp" presStyleCnt="0"/>
      <dgm:spPr/>
    </dgm:pt>
    <dgm:pt modelId="{BF6E41E6-A25C-457F-8FAF-BF6196AFB126}" type="pres">
      <dgm:prSet presAssocID="{0C915E5C-66B2-4559-86A0-23349BD3F397}" presName="vProcSp" presStyleCnt="0"/>
      <dgm:spPr/>
    </dgm:pt>
    <dgm:pt modelId="{6C480CDC-0B83-41EE-A041-674E1985DBA6}" type="pres">
      <dgm:prSet presAssocID="{0C915E5C-66B2-4559-86A0-23349BD3F397}" presName="vSp1" presStyleCnt="0"/>
      <dgm:spPr/>
    </dgm:pt>
    <dgm:pt modelId="{FC32E8C1-1CC5-456E-A62F-3F06CC059AA2}" type="pres">
      <dgm:prSet presAssocID="{0C915E5C-66B2-4559-86A0-23349BD3F397}" presName="simulatedConn" presStyleLbl="solidFgAcc1" presStyleIdx="3" presStyleCnt="4"/>
      <dgm:spPr/>
    </dgm:pt>
    <dgm:pt modelId="{E82C733C-5A25-49B9-9949-230456754ABF}" type="pres">
      <dgm:prSet presAssocID="{0C915E5C-66B2-4559-86A0-23349BD3F397}" presName="vSp2" presStyleCnt="0"/>
      <dgm:spPr/>
    </dgm:pt>
    <dgm:pt modelId="{8CBC2DD1-B220-4E9C-A7AC-B1820A4FF91C}" type="pres">
      <dgm:prSet presAssocID="{0C915E5C-66B2-4559-86A0-23349BD3F397}" presName="sibTrans" presStyleCnt="0"/>
      <dgm:spPr/>
    </dgm:pt>
    <dgm:pt modelId="{B49ABCE8-A914-4F15-A46C-53FDABF3C3F0}" type="pres">
      <dgm:prSet presAssocID="{7A81C80F-8B7D-41DD-A9A6-1167FD80A301}" presName="compositeNode" presStyleCnt="0">
        <dgm:presLayoutVars>
          <dgm:bulletEnabled val="1"/>
        </dgm:presLayoutVars>
      </dgm:prSet>
      <dgm:spPr/>
    </dgm:pt>
    <dgm:pt modelId="{C2EC5658-73D7-4121-8276-404F783D9FEF}" type="pres">
      <dgm:prSet presAssocID="{7A81C80F-8B7D-41DD-A9A6-1167FD80A301}" presName="bgRect" presStyleLbl="node1" presStyleIdx="4" presStyleCnt="5"/>
      <dgm:spPr/>
      <dgm:t>
        <a:bodyPr/>
        <a:lstStyle/>
        <a:p>
          <a:endParaRPr lang="es-CL"/>
        </a:p>
      </dgm:t>
    </dgm:pt>
    <dgm:pt modelId="{61373D1E-7F6E-49D7-B1BA-1E0D7A04430F}" type="pres">
      <dgm:prSet presAssocID="{7A81C80F-8B7D-41DD-A9A6-1167FD80A301}" presName="parentNode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A869B2A-3989-4B04-A3E3-4980A64BC003}" type="pres">
      <dgm:prSet presAssocID="{7A81C80F-8B7D-41DD-A9A6-1167FD80A301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B3D637CE-EF28-42AB-A841-E760975048D9}" type="presOf" srcId="{FA4A7259-B4F8-493B-A14A-545781943B25}" destId="{18070A78-94B6-4E20-97D2-65BEE1A43F6C}" srcOrd="1" destOrd="0" presId="urn:microsoft.com/office/officeart/2005/8/layout/hProcess7"/>
    <dgm:cxn modelId="{F13196DB-4693-4EE4-A428-7DDFF2B67DCB}" type="presOf" srcId="{E435689F-CD97-4124-BB75-226348027024}" destId="{5494B1E9-41B0-4128-82D4-C6530FC26149}" srcOrd="0" destOrd="0" presId="urn:microsoft.com/office/officeart/2005/8/layout/hProcess7"/>
    <dgm:cxn modelId="{34C2276D-1719-441C-850D-256083A2849F}" type="presOf" srcId="{7A81C80F-8B7D-41DD-A9A6-1167FD80A301}" destId="{C2EC5658-73D7-4121-8276-404F783D9FEF}" srcOrd="0" destOrd="0" presId="urn:microsoft.com/office/officeart/2005/8/layout/hProcess7"/>
    <dgm:cxn modelId="{521B824C-2DAA-441C-8104-21F87358F9A0}" type="presOf" srcId="{838E900D-9138-4A26-858F-5A832640BCB3}" destId="{14899A33-D427-40ED-9A5F-BCDCFF422FD6}" srcOrd="1" destOrd="0" presId="urn:microsoft.com/office/officeart/2005/8/layout/hProcess7"/>
    <dgm:cxn modelId="{D7D2B5F1-092F-4AB0-8E57-3300F2BF16B9}" type="presOf" srcId="{D49F632C-FD4D-431D-B912-8829909EEEF0}" destId="{A3FC14E4-5227-4338-BF61-359EE53856B6}" srcOrd="0" destOrd="0" presId="urn:microsoft.com/office/officeart/2005/8/layout/hProcess7"/>
    <dgm:cxn modelId="{AF097D49-3175-4794-B4C3-122D943BD8A2}" type="presOf" srcId="{CAEC0C0C-DD6D-4968-9A4D-CBC035DB90CC}" destId="{9BDF27FC-134A-451D-8161-4E7E8935463A}" srcOrd="0" destOrd="1" presId="urn:microsoft.com/office/officeart/2005/8/layout/hProcess7"/>
    <dgm:cxn modelId="{B07A5B4A-6BDC-4040-8CB8-6A355A4BE569}" type="presOf" srcId="{FDBB6AE4-9177-49E1-A6F2-E2EA4216C928}" destId="{FD53BFA9-65DF-4EDB-A880-B4182EF976E7}" srcOrd="1" destOrd="0" presId="urn:microsoft.com/office/officeart/2005/8/layout/hProcess7"/>
    <dgm:cxn modelId="{448C6FD8-4932-4412-800E-673F2D72FEED}" type="presOf" srcId="{FDBB6AE4-9177-49E1-A6F2-E2EA4216C928}" destId="{34459F7F-081C-4587-B898-17F6D04FA690}" srcOrd="0" destOrd="0" presId="urn:microsoft.com/office/officeart/2005/8/layout/hProcess7"/>
    <dgm:cxn modelId="{D882142C-15BF-4357-857B-F930BBC17EE2}" type="presOf" srcId="{7B3FDDFC-EC67-4D26-B68A-9A63BE18F94A}" destId="{0E5E13D9-1F4E-4EAF-B21C-4B7CD267EB03}" srcOrd="0" destOrd="0" presId="urn:microsoft.com/office/officeart/2005/8/layout/hProcess7"/>
    <dgm:cxn modelId="{E32AF3AA-FE82-4D36-BE43-535CE87E0E97}" srcId="{7B3FDDFC-EC67-4D26-B68A-9A63BE18F94A}" destId="{C14D265D-2725-4BEE-87F6-4D3D0AEA1461}" srcOrd="0" destOrd="0" parTransId="{BE25A8C8-196A-4291-A8DA-C7B26D51AE91}" sibTransId="{AEB996EB-85E7-404E-8F93-DB38544CCB17}"/>
    <dgm:cxn modelId="{BF5C1851-0134-4C3D-B702-2CA5C08F0F2F}" type="presOf" srcId="{C14D265D-2725-4BEE-87F6-4D3D0AEA1461}" destId="{EE22577D-DE08-4311-8CB2-38E93D16E6CA}" srcOrd="0" destOrd="0" presId="urn:microsoft.com/office/officeart/2005/8/layout/hProcess7"/>
    <dgm:cxn modelId="{62BB47F8-3A32-4540-B2E0-296E5B0538D4}" srcId="{7B3FDDFC-EC67-4D26-B68A-9A63BE18F94A}" destId="{FDBB6AE4-9177-49E1-A6F2-E2EA4216C928}" srcOrd="1" destOrd="0" parTransId="{1E51FFCA-547C-4D4F-A612-6BFA38B31775}" sibTransId="{52064A6D-A34C-43D9-8FE4-D2F291DF8AFF}"/>
    <dgm:cxn modelId="{EF4B29F8-6515-46B6-BE6A-E7C151255FE0}" srcId="{FDBB6AE4-9177-49E1-A6F2-E2EA4216C928}" destId="{A421DC62-6EA6-49ED-9728-1BB54C78D516}" srcOrd="0" destOrd="0" parTransId="{5E6C205A-9A6E-4937-886B-E556A81DC2EA}" sibTransId="{7B9BCD9D-3739-4E16-A657-A3BEE7FE1AF2}"/>
    <dgm:cxn modelId="{9CAFCCB5-709E-4725-934E-E0A8D6AFA44E}" type="presOf" srcId="{32D1A7CA-76FA-4715-814D-0A7AD7A5E99F}" destId="{9BDF27FC-134A-451D-8161-4E7E8935463A}" srcOrd="0" destOrd="0" presId="urn:microsoft.com/office/officeart/2005/8/layout/hProcess7"/>
    <dgm:cxn modelId="{0C9912A5-6B03-4659-8D29-D4E1E346A3A4}" srcId="{7A81C80F-8B7D-41DD-A9A6-1167FD80A301}" destId="{F04FBEE9-D82B-407D-815B-445DE11BA6E6}" srcOrd="0" destOrd="0" parTransId="{6643E318-9116-40B2-AB2B-0FC797014870}" sibTransId="{95AEAD99-2D75-4286-BE9A-7C96246EBFB4}"/>
    <dgm:cxn modelId="{59AE2DB6-CE12-4247-8D42-30CBA35EE7AC}" srcId="{7B3FDDFC-EC67-4D26-B68A-9A63BE18F94A}" destId="{7A81C80F-8B7D-41DD-A9A6-1167FD80A301}" srcOrd="4" destOrd="0" parTransId="{5930FEC1-A2D4-41D0-BBAB-418D2F79FB52}" sibTransId="{FF0CB3F4-A6DF-44C8-B56C-8A6A199DBC42}"/>
    <dgm:cxn modelId="{48D7C65B-87BA-4B2C-82D1-499D702C95C6}" type="presOf" srcId="{7A81C80F-8B7D-41DD-A9A6-1167FD80A301}" destId="{61373D1E-7F6E-49D7-B1BA-1E0D7A04430F}" srcOrd="1" destOrd="0" presId="urn:microsoft.com/office/officeart/2005/8/layout/hProcess7"/>
    <dgm:cxn modelId="{1766A09D-5197-4123-B064-311D2D2A120C}" srcId="{FA4A7259-B4F8-493B-A14A-545781943B25}" destId="{D49F632C-FD4D-431D-B912-8829909EEEF0}" srcOrd="0" destOrd="0" parTransId="{1BF19242-19BE-4A74-822D-CEF7973A150A}" sibTransId="{8A47372D-AD04-4958-B0EE-50FA62C7D753}"/>
    <dgm:cxn modelId="{ED235109-C140-49FA-A328-6818E9C64247}" srcId="{7B3FDDFC-EC67-4D26-B68A-9A63BE18F94A}" destId="{838E900D-9138-4A26-858F-5A832640BCB3}" srcOrd="2" destOrd="0" parTransId="{73097F0E-7D12-4A38-B51F-B70EB56DA37C}" sibTransId="{032173C0-F735-463D-BFB3-7D9282547843}"/>
    <dgm:cxn modelId="{035E935C-5461-412F-997A-2F76E83B5B4C}" type="presOf" srcId="{C14D265D-2725-4BEE-87F6-4D3D0AEA1461}" destId="{CCB25E49-7D6D-43EE-ADE9-1B8B7D67691C}" srcOrd="1" destOrd="0" presId="urn:microsoft.com/office/officeart/2005/8/layout/hProcess7"/>
    <dgm:cxn modelId="{48A3FD38-1944-4580-ABFF-FC6D3461323B}" type="presOf" srcId="{A421DC62-6EA6-49ED-9728-1BB54C78D516}" destId="{6AE157BB-01D9-44B6-926A-599132E3500E}" srcOrd="0" destOrd="0" presId="urn:microsoft.com/office/officeart/2005/8/layout/hProcess7"/>
    <dgm:cxn modelId="{748AA812-A81E-42DF-AFB9-F9F09A5A1342}" srcId="{C14D265D-2725-4BEE-87F6-4D3D0AEA1461}" destId="{CAEC0C0C-DD6D-4968-9A4D-CBC035DB90CC}" srcOrd="1" destOrd="0" parTransId="{A6C53E0B-2940-40E9-BA98-3DE62756BCD1}" sibTransId="{78F02F91-5504-4F2A-9AE5-EAA7B292976D}"/>
    <dgm:cxn modelId="{8067406C-C105-46B9-95CF-9BD02FD0BD6E}" type="presOf" srcId="{FA4A7259-B4F8-493B-A14A-545781943B25}" destId="{BE38BCB3-16DA-48A1-A62C-75F4372A43E4}" srcOrd="0" destOrd="0" presId="urn:microsoft.com/office/officeart/2005/8/layout/hProcess7"/>
    <dgm:cxn modelId="{51E5368C-81A0-4A2C-BBC4-B32536934941}" srcId="{838E900D-9138-4A26-858F-5A832640BCB3}" destId="{E435689F-CD97-4124-BB75-226348027024}" srcOrd="0" destOrd="0" parTransId="{B6AE6A9D-E2E0-46CE-BDE9-EA572F694F74}" sibTransId="{BE12E433-3E57-412D-983B-5F4B1826AC95}"/>
    <dgm:cxn modelId="{0B7F2756-84E1-4898-BEBC-0C123E6AF5EF}" srcId="{7B3FDDFC-EC67-4D26-B68A-9A63BE18F94A}" destId="{FA4A7259-B4F8-493B-A14A-545781943B25}" srcOrd="3" destOrd="0" parTransId="{4E637545-1AC9-4800-8C11-A1627CF59B38}" sibTransId="{0C915E5C-66B2-4559-86A0-23349BD3F397}"/>
    <dgm:cxn modelId="{97B782F6-F635-4A47-8D5B-A9083749A5AA}" type="presOf" srcId="{838E900D-9138-4A26-858F-5A832640BCB3}" destId="{9DD697E8-93BC-4554-B078-5EC00D1D50ED}" srcOrd="0" destOrd="0" presId="urn:microsoft.com/office/officeart/2005/8/layout/hProcess7"/>
    <dgm:cxn modelId="{043B91A6-B05A-4DE9-A818-D3A4579E7364}" type="presOf" srcId="{F04FBEE9-D82B-407D-815B-445DE11BA6E6}" destId="{2A869B2A-3989-4B04-A3E3-4980A64BC003}" srcOrd="0" destOrd="0" presId="urn:microsoft.com/office/officeart/2005/8/layout/hProcess7"/>
    <dgm:cxn modelId="{EFC51504-1A0F-4D68-B739-17BDC7F02F80}" srcId="{C14D265D-2725-4BEE-87F6-4D3D0AEA1461}" destId="{32D1A7CA-76FA-4715-814D-0A7AD7A5E99F}" srcOrd="0" destOrd="0" parTransId="{831F89A8-1452-4ADD-9803-09E93BCB3721}" sibTransId="{86474CB0-DAF8-4628-9E6D-750926079DA9}"/>
    <dgm:cxn modelId="{056BA416-0A69-45DC-BEBD-55C39624FF5C}" type="presParOf" srcId="{0E5E13D9-1F4E-4EAF-B21C-4B7CD267EB03}" destId="{2FCCE943-4BD7-4BCA-92E1-3733062F77CF}" srcOrd="0" destOrd="0" presId="urn:microsoft.com/office/officeart/2005/8/layout/hProcess7"/>
    <dgm:cxn modelId="{16CE7E40-3D22-4E33-BCC9-15D073216FD4}" type="presParOf" srcId="{2FCCE943-4BD7-4BCA-92E1-3733062F77CF}" destId="{EE22577D-DE08-4311-8CB2-38E93D16E6CA}" srcOrd="0" destOrd="0" presId="urn:microsoft.com/office/officeart/2005/8/layout/hProcess7"/>
    <dgm:cxn modelId="{A611FE0E-6DBB-46E3-827F-DB31221132EC}" type="presParOf" srcId="{2FCCE943-4BD7-4BCA-92E1-3733062F77CF}" destId="{CCB25E49-7D6D-43EE-ADE9-1B8B7D67691C}" srcOrd="1" destOrd="0" presId="urn:microsoft.com/office/officeart/2005/8/layout/hProcess7"/>
    <dgm:cxn modelId="{F1B10036-AAC3-45D8-BA48-4ED0C83CE63F}" type="presParOf" srcId="{2FCCE943-4BD7-4BCA-92E1-3733062F77CF}" destId="{9BDF27FC-134A-451D-8161-4E7E8935463A}" srcOrd="2" destOrd="0" presId="urn:microsoft.com/office/officeart/2005/8/layout/hProcess7"/>
    <dgm:cxn modelId="{C274970F-0E7D-4875-AE5F-BA4F5DB62C31}" type="presParOf" srcId="{0E5E13D9-1F4E-4EAF-B21C-4B7CD267EB03}" destId="{F694DAF4-707A-451F-8D63-6C01D84DE845}" srcOrd="1" destOrd="0" presId="urn:microsoft.com/office/officeart/2005/8/layout/hProcess7"/>
    <dgm:cxn modelId="{37CB18E0-B515-4A1C-9BA0-52CDA9900AE6}" type="presParOf" srcId="{0E5E13D9-1F4E-4EAF-B21C-4B7CD267EB03}" destId="{A9642996-0083-433B-928D-42B3C6C1D898}" srcOrd="2" destOrd="0" presId="urn:microsoft.com/office/officeart/2005/8/layout/hProcess7"/>
    <dgm:cxn modelId="{5B2377DA-76F3-4503-AB58-2ED851F658C8}" type="presParOf" srcId="{A9642996-0083-433B-928D-42B3C6C1D898}" destId="{755BBAA3-E8D8-4FE4-8F1E-BEC30F8DDC99}" srcOrd="0" destOrd="0" presId="urn:microsoft.com/office/officeart/2005/8/layout/hProcess7"/>
    <dgm:cxn modelId="{F31CA712-EC82-4A5A-84A0-46BA548FA584}" type="presParOf" srcId="{A9642996-0083-433B-928D-42B3C6C1D898}" destId="{9627D1C2-9AAD-4D5E-BE0C-8CC33ADD5576}" srcOrd="1" destOrd="0" presId="urn:microsoft.com/office/officeart/2005/8/layout/hProcess7"/>
    <dgm:cxn modelId="{E5F030F3-1EF9-46F5-B7C8-031D21A32F94}" type="presParOf" srcId="{A9642996-0083-433B-928D-42B3C6C1D898}" destId="{931E2BB3-F351-4FCC-8C72-494265CE0AF5}" srcOrd="2" destOrd="0" presId="urn:microsoft.com/office/officeart/2005/8/layout/hProcess7"/>
    <dgm:cxn modelId="{2D3D628D-1E16-4DA5-8789-6164E0256692}" type="presParOf" srcId="{0E5E13D9-1F4E-4EAF-B21C-4B7CD267EB03}" destId="{0D5C7D52-D6C7-4FBC-829F-9CA9FD3200D3}" srcOrd="3" destOrd="0" presId="urn:microsoft.com/office/officeart/2005/8/layout/hProcess7"/>
    <dgm:cxn modelId="{E1E5B214-8807-42D1-B9B3-8A28AD96DA15}" type="presParOf" srcId="{0E5E13D9-1F4E-4EAF-B21C-4B7CD267EB03}" destId="{FBC88D08-69C6-4FD5-B7FA-803499B99E17}" srcOrd="4" destOrd="0" presId="urn:microsoft.com/office/officeart/2005/8/layout/hProcess7"/>
    <dgm:cxn modelId="{2612557C-A212-473C-87BE-48B6201DF5FA}" type="presParOf" srcId="{FBC88D08-69C6-4FD5-B7FA-803499B99E17}" destId="{34459F7F-081C-4587-B898-17F6D04FA690}" srcOrd="0" destOrd="0" presId="urn:microsoft.com/office/officeart/2005/8/layout/hProcess7"/>
    <dgm:cxn modelId="{8CB24D65-41AF-471D-B1FF-84FA402B3B05}" type="presParOf" srcId="{FBC88D08-69C6-4FD5-B7FA-803499B99E17}" destId="{FD53BFA9-65DF-4EDB-A880-B4182EF976E7}" srcOrd="1" destOrd="0" presId="urn:microsoft.com/office/officeart/2005/8/layout/hProcess7"/>
    <dgm:cxn modelId="{C1AC2A10-F5AD-4891-BEAF-A325CE32CD07}" type="presParOf" srcId="{FBC88D08-69C6-4FD5-B7FA-803499B99E17}" destId="{6AE157BB-01D9-44B6-926A-599132E3500E}" srcOrd="2" destOrd="0" presId="urn:microsoft.com/office/officeart/2005/8/layout/hProcess7"/>
    <dgm:cxn modelId="{C34F7D16-BF55-4B0D-9281-57304A5E1BC3}" type="presParOf" srcId="{0E5E13D9-1F4E-4EAF-B21C-4B7CD267EB03}" destId="{D6BAF292-C23E-4DF3-95FE-F7B587C1E865}" srcOrd="5" destOrd="0" presId="urn:microsoft.com/office/officeart/2005/8/layout/hProcess7"/>
    <dgm:cxn modelId="{57B0804D-4B11-4F80-B5AE-4041FA70BB2D}" type="presParOf" srcId="{0E5E13D9-1F4E-4EAF-B21C-4B7CD267EB03}" destId="{C72FC431-CF11-444E-90F1-C8E6C1DD05EB}" srcOrd="6" destOrd="0" presId="urn:microsoft.com/office/officeart/2005/8/layout/hProcess7"/>
    <dgm:cxn modelId="{9BD8DB7F-11EE-49B9-8381-BBC42B3D6E71}" type="presParOf" srcId="{C72FC431-CF11-444E-90F1-C8E6C1DD05EB}" destId="{092BCAFA-0808-4057-8131-AB79F2A16FBD}" srcOrd="0" destOrd="0" presId="urn:microsoft.com/office/officeart/2005/8/layout/hProcess7"/>
    <dgm:cxn modelId="{096DAA6C-615F-49E8-B8A0-E946AD269904}" type="presParOf" srcId="{C72FC431-CF11-444E-90F1-C8E6C1DD05EB}" destId="{27D27965-3D5F-4B79-AFE5-1EE59944102E}" srcOrd="1" destOrd="0" presId="urn:microsoft.com/office/officeart/2005/8/layout/hProcess7"/>
    <dgm:cxn modelId="{703EAB61-9889-4F03-B398-8C38CAA18847}" type="presParOf" srcId="{C72FC431-CF11-444E-90F1-C8E6C1DD05EB}" destId="{DCB443C6-991B-4CC3-9A03-56C4E0DE992E}" srcOrd="2" destOrd="0" presId="urn:microsoft.com/office/officeart/2005/8/layout/hProcess7"/>
    <dgm:cxn modelId="{0A8EF40A-F16D-4ED0-A0F1-49D6F6500CE1}" type="presParOf" srcId="{0E5E13D9-1F4E-4EAF-B21C-4B7CD267EB03}" destId="{10B84D9F-E792-472B-B694-A2AA08B8DC55}" srcOrd="7" destOrd="0" presId="urn:microsoft.com/office/officeart/2005/8/layout/hProcess7"/>
    <dgm:cxn modelId="{72DC232A-5999-4D65-83E8-0A7A63EB4433}" type="presParOf" srcId="{0E5E13D9-1F4E-4EAF-B21C-4B7CD267EB03}" destId="{E42D2E58-4DFD-43D8-A6EC-EFD642AB4284}" srcOrd="8" destOrd="0" presId="urn:microsoft.com/office/officeart/2005/8/layout/hProcess7"/>
    <dgm:cxn modelId="{69144C41-13E2-48A9-886F-C18D493EDADF}" type="presParOf" srcId="{E42D2E58-4DFD-43D8-A6EC-EFD642AB4284}" destId="{9DD697E8-93BC-4554-B078-5EC00D1D50ED}" srcOrd="0" destOrd="0" presId="urn:microsoft.com/office/officeart/2005/8/layout/hProcess7"/>
    <dgm:cxn modelId="{BDAAEC7F-E736-4551-9C26-FB344C3409B0}" type="presParOf" srcId="{E42D2E58-4DFD-43D8-A6EC-EFD642AB4284}" destId="{14899A33-D427-40ED-9A5F-BCDCFF422FD6}" srcOrd="1" destOrd="0" presId="urn:microsoft.com/office/officeart/2005/8/layout/hProcess7"/>
    <dgm:cxn modelId="{CEFF63CC-5638-4066-907B-33971CE7B0D9}" type="presParOf" srcId="{E42D2E58-4DFD-43D8-A6EC-EFD642AB4284}" destId="{5494B1E9-41B0-4128-82D4-C6530FC26149}" srcOrd="2" destOrd="0" presId="urn:microsoft.com/office/officeart/2005/8/layout/hProcess7"/>
    <dgm:cxn modelId="{DA405F22-45AE-48EF-9382-757DD397E804}" type="presParOf" srcId="{0E5E13D9-1F4E-4EAF-B21C-4B7CD267EB03}" destId="{CE76144D-8A62-4040-9821-35869C1C5487}" srcOrd="9" destOrd="0" presId="urn:microsoft.com/office/officeart/2005/8/layout/hProcess7"/>
    <dgm:cxn modelId="{98DA2392-AD74-4BEA-B1E8-2A079EB6B5F2}" type="presParOf" srcId="{0E5E13D9-1F4E-4EAF-B21C-4B7CD267EB03}" destId="{13D73F9D-4166-4384-AAF6-FCC6EA60FF22}" srcOrd="10" destOrd="0" presId="urn:microsoft.com/office/officeart/2005/8/layout/hProcess7"/>
    <dgm:cxn modelId="{337767E5-4156-41B8-8372-5BD6C9B7E332}" type="presParOf" srcId="{13D73F9D-4166-4384-AAF6-FCC6EA60FF22}" destId="{08E29E59-D429-4287-BE45-AAD82C00DAF5}" srcOrd="0" destOrd="0" presId="urn:microsoft.com/office/officeart/2005/8/layout/hProcess7"/>
    <dgm:cxn modelId="{8CB8C91C-30D0-442D-B022-DCEB52222560}" type="presParOf" srcId="{13D73F9D-4166-4384-AAF6-FCC6EA60FF22}" destId="{D8823026-B4C6-4195-982B-CEE47D29BCCD}" srcOrd="1" destOrd="0" presId="urn:microsoft.com/office/officeart/2005/8/layout/hProcess7"/>
    <dgm:cxn modelId="{252ED39A-2409-4919-96CB-E1E6C4A727D7}" type="presParOf" srcId="{13D73F9D-4166-4384-AAF6-FCC6EA60FF22}" destId="{CC96E9FB-98BF-4172-BBCC-A3E712E6A147}" srcOrd="2" destOrd="0" presId="urn:microsoft.com/office/officeart/2005/8/layout/hProcess7"/>
    <dgm:cxn modelId="{6FFB473A-609C-4A9F-9AF8-887B2225A753}" type="presParOf" srcId="{0E5E13D9-1F4E-4EAF-B21C-4B7CD267EB03}" destId="{6D66C474-F586-4094-93FE-BEB7AAD8C987}" srcOrd="11" destOrd="0" presId="urn:microsoft.com/office/officeart/2005/8/layout/hProcess7"/>
    <dgm:cxn modelId="{5AABCD8F-2BC8-4F3B-BE80-B2269832E651}" type="presParOf" srcId="{0E5E13D9-1F4E-4EAF-B21C-4B7CD267EB03}" destId="{4185CEB0-8CAE-4078-AD81-06E53D89E253}" srcOrd="12" destOrd="0" presId="urn:microsoft.com/office/officeart/2005/8/layout/hProcess7"/>
    <dgm:cxn modelId="{7346D5DB-3823-4402-A07C-B2B23AF3ED1A}" type="presParOf" srcId="{4185CEB0-8CAE-4078-AD81-06E53D89E253}" destId="{BE38BCB3-16DA-48A1-A62C-75F4372A43E4}" srcOrd="0" destOrd="0" presId="urn:microsoft.com/office/officeart/2005/8/layout/hProcess7"/>
    <dgm:cxn modelId="{403865BD-7290-4643-9955-BE7490C713FD}" type="presParOf" srcId="{4185CEB0-8CAE-4078-AD81-06E53D89E253}" destId="{18070A78-94B6-4E20-97D2-65BEE1A43F6C}" srcOrd="1" destOrd="0" presId="urn:microsoft.com/office/officeart/2005/8/layout/hProcess7"/>
    <dgm:cxn modelId="{AE0A9914-5D3B-436C-B137-0DF6EADD9373}" type="presParOf" srcId="{4185CEB0-8CAE-4078-AD81-06E53D89E253}" destId="{A3FC14E4-5227-4338-BF61-359EE53856B6}" srcOrd="2" destOrd="0" presId="urn:microsoft.com/office/officeart/2005/8/layout/hProcess7"/>
    <dgm:cxn modelId="{435EB56B-1931-4C6F-BF66-3051F81B5487}" type="presParOf" srcId="{0E5E13D9-1F4E-4EAF-B21C-4B7CD267EB03}" destId="{1C0C4E9C-27BD-4084-BFCA-EA612F7D2653}" srcOrd="13" destOrd="0" presId="urn:microsoft.com/office/officeart/2005/8/layout/hProcess7"/>
    <dgm:cxn modelId="{3E854C98-8D9B-4711-95D7-43AB6FB92204}" type="presParOf" srcId="{0E5E13D9-1F4E-4EAF-B21C-4B7CD267EB03}" destId="{BF6E41E6-A25C-457F-8FAF-BF6196AFB126}" srcOrd="14" destOrd="0" presId="urn:microsoft.com/office/officeart/2005/8/layout/hProcess7"/>
    <dgm:cxn modelId="{FA26DC42-A53B-4B81-9219-1C5B8525757F}" type="presParOf" srcId="{BF6E41E6-A25C-457F-8FAF-BF6196AFB126}" destId="{6C480CDC-0B83-41EE-A041-674E1985DBA6}" srcOrd="0" destOrd="0" presId="urn:microsoft.com/office/officeart/2005/8/layout/hProcess7"/>
    <dgm:cxn modelId="{4F41F39A-8649-4FE6-B81D-A520E27D3DCB}" type="presParOf" srcId="{BF6E41E6-A25C-457F-8FAF-BF6196AFB126}" destId="{FC32E8C1-1CC5-456E-A62F-3F06CC059AA2}" srcOrd="1" destOrd="0" presId="urn:microsoft.com/office/officeart/2005/8/layout/hProcess7"/>
    <dgm:cxn modelId="{00895414-2017-4045-BEB9-17B46CFE47F7}" type="presParOf" srcId="{BF6E41E6-A25C-457F-8FAF-BF6196AFB126}" destId="{E82C733C-5A25-49B9-9949-230456754ABF}" srcOrd="2" destOrd="0" presId="urn:microsoft.com/office/officeart/2005/8/layout/hProcess7"/>
    <dgm:cxn modelId="{BD76D55E-12C5-4DF3-AAFC-83D2EF9A62AE}" type="presParOf" srcId="{0E5E13D9-1F4E-4EAF-B21C-4B7CD267EB03}" destId="{8CBC2DD1-B220-4E9C-A7AC-B1820A4FF91C}" srcOrd="15" destOrd="0" presId="urn:microsoft.com/office/officeart/2005/8/layout/hProcess7"/>
    <dgm:cxn modelId="{80F8E6C6-BF82-4696-BFD6-059009AD7370}" type="presParOf" srcId="{0E5E13D9-1F4E-4EAF-B21C-4B7CD267EB03}" destId="{B49ABCE8-A914-4F15-A46C-53FDABF3C3F0}" srcOrd="16" destOrd="0" presId="urn:microsoft.com/office/officeart/2005/8/layout/hProcess7"/>
    <dgm:cxn modelId="{D3732CBB-4823-4A0F-A426-E0B88E980A13}" type="presParOf" srcId="{B49ABCE8-A914-4F15-A46C-53FDABF3C3F0}" destId="{C2EC5658-73D7-4121-8276-404F783D9FEF}" srcOrd="0" destOrd="0" presId="urn:microsoft.com/office/officeart/2005/8/layout/hProcess7"/>
    <dgm:cxn modelId="{C263CA69-7BBA-4C04-8DB9-4B8A034F48A7}" type="presParOf" srcId="{B49ABCE8-A914-4F15-A46C-53FDABF3C3F0}" destId="{61373D1E-7F6E-49D7-B1BA-1E0D7A04430F}" srcOrd="1" destOrd="0" presId="urn:microsoft.com/office/officeart/2005/8/layout/hProcess7"/>
    <dgm:cxn modelId="{FB949801-FF8C-4138-905A-D74A7E5D5B15}" type="presParOf" srcId="{B49ABCE8-A914-4F15-A46C-53FDABF3C3F0}" destId="{2A869B2A-3989-4B04-A3E3-4980A64BC003}" srcOrd="2" destOrd="0" presId="urn:microsoft.com/office/officeart/2005/8/layout/hProcess7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3FDDFC-EC67-4D26-B68A-9A63BE18F94A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14D265D-2725-4BEE-87F6-4D3D0AEA1461}">
      <dgm:prSet phldrT="[Texto]" custT="1"/>
      <dgm:spPr/>
      <dgm:t>
        <a:bodyPr/>
        <a:lstStyle/>
        <a:p>
          <a:r>
            <a:rPr lang="es-CL" sz="1800" b="1" dirty="0" smtClean="0">
              <a:solidFill>
                <a:srgbClr val="FFC000"/>
              </a:solidFill>
            </a:rPr>
            <a:t>Género</a:t>
          </a:r>
          <a:endParaRPr lang="es-CL" sz="1400" b="1" dirty="0">
            <a:solidFill>
              <a:srgbClr val="FFC000"/>
            </a:solidFill>
          </a:endParaRPr>
        </a:p>
      </dgm:t>
    </dgm:pt>
    <dgm:pt modelId="{BE25A8C8-196A-4291-A8DA-C7B26D51AE91}" type="parTrans" cxnId="{E32AF3AA-FE82-4D36-BE43-535CE87E0E97}">
      <dgm:prSet/>
      <dgm:spPr/>
      <dgm:t>
        <a:bodyPr/>
        <a:lstStyle/>
        <a:p>
          <a:endParaRPr lang="es-CL" sz="1400"/>
        </a:p>
      </dgm:t>
    </dgm:pt>
    <dgm:pt modelId="{AEB996EB-85E7-404E-8F93-DB38544CCB17}" type="sibTrans" cxnId="{E32AF3AA-FE82-4D36-BE43-535CE87E0E97}">
      <dgm:prSet/>
      <dgm:spPr/>
      <dgm:t>
        <a:bodyPr/>
        <a:lstStyle/>
        <a:p>
          <a:endParaRPr lang="es-CL" sz="1400"/>
        </a:p>
      </dgm:t>
    </dgm:pt>
    <dgm:pt modelId="{32D1A7CA-76FA-4715-814D-0A7AD7A5E99F}">
      <dgm:prSet phldrT="[Texto]" custT="1"/>
      <dgm:spPr/>
      <dgm:t>
        <a:bodyPr/>
        <a:lstStyle/>
        <a:p>
          <a:r>
            <a:rPr lang="es-CL" sz="1600" dirty="0" smtClean="0"/>
            <a:t>Mujer        60%</a:t>
          </a:r>
          <a:endParaRPr lang="es-CL" sz="1600" dirty="0"/>
        </a:p>
      </dgm:t>
    </dgm:pt>
    <dgm:pt modelId="{831F89A8-1452-4ADD-9803-09E93BCB3721}" type="parTrans" cxnId="{EFC51504-1A0F-4D68-B739-17BDC7F02F80}">
      <dgm:prSet/>
      <dgm:spPr/>
      <dgm:t>
        <a:bodyPr/>
        <a:lstStyle/>
        <a:p>
          <a:endParaRPr lang="es-CL" sz="1400"/>
        </a:p>
      </dgm:t>
    </dgm:pt>
    <dgm:pt modelId="{86474CB0-DAF8-4628-9E6D-750926079DA9}" type="sibTrans" cxnId="{EFC51504-1A0F-4D68-B739-17BDC7F02F80}">
      <dgm:prSet/>
      <dgm:spPr/>
      <dgm:t>
        <a:bodyPr/>
        <a:lstStyle/>
        <a:p>
          <a:endParaRPr lang="es-CL" sz="1400"/>
        </a:p>
      </dgm:t>
    </dgm:pt>
    <dgm:pt modelId="{FDBB6AE4-9177-49E1-A6F2-E2EA4216C928}">
      <dgm:prSet phldrT="[Texto]" custT="1"/>
      <dgm:spPr/>
      <dgm:t>
        <a:bodyPr/>
        <a:lstStyle/>
        <a:p>
          <a:r>
            <a:rPr lang="es-CL" sz="1800" b="1" dirty="0" smtClean="0">
              <a:solidFill>
                <a:srgbClr val="FFC000"/>
              </a:solidFill>
            </a:rPr>
            <a:t>Edad</a:t>
          </a:r>
          <a:endParaRPr lang="es-CL" sz="1400" b="1" dirty="0">
            <a:solidFill>
              <a:srgbClr val="FFC000"/>
            </a:solidFill>
          </a:endParaRPr>
        </a:p>
      </dgm:t>
    </dgm:pt>
    <dgm:pt modelId="{1E51FFCA-547C-4D4F-A612-6BFA38B31775}" type="parTrans" cxnId="{62BB47F8-3A32-4540-B2E0-296E5B0538D4}">
      <dgm:prSet/>
      <dgm:spPr/>
      <dgm:t>
        <a:bodyPr/>
        <a:lstStyle/>
        <a:p>
          <a:endParaRPr lang="es-CL" sz="1400"/>
        </a:p>
      </dgm:t>
    </dgm:pt>
    <dgm:pt modelId="{52064A6D-A34C-43D9-8FE4-D2F291DF8AFF}" type="sibTrans" cxnId="{62BB47F8-3A32-4540-B2E0-296E5B0538D4}">
      <dgm:prSet/>
      <dgm:spPr/>
      <dgm:t>
        <a:bodyPr/>
        <a:lstStyle/>
        <a:p>
          <a:endParaRPr lang="es-CL" sz="1400"/>
        </a:p>
      </dgm:t>
    </dgm:pt>
    <dgm:pt modelId="{D49F632C-FD4D-431D-B912-8829909EEEF0}">
      <dgm:prSet phldrT="[Texto]" custT="1"/>
      <dgm:spPr/>
      <dgm:t>
        <a:bodyPr/>
        <a:lstStyle/>
        <a:p>
          <a:r>
            <a:rPr lang="es-CL" sz="1600" dirty="0" smtClean="0"/>
            <a:t>Empleado  Privado    25%       Dueña de casa         24%</a:t>
          </a:r>
          <a:endParaRPr lang="es-CL" sz="1600" dirty="0"/>
        </a:p>
      </dgm:t>
    </dgm:pt>
    <dgm:pt modelId="{1BF19242-19BE-4A74-822D-CEF7973A150A}" type="parTrans" cxnId="{1766A09D-5197-4123-B064-311D2D2A120C}">
      <dgm:prSet/>
      <dgm:spPr/>
      <dgm:t>
        <a:bodyPr/>
        <a:lstStyle/>
        <a:p>
          <a:endParaRPr lang="es-CL" sz="1400"/>
        </a:p>
      </dgm:t>
    </dgm:pt>
    <dgm:pt modelId="{8A47372D-AD04-4958-B0EE-50FA62C7D753}" type="sibTrans" cxnId="{1766A09D-5197-4123-B064-311D2D2A120C}">
      <dgm:prSet/>
      <dgm:spPr/>
      <dgm:t>
        <a:bodyPr/>
        <a:lstStyle/>
        <a:p>
          <a:endParaRPr lang="es-CL" sz="1400"/>
        </a:p>
      </dgm:t>
    </dgm:pt>
    <dgm:pt modelId="{7A81C80F-8B7D-41DD-A9A6-1167FD80A301}">
      <dgm:prSet phldrT="[Texto]" custT="1"/>
      <dgm:spPr/>
      <dgm:t>
        <a:bodyPr/>
        <a:lstStyle/>
        <a:p>
          <a:r>
            <a:rPr lang="es-CL" sz="1800" b="1" dirty="0" smtClean="0">
              <a:solidFill>
                <a:srgbClr val="FFC000"/>
              </a:solidFill>
            </a:rPr>
            <a:t>Ingreso</a:t>
          </a:r>
          <a:endParaRPr lang="es-CL" sz="1400" b="1" dirty="0">
            <a:solidFill>
              <a:srgbClr val="FFC000"/>
            </a:solidFill>
          </a:endParaRPr>
        </a:p>
      </dgm:t>
    </dgm:pt>
    <dgm:pt modelId="{5930FEC1-A2D4-41D0-BBAB-418D2F79FB52}" type="parTrans" cxnId="{59AE2DB6-CE12-4247-8D42-30CBA35EE7AC}">
      <dgm:prSet/>
      <dgm:spPr/>
      <dgm:t>
        <a:bodyPr/>
        <a:lstStyle/>
        <a:p>
          <a:endParaRPr lang="es-CL" sz="1400"/>
        </a:p>
      </dgm:t>
    </dgm:pt>
    <dgm:pt modelId="{FF0CB3F4-A6DF-44C8-B56C-8A6A199DBC42}" type="sibTrans" cxnId="{59AE2DB6-CE12-4247-8D42-30CBA35EE7AC}">
      <dgm:prSet/>
      <dgm:spPr/>
      <dgm:t>
        <a:bodyPr/>
        <a:lstStyle/>
        <a:p>
          <a:endParaRPr lang="es-CL" sz="1400"/>
        </a:p>
      </dgm:t>
    </dgm:pt>
    <dgm:pt modelId="{F04FBEE9-D82B-407D-815B-445DE11BA6E6}">
      <dgm:prSet phldrT="[Texto]" custT="1"/>
      <dgm:spPr/>
      <dgm:t>
        <a:bodyPr/>
        <a:lstStyle/>
        <a:p>
          <a:r>
            <a:rPr lang="es-CL" sz="1600" dirty="0" smtClean="0"/>
            <a:t>150 mil a 250 mil 28%</a:t>
          </a:r>
          <a:endParaRPr lang="es-CL" sz="1600" dirty="0"/>
        </a:p>
      </dgm:t>
    </dgm:pt>
    <dgm:pt modelId="{6643E318-9116-40B2-AB2B-0FC797014870}" type="parTrans" cxnId="{0C9912A5-6B03-4659-8D29-D4E1E346A3A4}">
      <dgm:prSet/>
      <dgm:spPr/>
      <dgm:t>
        <a:bodyPr/>
        <a:lstStyle/>
        <a:p>
          <a:endParaRPr lang="es-CL" sz="1400"/>
        </a:p>
      </dgm:t>
    </dgm:pt>
    <dgm:pt modelId="{95AEAD99-2D75-4286-BE9A-7C96246EBFB4}" type="sibTrans" cxnId="{0C9912A5-6B03-4659-8D29-D4E1E346A3A4}">
      <dgm:prSet/>
      <dgm:spPr/>
      <dgm:t>
        <a:bodyPr/>
        <a:lstStyle/>
        <a:p>
          <a:endParaRPr lang="es-CL" sz="1400"/>
        </a:p>
      </dgm:t>
    </dgm:pt>
    <dgm:pt modelId="{CAEC0C0C-DD6D-4968-9A4D-CBC035DB90CC}">
      <dgm:prSet phldrT="[Texto]" custT="1"/>
      <dgm:spPr/>
      <dgm:t>
        <a:bodyPr/>
        <a:lstStyle/>
        <a:p>
          <a:endParaRPr lang="es-CL" sz="1600" dirty="0"/>
        </a:p>
      </dgm:t>
    </dgm:pt>
    <dgm:pt modelId="{A6C53E0B-2940-40E9-BA98-3DE62756BCD1}" type="parTrans" cxnId="{748AA812-A81E-42DF-AFB9-F9F09A5A1342}">
      <dgm:prSet/>
      <dgm:spPr/>
      <dgm:t>
        <a:bodyPr/>
        <a:lstStyle/>
        <a:p>
          <a:endParaRPr lang="es-CL" sz="1400"/>
        </a:p>
      </dgm:t>
    </dgm:pt>
    <dgm:pt modelId="{78F02F91-5504-4F2A-9AE5-EAA7B292976D}" type="sibTrans" cxnId="{748AA812-A81E-42DF-AFB9-F9F09A5A1342}">
      <dgm:prSet/>
      <dgm:spPr/>
      <dgm:t>
        <a:bodyPr/>
        <a:lstStyle/>
        <a:p>
          <a:endParaRPr lang="es-CL" sz="1400"/>
        </a:p>
      </dgm:t>
    </dgm:pt>
    <dgm:pt modelId="{FA4A7259-B4F8-493B-A14A-545781943B25}">
      <dgm:prSet phldrT="[Texto]" custT="1"/>
      <dgm:spPr/>
      <dgm:t>
        <a:bodyPr/>
        <a:lstStyle/>
        <a:p>
          <a:r>
            <a:rPr lang="es-CL" sz="1600" b="1" dirty="0" smtClean="0">
              <a:solidFill>
                <a:srgbClr val="FFC000"/>
              </a:solidFill>
            </a:rPr>
            <a:t>Actividad</a:t>
          </a:r>
          <a:endParaRPr lang="es-CL" sz="1400" b="1" dirty="0">
            <a:solidFill>
              <a:srgbClr val="FFC000"/>
            </a:solidFill>
          </a:endParaRPr>
        </a:p>
      </dgm:t>
    </dgm:pt>
    <dgm:pt modelId="{4E637545-1AC9-4800-8C11-A1627CF59B38}" type="parTrans" cxnId="{0B7F2756-84E1-4898-BEBC-0C123E6AF5EF}">
      <dgm:prSet/>
      <dgm:spPr/>
      <dgm:t>
        <a:bodyPr/>
        <a:lstStyle/>
        <a:p>
          <a:endParaRPr lang="es-CL" sz="1400"/>
        </a:p>
      </dgm:t>
    </dgm:pt>
    <dgm:pt modelId="{0C915E5C-66B2-4559-86A0-23349BD3F397}" type="sibTrans" cxnId="{0B7F2756-84E1-4898-BEBC-0C123E6AF5EF}">
      <dgm:prSet/>
      <dgm:spPr/>
      <dgm:t>
        <a:bodyPr/>
        <a:lstStyle/>
        <a:p>
          <a:endParaRPr lang="es-CL" sz="1400"/>
        </a:p>
      </dgm:t>
    </dgm:pt>
    <dgm:pt modelId="{E435689F-CD97-4124-BB75-226348027024}">
      <dgm:prSet custT="1"/>
      <dgm:spPr/>
      <dgm:t>
        <a:bodyPr/>
        <a:lstStyle/>
        <a:p>
          <a:r>
            <a:rPr lang="es-CL" sz="1600" dirty="0" smtClean="0"/>
            <a:t>E. Media    29%</a:t>
          </a:r>
          <a:endParaRPr lang="es-CL" sz="1600" dirty="0"/>
        </a:p>
      </dgm:t>
    </dgm:pt>
    <dgm:pt modelId="{B6AE6A9D-E2E0-46CE-BDE9-EA572F694F74}" type="parTrans" cxnId="{51E5368C-81A0-4A2C-BBC4-B32536934941}">
      <dgm:prSet/>
      <dgm:spPr/>
      <dgm:t>
        <a:bodyPr/>
        <a:lstStyle/>
        <a:p>
          <a:endParaRPr lang="es-CL" sz="1400"/>
        </a:p>
      </dgm:t>
    </dgm:pt>
    <dgm:pt modelId="{BE12E433-3E57-412D-983B-5F4B1826AC95}" type="sibTrans" cxnId="{51E5368C-81A0-4A2C-BBC4-B32536934941}">
      <dgm:prSet/>
      <dgm:spPr/>
      <dgm:t>
        <a:bodyPr/>
        <a:lstStyle/>
        <a:p>
          <a:endParaRPr lang="es-CL" sz="1400"/>
        </a:p>
      </dgm:t>
    </dgm:pt>
    <dgm:pt modelId="{838E900D-9138-4A26-858F-5A832640BCB3}">
      <dgm:prSet phldrT="[Texto]" custT="1"/>
      <dgm:spPr/>
      <dgm:t>
        <a:bodyPr/>
        <a:lstStyle/>
        <a:p>
          <a:r>
            <a:rPr lang="es-CL" sz="1800" b="1" dirty="0" smtClean="0">
              <a:solidFill>
                <a:srgbClr val="FFC000"/>
              </a:solidFill>
            </a:rPr>
            <a:t>Educación</a:t>
          </a:r>
          <a:endParaRPr lang="es-CL" sz="1400" b="1" dirty="0">
            <a:solidFill>
              <a:srgbClr val="FFC000"/>
            </a:solidFill>
          </a:endParaRPr>
        </a:p>
      </dgm:t>
    </dgm:pt>
    <dgm:pt modelId="{73097F0E-7D12-4A38-B51F-B70EB56DA37C}" type="parTrans" cxnId="{ED235109-C140-49FA-A328-6818E9C64247}">
      <dgm:prSet/>
      <dgm:spPr/>
      <dgm:t>
        <a:bodyPr/>
        <a:lstStyle/>
        <a:p>
          <a:endParaRPr lang="es-CL" sz="1400"/>
        </a:p>
      </dgm:t>
    </dgm:pt>
    <dgm:pt modelId="{032173C0-F735-463D-BFB3-7D9282547843}" type="sibTrans" cxnId="{ED235109-C140-49FA-A328-6818E9C64247}">
      <dgm:prSet/>
      <dgm:spPr/>
      <dgm:t>
        <a:bodyPr/>
        <a:lstStyle/>
        <a:p>
          <a:endParaRPr lang="es-CL" sz="1400"/>
        </a:p>
      </dgm:t>
    </dgm:pt>
    <dgm:pt modelId="{A421DC62-6EA6-49ED-9728-1BB54C78D516}">
      <dgm:prSet custT="1"/>
      <dgm:spPr/>
      <dgm:t>
        <a:bodyPr/>
        <a:lstStyle/>
        <a:p>
          <a:r>
            <a:rPr lang="es-CL" sz="1600" dirty="0" smtClean="0"/>
            <a:t>31 a 45 años      35%</a:t>
          </a:r>
          <a:endParaRPr lang="es-CL" sz="1600" dirty="0"/>
        </a:p>
      </dgm:t>
    </dgm:pt>
    <dgm:pt modelId="{5E6C205A-9A6E-4937-886B-E556A81DC2EA}" type="parTrans" cxnId="{EF4B29F8-6515-46B6-BE6A-E7C151255FE0}">
      <dgm:prSet/>
      <dgm:spPr/>
      <dgm:t>
        <a:bodyPr/>
        <a:lstStyle/>
        <a:p>
          <a:endParaRPr lang="es-CL" sz="1400"/>
        </a:p>
      </dgm:t>
    </dgm:pt>
    <dgm:pt modelId="{7B9BCD9D-3739-4E16-A657-A3BEE7FE1AF2}" type="sibTrans" cxnId="{EF4B29F8-6515-46B6-BE6A-E7C151255FE0}">
      <dgm:prSet/>
      <dgm:spPr/>
      <dgm:t>
        <a:bodyPr/>
        <a:lstStyle/>
        <a:p>
          <a:endParaRPr lang="es-CL" sz="1400"/>
        </a:p>
      </dgm:t>
    </dgm:pt>
    <dgm:pt modelId="{0E5E13D9-1F4E-4EAF-B21C-4B7CD267EB03}" type="pres">
      <dgm:prSet presAssocID="{7B3FDDFC-EC67-4D26-B68A-9A63BE18F9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FCCE943-4BD7-4BCA-92E1-3733062F77CF}" type="pres">
      <dgm:prSet presAssocID="{C14D265D-2725-4BEE-87F6-4D3D0AEA1461}" presName="compositeNode" presStyleCnt="0">
        <dgm:presLayoutVars>
          <dgm:bulletEnabled val="1"/>
        </dgm:presLayoutVars>
      </dgm:prSet>
      <dgm:spPr/>
    </dgm:pt>
    <dgm:pt modelId="{EE22577D-DE08-4311-8CB2-38E93D16E6CA}" type="pres">
      <dgm:prSet presAssocID="{C14D265D-2725-4BEE-87F6-4D3D0AEA1461}" presName="bgRect" presStyleLbl="node1" presStyleIdx="0" presStyleCnt="5"/>
      <dgm:spPr/>
      <dgm:t>
        <a:bodyPr/>
        <a:lstStyle/>
        <a:p>
          <a:endParaRPr lang="es-CL"/>
        </a:p>
      </dgm:t>
    </dgm:pt>
    <dgm:pt modelId="{CCB25E49-7D6D-43EE-ADE9-1B8B7D67691C}" type="pres">
      <dgm:prSet presAssocID="{C14D265D-2725-4BEE-87F6-4D3D0AEA1461}" presName="parentNode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BDF27FC-134A-451D-8161-4E7E8935463A}" type="pres">
      <dgm:prSet presAssocID="{C14D265D-2725-4BEE-87F6-4D3D0AEA1461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694DAF4-707A-451F-8D63-6C01D84DE845}" type="pres">
      <dgm:prSet presAssocID="{AEB996EB-85E7-404E-8F93-DB38544CCB17}" presName="hSp" presStyleCnt="0"/>
      <dgm:spPr/>
    </dgm:pt>
    <dgm:pt modelId="{A9642996-0083-433B-928D-42B3C6C1D898}" type="pres">
      <dgm:prSet presAssocID="{AEB996EB-85E7-404E-8F93-DB38544CCB17}" presName="vProcSp" presStyleCnt="0"/>
      <dgm:spPr/>
    </dgm:pt>
    <dgm:pt modelId="{755BBAA3-E8D8-4FE4-8F1E-BEC30F8DDC99}" type="pres">
      <dgm:prSet presAssocID="{AEB996EB-85E7-404E-8F93-DB38544CCB17}" presName="vSp1" presStyleCnt="0"/>
      <dgm:spPr/>
    </dgm:pt>
    <dgm:pt modelId="{9627D1C2-9AAD-4D5E-BE0C-8CC33ADD5576}" type="pres">
      <dgm:prSet presAssocID="{AEB996EB-85E7-404E-8F93-DB38544CCB17}" presName="simulatedConn" presStyleLbl="solidFgAcc1" presStyleIdx="0" presStyleCnt="4"/>
      <dgm:spPr/>
    </dgm:pt>
    <dgm:pt modelId="{931E2BB3-F351-4FCC-8C72-494265CE0AF5}" type="pres">
      <dgm:prSet presAssocID="{AEB996EB-85E7-404E-8F93-DB38544CCB17}" presName="vSp2" presStyleCnt="0"/>
      <dgm:spPr/>
    </dgm:pt>
    <dgm:pt modelId="{0D5C7D52-D6C7-4FBC-829F-9CA9FD3200D3}" type="pres">
      <dgm:prSet presAssocID="{AEB996EB-85E7-404E-8F93-DB38544CCB17}" presName="sibTrans" presStyleCnt="0"/>
      <dgm:spPr/>
    </dgm:pt>
    <dgm:pt modelId="{FBC88D08-69C6-4FD5-B7FA-803499B99E17}" type="pres">
      <dgm:prSet presAssocID="{FDBB6AE4-9177-49E1-A6F2-E2EA4216C928}" presName="compositeNode" presStyleCnt="0">
        <dgm:presLayoutVars>
          <dgm:bulletEnabled val="1"/>
        </dgm:presLayoutVars>
      </dgm:prSet>
      <dgm:spPr/>
    </dgm:pt>
    <dgm:pt modelId="{34459F7F-081C-4587-B898-17F6D04FA690}" type="pres">
      <dgm:prSet presAssocID="{FDBB6AE4-9177-49E1-A6F2-E2EA4216C928}" presName="bgRect" presStyleLbl="node1" presStyleIdx="1" presStyleCnt="5"/>
      <dgm:spPr/>
      <dgm:t>
        <a:bodyPr/>
        <a:lstStyle/>
        <a:p>
          <a:endParaRPr lang="es-CL"/>
        </a:p>
      </dgm:t>
    </dgm:pt>
    <dgm:pt modelId="{FD53BFA9-65DF-4EDB-A880-B4182EF976E7}" type="pres">
      <dgm:prSet presAssocID="{FDBB6AE4-9177-49E1-A6F2-E2EA4216C928}" presName="parentNode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AE157BB-01D9-44B6-926A-599132E3500E}" type="pres">
      <dgm:prSet presAssocID="{FDBB6AE4-9177-49E1-A6F2-E2EA4216C928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6BAF292-C23E-4DF3-95FE-F7B587C1E865}" type="pres">
      <dgm:prSet presAssocID="{52064A6D-A34C-43D9-8FE4-D2F291DF8AFF}" presName="hSp" presStyleCnt="0"/>
      <dgm:spPr/>
    </dgm:pt>
    <dgm:pt modelId="{C72FC431-CF11-444E-90F1-C8E6C1DD05EB}" type="pres">
      <dgm:prSet presAssocID="{52064A6D-A34C-43D9-8FE4-D2F291DF8AFF}" presName="vProcSp" presStyleCnt="0"/>
      <dgm:spPr/>
    </dgm:pt>
    <dgm:pt modelId="{092BCAFA-0808-4057-8131-AB79F2A16FBD}" type="pres">
      <dgm:prSet presAssocID="{52064A6D-A34C-43D9-8FE4-D2F291DF8AFF}" presName="vSp1" presStyleCnt="0"/>
      <dgm:spPr/>
    </dgm:pt>
    <dgm:pt modelId="{27D27965-3D5F-4B79-AFE5-1EE59944102E}" type="pres">
      <dgm:prSet presAssocID="{52064A6D-A34C-43D9-8FE4-D2F291DF8AFF}" presName="simulatedConn" presStyleLbl="solidFgAcc1" presStyleIdx="1" presStyleCnt="4"/>
      <dgm:spPr/>
    </dgm:pt>
    <dgm:pt modelId="{DCB443C6-991B-4CC3-9A03-56C4E0DE992E}" type="pres">
      <dgm:prSet presAssocID="{52064A6D-A34C-43D9-8FE4-D2F291DF8AFF}" presName="vSp2" presStyleCnt="0"/>
      <dgm:spPr/>
    </dgm:pt>
    <dgm:pt modelId="{10B84D9F-E792-472B-B694-A2AA08B8DC55}" type="pres">
      <dgm:prSet presAssocID="{52064A6D-A34C-43D9-8FE4-D2F291DF8AFF}" presName="sibTrans" presStyleCnt="0"/>
      <dgm:spPr/>
    </dgm:pt>
    <dgm:pt modelId="{E42D2E58-4DFD-43D8-A6EC-EFD642AB4284}" type="pres">
      <dgm:prSet presAssocID="{838E900D-9138-4A26-858F-5A832640BCB3}" presName="compositeNode" presStyleCnt="0">
        <dgm:presLayoutVars>
          <dgm:bulletEnabled val="1"/>
        </dgm:presLayoutVars>
      </dgm:prSet>
      <dgm:spPr/>
    </dgm:pt>
    <dgm:pt modelId="{9DD697E8-93BC-4554-B078-5EC00D1D50ED}" type="pres">
      <dgm:prSet presAssocID="{838E900D-9138-4A26-858F-5A832640BCB3}" presName="bgRect" presStyleLbl="node1" presStyleIdx="2" presStyleCnt="5"/>
      <dgm:spPr/>
      <dgm:t>
        <a:bodyPr/>
        <a:lstStyle/>
        <a:p>
          <a:endParaRPr lang="es-CL"/>
        </a:p>
      </dgm:t>
    </dgm:pt>
    <dgm:pt modelId="{14899A33-D427-40ED-9A5F-BCDCFF422FD6}" type="pres">
      <dgm:prSet presAssocID="{838E900D-9138-4A26-858F-5A832640BCB3}" presName="parentNode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494B1E9-41B0-4128-82D4-C6530FC26149}" type="pres">
      <dgm:prSet presAssocID="{838E900D-9138-4A26-858F-5A832640BCB3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E76144D-8A62-4040-9821-35869C1C5487}" type="pres">
      <dgm:prSet presAssocID="{032173C0-F735-463D-BFB3-7D9282547843}" presName="hSp" presStyleCnt="0"/>
      <dgm:spPr/>
    </dgm:pt>
    <dgm:pt modelId="{13D73F9D-4166-4384-AAF6-FCC6EA60FF22}" type="pres">
      <dgm:prSet presAssocID="{032173C0-F735-463D-BFB3-7D9282547843}" presName="vProcSp" presStyleCnt="0"/>
      <dgm:spPr/>
    </dgm:pt>
    <dgm:pt modelId="{08E29E59-D429-4287-BE45-AAD82C00DAF5}" type="pres">
      <dgm:prSet presAssocID="{032173C0-F735-463D-BFB3-7D9282547843}" presName="vSp1" presStyleCnt="0"/>
      <dgm:spPr/>
    </dgm:pt>
    <dgm:pt modelId="{D8823026-B4C6-4195-982B-CEE47D29BCCD}" type="pres">
      <dgm:prSet presAssocID="{032173C0-F735-463D-BFB3-7D9282547843}" presName="simulatedConn" presStyleLbl="solidFgAcc1" presStyleIdx="2" presStyleCnt="4"/>
      <dgm:spPr/>
    </dgm:pt>
    <dgm:pt modelId="{CC96E9FB-98BF-4172-BBCC-A3E712E6A147}" type="pres">
      <dgm:prSet presAssocID="{032173C0-F735-463D-BFB3-7D9282547843}" presName="vSp2" presStyleCnt="0"/>
      <dgm:spPr/>
    </dgm:pt>
    <dgm:pt modelId="{6D66C474-F586-4094-93FE-BEB7AAD8C987}" type="pres">
      <dgm:prSet presAssocID="{032173C0-F735-463D-BFB3-7D9282547843}" presName="sibTrans" presStyleCnt="0"/>
      <dgm:spPr/>
    </dgm:pt>
    <dgm:pt modelId="{4185CEB0-8CAE-4078-AD81-06E53D89E253}" type="pres">
      <dgm:prSet presAssocID="{FA4A7259-B4F8-493B-A14A-545781943B25}" presName="compositeNode" presStyleCnt="0">
        <dgm:presLayoutVars>
          <dgm:bulletEnabled val="1"/>
        </dgm:presLayoutVars>
      </dgm:prSet>
      <dgm:spPr/>
    </dgm:pt>
    <dgm:pt modelId="{BE38BCB3-16DA-48A1-A62C-75F4372A43E4}" type="pres">
      <dgm:prSet presAssocID="{FA4A7259-B4F8-493B-A14A-545781943B25}" presName="bgRect" presStyleLbl="node1" presStyleIdx="3" presStyleCnt="5"/>
      <dgm:spPr/>
      <dgm:t>
        <a:bodyPr/>
        <a:lstStyle/>
        <a:p>
          <a:endParaRPr lang="es-CL"/>
        </a:p>
      </dgm:t>
    </dgm:pt>
    <dgm:pt modelId="{18070A78-94B6-4E20-97D2-65BEE1A43F6C}" type="pres">
      <dgm:prSet presAssocID="{FA4A7259-B4F8-493B-A14A-545781943B25}" presName="parentNode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3FC14E4-5227-4338-BF61-359EE53856B6}" type="pres">
      <dgm:prSet presAssocID="{FA4A7259-B4F8-493B-A14A-545781943B2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C0C4E9C-27BD-4084-BFCA-EA612F7D2653}" type="pres">
      <dgm:prSet presAssocID="{0C915E5C-66B2-4559-86A0-23349BD3F397}" presName="hSp" presStyleCnt="0"/>
      <dgm:spPr/>
    </dgm:pt>
    <dgm:pt modelId="{BF6E41E6-A25C-457F-8FAF-BF6196AFB126}" type="pres">
      <dgm:prSet presAssocID="{0C915E5C-66B2-4559-86A0-23349BD3F397}" presName="vProcSp" presStyleCnt="0"/>
      <dgm:spPr/>
    </dgm:pt>
    <dgm:pt modelId="{6C480CDC-0B83-41EE-A041-674E1985DBA6}" type="pres">
      <dgm:prSet presAssocID="{0C915E5C-66B2-4559-86A0-23349BD3F397}" presName="vSp1" presStyleCnt="0"/>
      <dgm:spPr/>
    </dgm:pt>
    <dgm:pt modelId="{FC32E8C1-1CC5-456E-A62F-3F06CC059AA2}" type="pres">
      <dgm:prSet presAssocID="{0C915E5C-66B2-4559-86A0-23349BD3F397}" presName="simulatedConn" presStyleLbl="solidFgAcc1" presStyleIdx="3" presStyleCnt="4"/>
      <dgm:spPr/>
    </dgm:pt>
    <dgm:pt modelId="{E82C733C-5A25-49B9-9949-230456754ABF}" type="pres">
      <dgm:prSet presAssocID="{0C915E5C-66B2-4559-86A0-23349BD3F397}" presName="vSp2" presStyleCnt="0"/>
      <dgm:spPr/>
    </dgm:pt>
    <dgm:pt modelId="{8CBC2DD1-B220-4E9C-A7AC-B1820A4FF91C}" type="pres">
      <dgm:prSet presAssocID="{0C915E5C-66B2-4559-86A0-23349BD3F397}" presName="sibTrans" presStyleCnt="0"/>
      <dgm:spPr/>
    </dgm:pt>
    <dgm:pt modelId="{B49ABCE8-A914-4F15-A46C-53FDABF3C3F0}" type="pres">
      <dgm:prSet presAssocID="{7A81C80F-8B7D-41DD-A9A6-1167FD80A301}" presName="compositeNode" presStyleCnt="0">
        <dgm:presLayoutVars>
          <dgm:bulletEnabled val="1"/>
        </dgm:presLayoutVars>
      </dgm:prSet>
      <dgm:spPr/>
    </dgm:pt>
    <dgm:pt modelId="{C2EC5658-73D7-4121-8276-404F783D9FEF}" type="pres">
      <dgm:prSet presAssocID="{7A81C80F-8B7D-41DD-A9A6-1167FD80A301}" presName="bgRect" presStyleLbl="node1" presStyleIdx="4" presStyleCnt="5"/>
      <dgm:spPr/>
      <dgm:t>
        <a:bodyPr/>
        <a:lstStyle/>
        <a:p>
          <a:endParaRPr lang="es-CL"/>
        </a:p>
      </dgm:t>
    </dgm:pt>
    <dgm:pt modelId="{61373D1E-7F6E-49D7-B1BA-1E0D7A04430F}" type="pres">
      <dgm:prSet presAssocID="{7A81C80F-8B7D-41DD-A9A6-1167FD80A301}" presName="parentNode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2A869B2A-3989-4B04-A3E3-4980A64BC003}" type="pres">
      <dgm:prSet presAssocID="{7A81C80F-8B7D-41DD-A9A6-1167FD80A301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151FD05A-DE40-4DB4-B6DE-7C9F2C0B5BC2}" type="presOf" srcId="{FA4A7259-B4F8-493B-A14A-545781943B25}" destId="{18070A78-94B6-4E20-97D2-65BEE1A43F6C}" srcOrd="1" destOrd="0" presId="urn:microsoft.com/office/officeart/2005/8/layout/hProcess7"/>
    <dgm:cxn modelId="{C606F682-A4A0-45B0-8691-ABC30FB064EE}" type="presOf" srcId="{FDBB6AE4-9177-49E1-A6F2-E2EA4216C928}" destId="{34459F7F-081C-4587-B898-17F6D04FA690}" srcOrd="0" destOrd="0" presId="urn:microsoft.com/office/officeart/2005/8/layout/hProcess7"/>
    <dgm:cxn modelId="{241FE3B6-C1C7-4DFC-B44C-D3F56C6B85C5}" type="presOf" srcId="{C14D265D-2725-4BEE-87F6-4D3D0AEA1461}" destId="{EE22577D-DE08-4311-8CB2-38E93D16E6CA}" srcOrd="0" destOrd="0" presId="urn:microsoft.com/office/officeart/2005/8/layout/hProcess7"/>
    <dgm:cxn modelId="{2B546096-1E66-4539-838F-940FD09B2816}" type="presOf" srcId="{D49F632C-FD4D-431D-B912-8829909EEEF0}" destId="{A3FC14E4-5227-4338-BF61-359EE53856B6}" srcOrd="0" destOrd="0" presId="urn:microsoft.com/office/officeart/2005/8/layout/hProcess7"/>
    <dgm:cxn modelId="{498451C9-09C3-4A22-AC7E-B1CBC5204214}" type="presOf" srcId="{FA4A7259-B4F8-493B-A14A-545781943B25}" destId="{BE38BCB3-16DA-48A1-A62C-75F4372A43E4}" srcOrd="0" destOrd="0" presId="urn:microsoft.com/office/officeart/2005/8/layout/hProcess7"/>
    <dgm:cxn modelId="{1D3E6A7F-71CF-4570-A046-0643F0548534}" type="presOf" srcId="{CAEC0C0C-DD6D-4968-9A4D-CBC035DB90CC}" destId="{9BDF27FC-134A-451D-8161-4E7E8935463A}" srcOrd="0" destOrd="1" presId="urn:microsoft.com/office/officeart/2005/8/layout/hProcess7"/>
    <dgm:cxn modelId="{E32AF3AA-FE82-4D36-BE43-535CE87E0E97}" srcId="{7B3FDDFC-EC67-4D26-B68A-9A63BE18F94A}" destId="{C14D265D-2725-4BEE-87F6-4D3D0AEA1461}" srcOrd="0" destOrd="0" parTransId="{BE25A8C8-196A-4291-A8DA-C7B26D51AE91}" sibTransId="{AEB996EB-85E7-404E-8F93-DB38544CCB17}"/>
    <dgm:cxn modelId="{1867D84C-4773-471D-9F04-F946E4B3B709}" type="presOf" srcId="{7A81C80F-8B7D-41DD-A9A6-1167FD80A301}" destId="{61373D1E-7F6E-49D7-B1BA-1E0D7A04430F}" srcOrd="1" destOrd="0" presId="urn:microsoft.com/office/officeart/2005/8/layout/hProcess7"/>
    <dgm:cxn modelId="{EF4B29F8-6515-46B6-BE6A-E7C151255FE0}" srcId="{FDBB6AE4-9177-49E1-A6F2-E2EA4216C928}" destId="{A421DC62-6EA6-49ED-9728-1BB54C78D516}" srcOrd="0" destOrd="0" parTransId="{5E6C205A-9A6E-4937-886B-E556A81DC2EA}" sibTransId="{7B9BCD9D-3739-4E16-A657-A3BEE7FE1AF2}"/>
    <dgm:cxn modelId="{62BB47F8-3A32-4540-B2E0-296E5B0538D4}" srcId="{7B3FDDFC-EC67-4D26-B68A-9A63BE18F94A}" destId="{FDBB6AE4-9177-49E1-A6F2-E2EA4216C928}" srcOrd="1" destOrd="0" parTransId="{1E51FFCA-547C-4D4F-A612-6BFA38B31775}" sibTransId="{52064A6D-A34C-43D9-8FE4-D2F291DF8AFF}"/>
    <dgm:cxn modelId="{58B9A00A-C865-4F8F-9464-7B82C0B83965}" type="presOf" srcId="{7A81C80F-8B7D-41DD-A9A6-1167FD80A301}" destId="{C2EC5658-73D7-4121-8276-404F783D9FEF}" srcOrd="0" destOrd="0" presId="urn:microsoft.com/office/officeart/2005/8/layout/hProcess7"/>
    <dgm:cxn modelId="{0C9912A5-6B03-4659-8D29-D4E1E346A3A4}" srcId="{7A81C80F-8B7D-41DD-A9A6-1167FD80A301}" destId="{F04FBEE9-D82B-407D-815B-445DE11BA6E6}" srcOrd="0" destOrd="0" parTransId="{6643E318-9116-40B2-AB2B-0FC797014870}" sibTransId="{95AEAD99-2D75-4286-BE9A-7C96246EBFB4}"/>
    <dgm:cxn modelId="{59AE2DB6-CE12-4247-8D42-30CBA35EE7AC}" srcId="{7B3FDDFC-EC67-4D26-B68A-9A63BE18F94A}" destId="{7A81C80F-8B7D-41DD-A9A6-1167FD80A301}" srcOrd="4" destOrd="0" parTransId="{5930FEC1-A2D4-41D0-BBAB-418D2F79FB52}" sibTransId="{FF0CB3F4-A6DF-44C8-B56C-8A6A199DBC42}"/>
    <dgm:cxn modelId="{1766A09D-5197-4123-B064-311D2D2A120C}" srcId="{FA4A7259-B4F8-493B-A14A-545781943B25}" destId="{D49F632C-FD4D-431D-B912-8829909EEEF0}" srcOrd="0" destOrd="0" parTransId="{1BF19242-19BE-4A74-822D-CEF7973A150A}" sibTransId="{8A47372D-AD04-4958-B0EE-50FA62C7D753}"/>
    <dgm:cxn modelId="{27269370-9CC2-4780-BBC5-33DDC60270DF}" type="presOf" srcId="{A421DC62-6EA6-49ED-9728-1BB54C78D516}" destId="{6AE157BB-01D9-44B6-926A-599132E3500E}" srcOrd="0" destOrd="0" presId="urn:microsoft.com/office/officeart/2005/8/layout/hProcess7"/>
    <dgm:cxn modelId="{9F38E136-CC79-4516-AA4D-69D8F32D1018}" type="presOf" srcId="{FDBB6AE4-9177-49E1-A6F2-E2EA4216C928}" destId="{FD53BFA9-65DF-4EDB-A880-B4182EF976E7}" srcOrd="1" destOrd="0" presId="urn:microsoft.com/office/officeart/2005/8/layout/hProcess7"/>
    <dgm:cxn modelId="{ED235109-C140-49FA-A328-6818E9C64247}" srcId="{7B3FDDFC-EC67-4D26-B68A-9A63BE18F94A}" destId="{838E900D-9138-4A26-858F-5A832640BCB3}" srcOrd="2" destOrd="0" parTransId="{73097F0E-7D12-4A38-B51F-B70EB56DA37C}" sibTransId="{032173C0-F735-463D-BFB3-7D9282547843}"/>
    <dgm:cxn modelId="{C6E7E952-0011-4B8F-9F1B-BF064CA29F22}" type="presOf" srcId="{838E900D-9138-4A26-858F-5A832640BCB3}" destId="{14899A33-D427-40ED-9A5F-BCDCFF422FD6}" srcOrd="1" destOrd="0" presId="urn:microsoft.com/office/officeart/2005/8/layout/hProcess7"/>
    <dgm:cxn modelId="{748AA812-A81E-42DF-AFB9-F9F09A5A1342}" srcId="{C14D265D-2725-4BEE-87F6-4D3D0AEA1461}" destId="{CAEC0C0C-DD6D-4968-9A4D-CBC035DB90CC}" srcOrd="1" destOrd="0" parTransId="{A6C53E0B-2940-40E9-BA98-3DE62756BCD1}" sibTransId="{78F02F91-5504-4F2A-9AE5-EAA7B292976D}"/>
    <dgm:cxn modelId="{B841421F-3FDD-42EA-B7B5-75667CE200DE}" type="presOf" srcId="{C14D265D-2725-4BEE-87F6-4D3D0AEA1461}" destId="{CCB25E49-7D6D-43EE-ADE9-1B8B7D67691C}" srcOrd="1" destOrd="0" presId="urn:microsoft.com/office/officeart/2005/8/layout/hProcess7"/>
    <dgm:cxn modelId="{A8219FC6-465C-4136-AF43-9F4406716884}" type="presOf" srcId="{7B3FDDFC-EC67-4D26-B68A-9A63BE18F94A}" destId="{0E5E13D9-1F4E-4EAF-B21C-4B7CD267EB03}" srcOrd="0" destOrd="0" presId="urn:microsoft.com/office/officeart/2005/8/layout/hProcess7"/>
    <dgm:cxn modelId="{23D14C37-3D83-45C8-B232-CB4678B79EF6}" type="presOf" srcId="{32D1A7CA-76FA-4715-814D-0A7AD7A5E99F}" destId="{9BDF27FC-134A-451D-8161-4E7E8935463A}" srcOrd="0" destOrd="0" presId="urn:microsoft.com/office/officeart/2005/8/layout/hProcess7"/>
    <dgm:cxn modelId="{51E5368C-81A0-4A2C-BBC4-B32536934941}" srcId="{838E900D-9138-4A26-858F-5A832640BCB3}" destId="{E435689F-CD97-4124-BB75-226348027024}" srcOrd="0" destOrd="0" parTransId="{B6AE6A9D-E2E0-46CE-BDE9-EA572F694F74}" sibTransId="{BE12E433-3E57-412D-983B-5F4B1826AC95}"/>
    <dgm:cxn modelId="{0B7F2756-84E1-4898-BEBC-0C123E6AF5EF}" srcId="{7B3FDDFC-EC67-4D26-B68A-9A63BE18F94A}" destId="{FA4A7259-B4F8-493B-A14A-545781943B25}" srcOrd="3" destOrd="0" parTransId="{4E637545-1AC9-4800-8C11-A1627CF59B38}" sibTransId="{0C915E5C-66B2-4559-86A0-23349BD3F397}"/>
    <dgm:cxn modelId="{0A4ADD1C-331C-433B-9C3E-F451259B4FE4}" type="presOf" srcId="{F04FBEE9-D82B-407D-815B-445DE11BA6E6}" destId="{2A869B2A-3989-4B04-A3E3-4980A64BC003}" srcOrd="0" destOrd="0" presId="urn:microsoft.com/office/officeart/2005/8/layout/hProcess7"/>
    <dgm:cxn modelId="{E8016382-67B4-45C5-9CFA-556920B8AB1A}" type="presOf" srcId="{E435689F-CD97-4124-BB75-226348027024}" destId="{5494B1E9-41B0-4128-82D4-C6530FC26149}" srcOrd="0" destOrd="0" presId="urn:microsoft.com/office/officeart/2005/8/layout/hProcess7"/>
    <dgm:cxn modelId="{F8B47CC7-29C6-4CD3-BCE9-6F764C0DB037}" type="presOf" srcId="{838E900D-9138-4A26-858F-5A832640BCB3}" destId="{9DD697E8-93BC-4554-B078-5EC00D1D50ED}" srcOrd="0" destOrd="0" presId="urn:microsoft.com/office/officeart/2005/8/layout/hProcess7"/>
    <dgm:cxn modelId="{EFC51504-1A0F-4D68-B739-17BDC7F02F80}" srcId="{C14D265D-2725-4BEE-87F6-4D3D0AEA1461}" destId="{32D1A7CA-76FA-4715-814D-0A7AD7A5E99F}" srcOrd="0" destOrd="0" parTransId="{831F89A8-1452-4ADD-9803-09E93BCB3721}" sibTransId="{86474CB0-DAF8-4628-9E6D-750926079DA9}"/>
    <dgm:cxn modelId="{4540A83B-5896-499C-BA4D-3C030FD1A1C8}" type="presParOf" srcId="{0E5E13D9-1F4E-4EAF-B21C-4B7CD267EB03}" destId="{2FCCE943-4BD7-4BCA-92E1-3733062F77CF}" srcOrd="0" destOrd="0" presId="urn:microsoft.com/office/officeart/2005/8/layout/hProcess7"/>
    <dgm:cxn modelId="{820C7E02-8B91-4C51-8268-73C12A8DE937}" type="presParOf" srcId="{2FCCE943-4BD7-4BCA-92E1-3733062F77CF}" destId="{EE22577D-DE08-4311-8CB2-38E93D16E6CA}" srcOrd="0" destOrd="0" presId="urn:microsoft.com/office/officeart/2005/8/layout/hProcess7"/>
    <dgm:cxn modelId="{A8970812-7300-478C-AEF2-A136F8AC9325}" type="presParOf" srcId="{2FCCE943-4BD7-4BCA-92E1-3733062F77CF}" destId="{CCB25E49-7D6D-43EE-ADE9-1B8B7D67691C}" srcOrd="1" destOrd="0" presId="urn:microsoft.com/office/officeart/2005/8/layout/hProcess7"/>
    <dgm:cxn modelId="{3463827D-4FC8-4ECB-A383-4B1746A31920}" type="presParOf" srcId="{2FCCE943-4BD7-4BCA-92E1-3733062F77CF}" destId="{9BDF27FC-134A-451D-8161-4E7E8935463A}" srcOrd="2" destOrd="0" presId="urn:microsoft.com/office/officeart/2005/8/layout/hProcess7"/>
    <dgm:cxn modelId="{B18C8537-42E5-4621-A6FB-98667E0A0395}" type="presParOf" srcId="{0E5E13D9-1F4E-4EAF-B21C-4B7CD267EB03}" destId="{F694DAF4-707A-451F-8D63-6C01D84DE845}" srcOrd="1" destOrd="0" presId="urn:microsoft.com/office/officeart/2005/8/layout/hProcess7"/>
    <dgm:cxn modelId="{A4160BDC-EA22-4519-98F5-4EB07DAD33DA}" type="presParOf" srcId="{0E5E13D9-1F4E-4EAF-B21C-4B7CD267EB03}" destId="{A9642996-0083-433B-928D-42B3C6C1D898}" srcOrd="2" destOrd="0" presId="urn:microsoft.com/office/officeart/2005/8/layout/hProcess7"/>
    <dgm:cxn modelId="{A1B02AA8-0A45-4AAA-A982-6E780283BFDA}" type="presParOf" srcId="{A9642996-0083-433B-928D-42B3C6C1D898}" destId="{755BBAA3-E8D8-4FE4-8F1E-BEC30F8DDC99}" srcOrd="0" destOrd="0" presId="urn:microsoft.com/office/officeart/2005/8/layout/hProcess7"/>
    <dgm:cxn modelId="{66E016F8-78CA-43AB-92A2-249D7261C9FC}" type="presParOf" srcId="{A9642996-0083-433B-928D-42B3C6C1D898}" destId="{9627D1C2-9AAD-4D5E-BE0C-8CC33ADD5576}" srcOrd="1" destOrd="0" presId="urn:microsoft.com/office/officeart/2005/8/layout/hProcess7"/>
    <dgm:cxn modelId="{B9E7F1D0-DF35-4D55-84E5-06FBD1E42BA0}" type="presParOf" srcId="{A9642996-0083-433B-928D-42B3C6C1D898}" destId="{931E2BB3-F351-4FCC-8C72-494265CE0AF5}" srcOrd="2" destOrd="0" presId="urn:microsoft.com/office/officeart/2005/8/layout/hProcess7"/>
    <dgm:cxn modelId="{6E78DBE9-75A4-4C0B-9D0B-7A143878F8E6}" type="presParOf" srcId="{0E5E13D9-1F4E-4EAF-B21C-4B7CD267EB03}" destId="{0D5C7D52-D6C7-4FBC-829F-9CA9FD3200D3}" srcOrd="3" destOrd="0" presId="urn:microsoft.com/office/officeart/2005/8/layout/hProcess7"/>
    <dgm:cxn modelId="{A5E94FD4-E6AF-49E8-9638-CE24C8D1194A}" type="presParOf" srcId="{0E5E13D9-1F4E-4EAF-B21C-4B7CD267EB03}" destId="{FBC88D08-69C6-4FD5-B7FA-803499B99E17}" srcOrd="4" destOrd="0" presId="urn:microsoft.com/office/officeart/2005/8/layout/hProcess7"/>
    <dgm:cxn modelId="{B678F4B7-4D20-4DCC-A786-2D1BB12D374A}" type="presParOf" srcId="{FBC88D08-69C6-4FD5-B7FA-803499B99E17}" destId="{34459F7F-081C-4587-B898-17F6D04FA690}" srcOrd="0" destOrd="0" presId="urn:microsoft.com/office/officeart/2005/8/layout/hProcess7"/>
    <dgm:cxn modelId="{6EFB48BD-B7D0-4869-AAA0-1AE795577C1E}" type="presParOf" srcId="{FBC88D08-69C6-4FD5-B7FA-803499B99E17}" destId="{FD53BFA9-65DF-4EDB-A880-B4182EF976E7}" srcOrd="1" destOrd="0" presId="urn:microsoft.com/office/officeart/2005/8/layout/hProcess7"/>
    <dgm:cxn modelId="{B1879B2C-98FF-4976-A9EB-8DFD7C49ED23}" type="presParOf" srcId="{FBC88D08-69C6-4FD5-B7FA-803499B99E17}" destId="{6AE157BB-01D9-44B6-926A-599132E3500E}" srcOrd="2" destOrd="0" presId="urn:microsoft.com/office/officeart/2005/8/layout/hProcess7"/>
    <dgm:cxn modelId="{B8697DF5-3A3D-4085-BEDA-8835ECC22B76}" type="presParOf" srcId="{0E5E13D9-1F4E-4EAF-B21C-4B7CD267EB03}" destId="{D6BAF292-C23E-4DF3-95FE-F7B587C1E865}" srcOrd="5" destOrd="0" presId="urn:microsoft.com/office/officeart/2005/8/layout/hProcess7"/>
    <dgm:cxn modelId="{B60AAE6A-CDDB-454F-8734-839F73C505F9}" type="presParOf" srcId="{0E5E13D9-1F4E-4EAF-B21C-4B7CD267EB03}" destId="{C72FC431-CF11-444E-90F1-C8E6C1DD05EB}" srcOrd="6" destOrd="0" presId="urn:microsoft.com/office/officeart/2005/8/layout/hProcess7"/>
    <dgm:cxn modelId="{D16D3843-DBDA-4C82-9F9D-0A571D809BB4}" type="presParOf" srcId="{C72FC431-CF11-444E-90F1-C8E6C1DD05EB}" destId="{092BCAFA-0808-4057-8131-AB79F2A16FBD}" srcOrd="0" destOrd="0" presId="urn:microsoft.com/office/officeart/2005/8/layout/hProcess7"/>
    <dgm:cxn modelId="{C0C69901-477D-493A-82EA-F78A5D389599}" type="presParOf" srcId="{C72FC431-CF11-444E-90F1-C8E6C1DD05EB}" destId="{27D27965-3D5F-4B79-AFE5-1EE59944102E}" srcOrd="1" destOrd="0" presId="urn:microsoft.com/office/officeart/2005/8/layout/hProcess7"/>
    <dgm:cxn modelId="{12229EB2-6F56-4FED-B6CB-4B841EBF373C}" type="presParOf" srcId="{C72FC431-CF11-444E-90F1-C8E6C1DD05EB}" destId="{DCB443C6-991B-4CC3-9A03-56C4E0DE992E}" srcOrd="2" destOrd="0" presId="urn:microsoft.com/office/officeart/2005/8/layout/hProcess7"/>
    <dgm:cxn modelId="{A67F9281-B74F-4CE2-A130-5D56E4E10264}" type="presParOf" srcId="{0E5E13D9-1F4E-4EAF-B21C-4B7CD267EB03}" destId="{10B84D9F-E792-472B-B694-A2AA08B8DC55}" srcOrd="7" destOrd="0" presId="urn:microsoft.com/office/officeart/2005/8/layout/hProcess7"/>
    <dgm:cxn modelId="{C9F21E7C-C6B0-4FE8-A240-F2DEB97272D0}" type="presParOf" srcId="{0E5E13D9-1F4E-4EAF-B21C-4B7CD267EB03}" destId="{E42D2E58-4DFD-43D8-A6EC-EFD642AB4284}" srcOrd="8" destOrd="0" presId="urn:microsoft.com/office/officeart/2005/8/layout/hProcess7"/>
    <dgm:cxn modelId="{598D5AD1-B227-4978-89E7-FD163AED61B3}" type="presParOf" srcId="{E42D2E58-4DFD-43D8-A6EC-EFD642AB4284}" destId="{9DD697E8-93BC-4554-B078-5EC00D1D50ED}" srcOrd="0" destOrd="0" presId="urn:microsoft.com/office/officeart/2005/8/layout/hProcess7"/>
    <dgm:cxn modelId="{67809AC4-8D50-47C5-91C6-1B332ED65D83}" type="presParOf" srcId="{E42D2E58-4DFD-43D8-A6EC-EFD642AB4284}" destId="{14899A33-D427-40ED-9A5F-BCDCFF422FD6}" srcOrd="1" destOrd="0" presId="urn:microsoft.com/office/officeart/2005/8/layout/hProcess7"/>
    <dgm:cxn modelId="{BDDF2214-AC04-486E-97BD-2CE23570FAA9}" type="presParOf" srcId="{E42D2E58-4DFD-43D8-A6EC-EFD642AB4284}" destId="{5494B1E9-41B0-4128-82D4-C6530FC26149}" srcOrd="2" destOrd="0" presId="urn:microsoft.com/office/officeart/2005/8/layout/hProcess7"/>
    <dgm:cxn modelId="{8B837CE0-4EEC-4E51-8126-116958525E54}" type="presParOf" srcId="{0E5E13D9-1F4E-4EAF-B21C-4B7CD267EB03}" destId="{CE76144D-8A62-4040-9821-35869C1C5487}" srcOrd="9" destOrd="0" presId="urn:microsoft.com/office/officeart/2005/8/layout/hProcess7"/>
    <dgm:cxn modelId="{6250D665-29E1-4F6B-8786-C445EF5E05D3}" type="presParOf" srcId="{0E5E13D9-1F4E-4EAF-B21C-4B7CD267EB03}" destId="{13D73F9D-4166-4384-AAF6-FCC6EA60FF22}" srcOrd="10" destOrd="0" presId="urn:microsoft.com/office/officeart/2005/8/layout/hProcess7"/>
    <dgm:cxn modelId="{883D6CFB-6847-4AEF-ABFE-27AC95D527CE}" type="presParOf" srcId="{13D73F9D-4166-4384-AAF6-FCC6EA60FF22}" destId="{08E29E59-D429-4287-BE45-AAD82C00DAF5}" srcOrd="0" destOrd="0" presId="urn:microsoft.com/office/officeart/2005/8/layout/hProcess7"/>
    <dgm:cxn modelId="{783AC81B-AE3B-49A4-86C5-5EA39D5BC7E4}" type="presParOf" srcId="{13D73F9D-4166-4384-AAF6-FCC6EA60FF22}" destId="{D8823026-B4C6-4195-982B-CEE47D29BCCD}" srcOrd="1" destOrd="0" presId="urn:microsoft.com/office/officeart/2005/8/layout/hProcess7"/>
    <dgm:cxn modelId="{3E72827E-A201-4D20-B190-57E90E9B6B64}" type="presParOf" srcId="{13D73F9D-4166-4384-AAF6-FCC6EA60FF22}" destId="{CC96E9FB-98BF-4172-BBCC-A3E712E6A147}" srcOrd="2" destOrd="0" presId="urn:microsoft.com/office/officeart/2005/8/layout/hProcess7"/>
    <dgm:cxn modelId="{825556D1-F928-4741-8BD3-A7C6689C04B2}" type="presParOf" srcId="{0E5E13D9-1F4E-4EAF-B21C-4B7CD267EB03}" destId="{6D66C474-F586-4094-93FE-BEB7AAD8C987}" srcOrd="11" destOrd="0" presId="urn:microsoft.com/office/officeart/2005/8/layout/hProcess7"/>
    <dgm:cxn modelId="{F50EFD07-FA0F-40E6-8DE0-154471F0C0C1}" type="presParOf" srcId="{0E5E13D9-1F4E-4EAF-B21C-4B7CD267EB03}" destId="{4185CEB0-8CAE-4078-AD81-06E53D89E253}" srcOrd="12" destOrd="0" presId="urn:microsoft.com/office/officeart/2005/8/layout/hProcess7"/>
    <dgm:cxn modelId="{EFD0D2C4-A12C-4B4C-B7A9-9B7B8B33A5F7}" type="presParOf" srcId="{4185CEB0-8CAE-4078-AD81-06E53D89E253}" destId="{BE38BCB3-16DA-48A1-A62C-75F4372A43E4}" srcOrd="0" destOrd="0" presId="urn:microsoft.com/office/officeart/2005/8/layout/hProcess7"/>
    <dgm:cxn modelId="{0A783754-D0F3-46CC-A3FD-E23D6A0A3358}" type="presParOf" srcId="{4185CEB0-8CAE-4078-AD81-06E53D89E253}" destId="{18070A78-94B6-4E20-97D2-65BEE1A43F6C}" srcOrd="1" destOrd="0" presId="urn:microsoft.com/office/officeart/2005/8/layout/hProcess7"/>
    <dgm:cxn modelId="{B20CC1D7-F7DC-4783-A321-2AE6875981DA}" type="presParOf" srcId="{4185CEB0-8CAE-4078-AD81-06E53D89E253}" destId="{A3FC14E4-5227-4338-BF61-359EE53856B6}" srcOrd="2" destOrd="0" presId="urn:microsoft.com/office/officeart/2005/8/layout/hProcess7"/>
    <dgm:cxn modelId="{A61234F6-C0E6-4ECA-8E42-361842EAAB3D}" type="presParOf" srcId="{0E5E13D9-1F4E-4EAF-B21C-4B7CD267EB03}" destId="{1C0C4E9C-27BD-4084-BFCA-EA612F7D2653}" srcOrd="13" destOrd="0" presId="urn:microsoft.com/office/officeart/2005/8/layout/hProcess7"/>
    <dgm:cxn modelId="{E67E67AA-8344-46AA-9FCA-9F7B29FEE9E6}" type="presParOf" srcId="{0E5E13D9-1F4E-4EAF-B21C-4B7CD267EB03}" destId="{BF6E41E6-A25C-457F-8FAF-BF6196AFB126}" srcOrd="14" destOrd="0" presId="urn:microsoft.com/office/officeart/2005/8/layout/hProcess7"/>
    <dgm:cxn modelId="{16C8B405-BAED-4C56-B55A-35D8E36F357E}" type="presParOf" srcId="{BF6E41E6-A25C-457F-8FAF-BF6196AFB126}" destId="{6C480CDC-0B83-41EE-A041-674E1985DBA6}" srcOrd="0" destOrd="0" presId="urn:microsoft.com/office/officeart/2005/8/layout/hProcess7"/>
    <dgm:cxn modelId="{49387F98-BB8F-4724-8DBC-94F2ABC35F5A}" type="presParOf" srcId="{BF6E41E6-A25C-457F-8FAF-BF6196AFB126}" destId="{FC32E8C1-1CC5-456E-A62F-3F06CC059AA2}" srcOrd="1" destOrd="0" presId="urn:microsoft.com/office/officeart/2005/8/layout/hProcess7"/>
    <dgm:cxn modelId="{61ADE539-C726-44A0-B7AE-1BE0152E2DD5}" type="presParOf" srcId="{BF6E41E6-A25C-457F-8FAF-BF6196AFB126}" destId="{E82C733C-5A25-49B9-9949-230456754ABF}" srcOrd="2" destOrd="0" presId="urn:microsoft.com/office/officeart/2005/8/layout/hProcess7"/>
    <dgm:cxn modelId="{AC9DB720-7834-4DE5-A141-E86C486E6A97}" type="presParOf" srcId="{0E5E13D9-1F4E-4EAF-B21C-4B7CD267EB03}" destId="{8CBC2DD1-B220-4E9C-A7AC-B1820A4FF91C}" srcOrd="15" destOrd="0" presId="urn:microsoft.com/office/officeart/2005/8/layout/hProcess7"/>
    <dgm:cxn modelId="{F08A28EE-8094-46FF-9F9F-7E9B9B091399}" type="presParOf" srcId="{0E5E13D9-1F4E-4EAF-B21C-4B7CD267EB03}" destId="{B49ABCE8-A914-4F15-A46C-53FDABF3C3F0}" srcOrd="16" destOrd="0" presId="urn:microsoft.com/office/officeart/2005/8/layout/hProcess7"/>
    <dgm:cxn modelId="{CC0BF5A7-1A1A-47D7-9FE9-E47A8F8D66F2}" type="presParOf" srcId="{B49ABCE8-A914-4F15-A46C-53FDABF3C3F0}" destId="{C2EC5658-73D7-4121-8276-404F783D9FEF}" srcOrd="0" destOrd="0" presId="urn:microsoft.com/office/officeart/2005/8/layout/hProcess7"/>
    <dgm:cxn modelId="{A358039B-663B-495D-9276-D17B7536CD97}" type="presParOf" srcId="{B49ABCE8-A914-4F15-A46C-53FDABF3C3F0}" destId="{61373D1E-7F6E-49D7-B1BA-1E0D7A04430F}" srcOrd="1" destOrd="0" presId="urn:microsoft.com/office/officeart/2005/8/layout/hProcess7"/>
    <dgm:cxn modelId="{F465A41B-26BF-4D2A-B386-91CCF0A3B1A7}" type="presParOf" srcId="{B49ABCE8-A914-4F15-A46C-53FDABF3C3F0}" destId="{2A869B2A-3989-4B04-A3E3-4980A64BC003}" srcOrd="2" destOrd="0" presId="urn:microsoft.com/office/officeart/2005/8/layout/hProcess7"/>
  </dgm:cxnLst>
  <dgm:bg>
    <a:solidFill>
      <a:schemeClr val="bg1"/>
    </a:solidFill>
  </dgm:bg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B78A447-F86A-4547-9C3E-03DB1ADB3BD3}" type="doc">
      <dgm:prSet loTypeId="urn:microsoft.com/office/officeart/2005/8/layout/pyramid2" loCatId="list" qsTypeId="urn:microsoft.com/office/officeart/2005/8/quickstyle/simple5" qsCatId="simple" csTypeId="urn:microsoft.com/office/officeart/2005/8/colors/colorful2" csCatId="colorful" phldr="1"/>
      <dgm:spPr/>
    </dgm:pt>
    <dgm:pt modelId="{C143DCAA-7E0B-4EF6-87CD-DC98D37E10CA}">
      <dgm:prSet phldrT="[Texto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Recibieron Respuesta  Correcta 71 </a:t>
          </a:r>
        </a:p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38% </a:t>
          </a:r>
          <a:endParaRPr lang="es-CL" b="1" dirty="0">
            <a:solidFill>
              <a:schemeClr val="bg1"/>
            </a:solidFill>
            <a:latin typeface="Segoe UI Light" pitchFamily="34" charset="0"/>
          </a:endParaRPr>
        </a:p>
      </dgm:t>
    </dgm:pt>
    <dgm:pt modelId="{4D6F1334-AD6F-4204-AB66-CDAAC8E57947}" type="parTrans" cxnId="{5CE1DFF4-7BEC-4889-807A-31A37C55066D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35D1B4A9-3752-4C48-A90C-0BACD2B78526}" type="sibTrans" cxnId="{5CE1DFF4-7BEC-4889-807A-31A37C55066D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0B904350-3B2B-4261-AB0E-E8FD04AB85A3}">
      <dgm:prSet phldrT="[Texto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Lograron ingresar 131  </a:t>
          </a:r>
        </a:p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70,1%</a:t>
          </a:r>
          <a:endParaRPr lang="es-CL" b="1" dirty="0">
            <a:solidFill>
              <a:schemeClr val="bg1"/>
            </a:solidFill>
            <a:latin typeface="Segoe UI Light" pitchFamily="34" charset="0"/>
          </a:endParaRPr>
        </a:p>
      </dgm:t>
    </dgm:pt>
    <dgm:pt modelId="{45AD1F99-8EED-46E1-A19E-38C518B51F48}" type="parTrans" cxnId="{CF05E61E-BFE3-4016-B386-904F95D35952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A3CFFA71-83C8-4C3F-B2EE-C773D100AA5A}" type="sibTrans" cxnId="{CF05E61E-BFE3-4016-B386-904F95D35952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5F59721A-1C61-46ED-ADFC-3679D9DD3771}">
      <dgm:prSet phldrT="[Texto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Se presentaron 187 solicitudes</a:t>
          </a:r>
          <a:endParaRPr lang="es-CL" b="1" dirty="0">
            <a:solidFill>
              <a:schemeClr val="bg1"/>
            </a:solidFill>
            <a:latin typeface="Segoe UI Light" pitchFamily="34" charset="0"/>
          </a:endParaRPr>
        </a:p>
      </dgm:t>
    </dgm:pt>
    <dgm:pt modelId="{81FDCA5D-50DE-449C-B035-6A607F718B2E}" type="parTrans" cxnId="{78E7118E-28FC-4CB1-9661-EBEED070E3C1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ED2F85B6-1B58-4B78-B536-8A15FC8E585A}" type="sibTrans" cxnId="{78E7118E-28FC-4CB1-9661-EBEED070E3C1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C89480A9-9477-474B-BD02-C35C53E5F1BA}">
      <dgm:prSet phldrT="[Texto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Fueron respondidas 98</a:t>
          </a:r>
        </a:p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52,4 %</a:t>
          </a:r>
          <a:endParaRPr lang="es-CL" b="1" dirty="0">
            <a:solidFill>
              <a:schemeClr val="bg1"/>
            </a:solidFill>
            <a:latin typeface="Segoe UI Light" pitchFamily="34" charset="0"/>
          </a:endParaRPr>
        </a:p>
      </dgm:t>
    </dgm:pt>
    <dgm:pt modelId="{BB39E8B6-AD82-4549-9E77-92CEF4586697}" type="parTrans" cxnId="{23C69D48-DC6F-4ECA-B1E1-62A001B5FCBA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39BDACBA-1071-457C-95EA-9C0E58891AC7}" type="sibTrans" cxnId="{23C69D48-DC6F-4ECA-B1E1-62A001B5FCBA}">
      <dgm:prSet/>
      <dgm:spPr/>
      <dgm:t>
        <a:bodyPr/>
        <a:lstStyle/>
        <a:p>
          <a:endParaRPr lang="es-CL">
            <a:latin typeface="Segoe UI Light" pitchFamily="34" charset="0"/>
          </a:endParaRPr>
        </a:p>
      </dgm:t>
    </dgm:pt>
    <dgm:pt modelId="{F71ECDB1-E1D6-4AAE-BDA1-A1A4BACF3BF6}">
      <dgm:prSet phldrT="[Texto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Recibieron Respuesta correcta y a tiempo 61</a:t>
          </a:r>
        </a:p>
        <a:p>
          <a:r>
            <a:rPr lang="es-CL" b="1" dirty="0" smtClean="0">
              <a:solidFill>
                <a:schemeClr val="bg1"/>
              </a:solidFill>
              <a:latin typeface="Segoe UI Light" pitchFamily="34" charset="0"/>
            </a:rPr>
            <a:t>32,6%</a:t>
          </a:r>
          <a:endParaRPr lang="es-CL" b="1" dirty="0">
            <a:solidFill>
              <a:schemeClr val="bg1"/>
            </a:solidFill>
            <a:latin typeface="Segoe UI Light" pitchFamily="34" charset="0"/>
          </a:endParaRPr>
        </a:p>
      </dgm:t>
    </dgm:pt>
    <dgm:pt modelId="{E471FE81-6597-472E-8510-ABB048F9A0A5}" type="parTrans" cxnId="{E22B1A74-F7E8-42A3-97B3-347EA68528D5}">
      <dgm:prSet/>
      <dgm:spPr/>
      <dgm:t>
        <a:bodyPr/>
        <a:lstStyle/>
        <a:p>
          <a:endParaRPr lang="es-CL"/>
        </a:p>
      </dgm:t>
    </dgm:pt>
    <dgm:pt modelId="{5733C96D-6910-4DAA-98D6-A18195C62DA4}" type="sibTrans" cxnId="{E22B1A74-F7E8-42A3-97B3-347EA68528D5}">
      <dgm:prSet/>
      <dgm:spPr/>
      <dgm:t>
        <a:bodyPr/>
        <a:lstStyle/>
        <a:p>
          <a:endParaRPr lang="es-CL"/>
        </a:p>
      </dgm:t>
    </dgm:pt>
    <dgm:pt modelId="{2D18CA80-AC9B-450F-A9C9-D78AD7BC5080}" type="pres">
      <dgm:prSet presAssocID="{3B78A447-F86A-4547-9C3E-03DB1ADB3BD3}" presName="compositeShape" presStyleCnt="0">
        <dgm:presLayoutVars>
          <dgm:dir/>
          <dgm:resizeHandles/>
        </dgm:presLayoutVars>
      </dgm:prSet>
      <dgm:spPr/>
    </dgm:pt>
    <dgm:pt modelId="{EE91862E-F449-4485-9BB9-56C8AB16571C}" type="pres">
      <dgm:prSet presAssocID="{3B78A447-F86A-4547-9C3E-03DB1ADB3BD3}" presName="pyramid" presStyleLbl="node1" presStyleIdx="0" presStyleCnt="1" custScaleX="129025"/>
      <dgm:spPr>
        <a:solidFill>
          <a:srgbClr val="FFCD97"/>
        </a:solidFill>
      </dgm:spPr>
    </dgm:pt>
    <dgm:pt modelId="{AF8EF73B-7F3C-4F40-B88A-23FBA03CE300}" type="pres">
      <dgm:prSet presAssocID="{3B78A447-F86A-4547-9C3E-03DB1ADB3BD3}" presName="theList" presStyleCnt="0"/>
      <dgm:spPr/>
    </dgm:pt>
    <dgm:pt modelId="{E2D4B115-8D73-470C-9729-B818F55D93C5}" type="pres">
      <dgm:prSet presAssocID="{F71ECDB1-E1D6-4AAE-BDA1-A1A4BACF3BF6}" presName="aNode" presStyleLbl="fgAcc1" presStyleIdx="0" presStyleCnt="5" custScaleX="111689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9BFB2514-B547-45D4-8D5B-535D26EBE08B}" type="pres">
      <dgm:prSet presAssocID="{F71ECDB1-E1D6-4AAE-BDA1-A1A4BACF3BF6}" presName="aSpace" presStyleCnt="0"/>
      <dgm:spPr/>
    </dgm:pt>
    <dgm:pt modelId="{A39CC4CD-26C5-4FCE-B2AD-1C0ACCD97DFE}" type="pres">
      <dgm:prSet presAssocID="{C143DCAA-7E0B-4EF6-87CD-DC98D37E10CA}" presName="aNode" presStyleLbl="fgAcc1" presStyleIdx="1" presStyleCnt="5" custScaleX="11212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2296D55-DB68-4961-9843-029CE757FF17}" type="pres">
      <dgm:prSet presAssocID="{C143DCAA-7E0B-4EF6-87CD-DC98D37E10CA}" presName="aSpace" presStyleCnt="0"/>
      <dgm:spPr/>
    </dgm:pt>
    <dgm:pt modelId="{5AD72AFA-166B-4734-B29B-2D6C5691AF71}" type="pres">
      <dgm:prSet presAssocID="{C89480A9-9477-474B-BD02-C35C53E5F1BA}" presName="aNode" presStyleLbl="fgAcc1" presStyleIdx="2" presStyleCnt="5" custScaleX="110939" custLinFactNeighborX="702" custLinFactNeighborY="10457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BBE9E1E-8C2D-4808-B63A-01EFB0704EAC}" type="pres">
      <dgm:prSet presAssocID="{C89480A9-9477-474B-BD02-C35C53E5F1BA}" presName="aSpace" presStyleCnt="0"/>
      <dgm:spPr/>
    </dgm:pt>
    <dgm:pt modelId="{EDD3E8A2-91E9-4AE7-88E9-7D000E4111CD}" type="pres">
      <dgm:prSet presAssocID="{0B904350-3B2B-4261-AB0E-E8FD04AB85A3}" presName="aNode" presStyleLbl="fgAcc1" presStyleIdx="3" presStyleCnt="5" custScaleX="11234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743466B-C374-42C9-AD12-8A6081634E54}" type="pres">
      <dgm:prSet presAssocID="{0B904350-3B2B-4261-AB0E-E8FD04AB85A3}" presName="aSpace" presStyleCnt="0"/>
      <dgm:spPr/>
    </dgm:pt>
    <dgm:pt modelId="{C1ED72CD-BD2F-445F-B526-B8D327DF1A70}" type="pres">
      <dgm:prSet presAssocID="{5F59721A-1C61-46ED-ADFC-3679D9DD3771}" presName="aNode" presStyleLbl="fgAcc1" presStyleIdx="4" presStyleCnt="5" custScaleX="11245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B62CF13-3DF9-4D05-B448-F5CB1FABE32D}" type="pres">
      <dgm:prSet presAssocID="{5F59721A-1C61-46ED-ADFC-3679D9DD3771}" presName="aSpace" presStyleCnt="0"/>
      <dgm:spPr/>
    </dgm:pt>
  </dgm:ptLst>
  <dgm:cxnLst>
    <dgm:cxn modelId="{967DA3C9-2965-4486-A858-82543A417FC5}" type="presOf" srcId="{C143DCAA-7E0B-4EF6-87CD-DC98D37E10CA}" destId="{A39CC4CD-26C5-4FCE-B2AD-1C0ACCD97DFE}" srcOrd="0" destOrd="0" presId="urn:microsoft.com/office/officeart/2005/8/layout/pyramid2"/>
    <dgm:cxn modelId="{23C69D48-DC6F-4ECA-B1E1-62A001B5FCBA}" srcId="{3B78A447-F86A-4547-9C3E-03DB1ADB3BD3}" destId="{C89480A9-9477-474B-BD02-C35C53E5F1BA}" srcOrd="2" destOrd="0" parTransId="{BB39E8B6-AD82-4549-9E77-92CEF4586697}" sibTransId="{39BDACBA-1071-457C-95EA-9C0E58891AC7}"/>
    <dgm:cxn modelId="{CF05E61E-BFE3-4016-B386-904F95D35952}" srcId="{3B78A447-F86A-4547-9C3E-03DB1ADB3BD3}" destId="{0B904350-3B2B-4261-AB0E-E8FD04AB85A3}" srcOrd="3" destOrd="0" parTransId="{45AD1F99-8EED-46E1-A19E-38C518B51F48}" sibTransId="{A3CFFA71-83C8-4C3F-B2EE-C773D100AA5A}"/>
    <dgm:cxn modelId="{E22B1A74-F7E8-42A3-97B3-347EA68528D5}" srcId="{3B78A447-F86A-4547-9C3E-03DB1ADB3BD3}" destId="{F71ECDB1-E1D6-4AAE-BDA1-A1A4BACF3BF6}" srcOrd="0" destOrd="0" parTransId="{E471FE81-6597-472E-8510-ABB048F9A0A5}" sibTransId="{5733C96D-6910-4DAA-98D6-A18195C62DA4}"/>
    <dgm:cxn modelId="{9B27E50C-87F4-4F57-8317-BC7672C06ECD}" type="presOf" srcId="{C89480A9-9477-474B-BD02-C35C53E5F1BA}" destId="{5AD72AFA-166B-4734-B29B-2D6C5691AF71}" srcOrd="0" destOrd="0" presId="urn:microsoft.com/office/officeart/2005/8/layout/pyramid2"/>
    <dgm:cxn modelId="{78E7118E-28FC-4CB1-9661-EBEED070E3C1}" srcId="{3B78A447-F86A-4547-9C3E-03DB1ADB3BD3}" destId="{5F59721A-1C61-46ED-ADFC-3679D9DD3771}" srcOrd="4" destOrd="0" parTransId="{81FDCA5D-50DE-449C-B035-6A607F718B2E}" sibTransId="{ED2F85B6-1B58-4B78-B536-8A15FC8E585A}"/>
    <dgm:cxn modelId="{7D64B8E3-D469-4D01-84CF-E0B4A75C873D}" type="presOf" srcId="{0B904350-3B2B-4261-AB0E-E8FD04AB85A3}" destId="{EDD3E8A2-91E9-4AE7-88E9-7D000E4111CD}" srcOrd="0" destOrd="0" presId="urn:microsoft.com/office/officeart/2005/8/layout/pyramid2"/>
    <dgm:cxn modelId="{5CE1DFF4-7BEC-4889-807A-31A37C55066D}" srcId="{3B78A447-F86A-4547-9C3E-03DB1ADB3BD3}" destId="{C143DCAA-7E0B-4EF6-87CD-DC98D37E10CA}" srcOrd="1" destOrd="0" parTransId="{4D6F1334-AD6F-4204-AB66-CDAAC8E57947}" sibTransId="{35D1B4A9-3752-4C48-A90C-0BACD2B78526}"/>
    <dgm:cxn modelId="{2DB1DCCF-8191-4C75-A210-EE6AF6FDEA37}" type="presOf" srcId="{5F59721A-1C61-46ED-ADFC-3679D9DD3771}" destId="{C1ED72CD-BD2F-445F-B526-B8D327DF1A70}" srcOrd="0" destOrd="0" presId="urn:microsoft.com/office/officeart/2005/8/layout/pyramid2"/>
    <dgm:cxn modelId="{D17EFF5C-21D4-4787-91DE-685038875221}" type="presOf" srcId="{F71ECDB1-E1D6-4AAE-BDA1-A1A4BACF3BF6}" destId="{E2D4B115-8D73-470C-9729-B818F55D93C5}" srcOrd="0" destOrd="0" presId="urn:microsoft.com/office/officeart/2005/8/layout/pyramid2"/>
    <dgm:cxn modelId="{E5B5741B-143E-4150-A43F-409300E21DE9}" type="presOf" srcId="{3B78A447-F86A-4547-9C3E-03DB1ADB3BD3}" destId="{2D18CA80-AC9B-450F-A9C9-D78AD7BC5080}" srcOrd="0" destOrd="0" presId="urn:microsoft.com/office/officeart/2005/8/layout/pyramid2"/>
    <dgm:cxn modelId="{AC7B0AAE-5983-42FE-A186-73E3908F294D}" type="presParOf" srcId="{2D18CA80-AC9B-450F-A9C9-D78AD7BC5080}" destId="{EE91862E-F449-4485-9BB9-56C8AB16571C}" srcOrd="0" destOrd="0" presId="urn:microsoft.com/office/officeart/2005/8/layout/pyramid2"/>
    <dgm:cxn modelId="{543B287F-AEA2-41FC-B4B7-76820334014F}" type="presParOf" srcId="{2D18CA80-AC9B-450F-A9C9-D78AD7BC5080}" destId="{AF8EF73B-7F3C-4F40-B88A-23FBA03CE300}" srcOrd="1" destOrd="0" presId="urn:microsoft.com/office/officeart/2005/8/layout/pyramid2"/>
    <dgm:cxn modelId="{1F9EA98A-6BA0-4C85-8AD6-6FBDC13F5F97}" type="presParOf" srcId="{AF8EF73B-7F3C-4F40-B88A-23FBA03CE300}" destId="{E2D4B115-8D73-470C-9729-B818F55D93C5}" srcOrd="0" destOrd="0" presId="urn:microsoft.com/office/officeart/2005/8/layout/pyramid2"/>
    <dgm:cxn modelId="{5D88BD92-EACB-4EB0-843C-C2A221FCEB43}" type="presParOf" srcId="{AF8EF73B-7F3C-4F40-B88A-23FBA03CE300}" destId="{9BFB2514-B547-45D4-8D5B-535D26EBE08B}" srcOrd="1" destOrd="0" presId="urn:microsoft.com/office/officeart/2005/8/layout/pyramid2"/>
    <dgm:cxn modelId="{7F6C4359-61B5-4782-9856-E901B1F6B4F3}" type="presParOf" srcId="{AF8EF73B-7F3C-4F40-B88A-23FBA03CE300}" destId="{A39CC4CD-26C5-4FCE-B2AD-1C0ACCD97DFE}" srcOrd="2" destOrd="0" presId="urn:microsoft.com/office/officeart/2005/8/layout/pyramid2"/>
    <dgm:cxn modelId="{13172451-2392-4439-BAD9-A70D8DA96B6E}" type="presParOf" srcId="{AF8EF73B-7F3C-4F40-B88A-23FBA03CE300}" destId="{E2296D55-DB68-4961-9843-029CE757FF17}" srcOrd="3" destOrd="0" presId="urn:microsoft.com/office/officeart/2005/8/layout/pyramid2"/>
    <dgm:cxn modelId="{9186A5AA-85B5-42FD-A34B-9F68C2B39149}" type="presParOf" srcId="{AF8EF73B-7F3C-4F40-B88A-23FBA03CE300}" destId="{5AD72AFA-166B-4734-B29B-2D6C5691AF71}" srcOrd="4" destOrd="0" presId="urn:microsoft.com/office/officeart/2005/8/layout/pyramid2"/>
    <dgm:cxn modelId="{295738EC-6010-49DC-B22C-FF83CA01F3C0}" type="presParOf" srcId="{AF8EF73B-7F3C-4F40-B88A-23FBA03CE300}" destId="{CBBE9E1E-8C2D-4808-B63A-01EFB0704EAC}" srcOrd="5" destOrd="0" presId="urn:microsoft.com/office/officeart/2005/8/layout/pyramid2"/>
    <dgm:cxn modelId="{C3D7BD4B-AE46-4CBB-A9FC-000AC99FF9C8}" type="presParOf" srcId="{AF8EF73B-7F3C-4F40-B88A-23FBA03CE300}" destId="{EDD3E8A2-91E9-4AE7-88E9-7D000E4111CD}" srcOrd="6" destOrd="0" presId="urn:microsoft.com/office/officeart/2005/8/layout/pyramid2"/>
    <dgm:cxn modelId="{2D915487-BCDD-4382-B9F0-B63332253D75}" type="presParOf" srcId="{AF8EF73B-7F3C-4F40-B88A-23FBA03CE300}" destId="{A743466B-C374-42C9-AD12-8A6081634E54}" srcOrd="7" destOrd="0" presId="urn:microsoft.com/office/officeart/2005/8/layout/pyramid2"/>
    <dgm:cxn modelId="{B495DB6E-64D0-4178-A9C7-282F87E21F57}" type="presParOf" srcId="{AF8EF73B-7F3C-4F40-B88A-23FBA03CE300}" destId="{C1ED72CD-BD2F-445F-B526-B8D327DF1A70}" srcOrd="8" destOrd="0" presId="urn:microsoft.com/office/officeart/2005/8/layout/pyramid2"/>
    <dgm:cxn modelId="{8425266E-F462-414D-993A-FBBD1F895634}" type="presParOf" srcId="{AF8EF73B-7F3C-4F40-B88A-23FBA03CE300}" destId="{5B62CF13-3DF9-4D05-B448-F5CB1FABE32D}" srcOrd="9" destOrd="0" presId="urn:microsoft.com/office/officeart/2005/8/layout/pyramid2"/>
  </dgm:cxnLst>
  <dgm:bg>
    <a:solidFill>
      <a:schemeClr val="bg1"/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0.35178</cdr:x>
      <cdr:y>0.60574</cdr:y>
    </cdr:from>
    <cdr:to>
      <cdr:x>0.85325</cdr:x>
      <cdr:y>0.67813</cdr:y>
    </cdr:to>
    <cdr:sp macro="" textlink="">
      <cdr:nvSpPr>
        <cdr:cNvPr id="2" name="1 Elipse"/>
        <cdr:cNvSpPr/>
      </cdr:nvSpPr>
      <cdr:spPr>
        <a:xfrm xmlns:a="http://schemas.openxmlformats.org/drawingml/2006/main">
          <a:off x="2963728" y="3520982"/>
          <a:ext cx="4224853" cy="42078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  <cdr:relSizeAnchor xmlns:cdr="http://schemas.openxmlformats.org/drawingml/2006/chartDrawing">
    <cdr:from>
      <cdr:x>0.05983</cdr:x>
      <cdr:y>0.53269</cdr:y>
    </cdr:from>
    <cdr:to>
      <cdr:x>0.31672</cdr:x>
      <cdr:y>0.68477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04056" y="3096344"/>
          <a:ext cx="2164268" cy="88399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F67769D3-7C8D-4245-8F83-159A89B7F697}" type="datetimeFigureOut">
              <a:rPr lang="es-CL"/>
              <a:pPr>
                <a:defRPr/>
              </a:pPr>
              <a:t>14-03-2012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31CDA3A8-50EA-403E-B5AC-46C1BE7B651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DFDBE64-59DB-42E6-BB34-F211DEEC418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7F4D4-5541-4E8A-9574-6AA8E0C80755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s-ES_tradnl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FDBE64-59DB-42E6-BB34-F211DEEC4183}" type="slidenum">
              <a:rPr lang="es-ES_tradnl" smtClean="0"/>
              <a:pPr>
                <a:defRPr/>
              </a:pPr>
              <a:t>24</a:t>
            </a:fld>
            <a:endParaRPr lang="es-ES_trad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6B9CE-A0BC-46DE-B7E0-263AB7B81647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25</a:t>
            </a:fld>
            <a:endParaRPr lang="es-ES_tradnl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FDBE64-59DB-42E6-BB34-F211DEEC4183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5D5966-211B-4C2E-AC05-D660FAEBD9B7}" type="slidenum">
              <a:rPr lang="es-ES_tradnl" smtClean="0"/>
              <a:pPr>
                <a:defRPr/>
              </a:pPr>
              <a:t>10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L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642BFE-DEC6-41A7-9D55-BE5358D8C0FB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es-ES_tradnl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38CC-D0A4-4160-89B6-386835F8A13F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73334-CD53-4E6A-B262-3B588D7CCDC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4C094-43A0-4EA1-AF8D-973431D0652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7C743-3B37-4582-81D5-D77EF4743F4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C24C9-0301-4B70-BEB4-FD1497E0327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CE76D-9446-4CD4-A884-E51C283D14E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303B0-1892-4746-AF55-6262DFBECFE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C3BDD-113A-46D6-A950-0C6BA66F301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A4EAB-48C0-4058-935D-0073B9B18F6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C33CF-01B0-42BA-8E39-2488DC794B9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F52DE-562A-49E1-9878-21E85627B56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6EE17-D668-448C-BFF8-C5BF51EFD66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E8BEEBA6-58CF-4F11-AB1E-CD2E2CEDCFD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QuickStyle" Target="../diagrams/quickStyle5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12" Type="http://schemas.openxmlformats.org/officeDocument/2006/relationships/diagramLayout" Target="../diagrams/layou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Data" Target="../diagrams/data5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Relationship Id="rId14" Type="http://schemas.openxmlformats.org/officeDocument/2006/relationships/diagramColors" Target="../diagrams/colors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Data" Target="../diagrams/data6.xml"/><Relationship Id="rId7" Type="http://schemas.openxmlformats.org/officeDocument/2006/relationships/diagramData" Target="../diagrams/data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diagramColors" Target="../diagrams/colors7.xml"/><Relationship Id="rId4" Type="http://schemas.openxmlformats.org/officeDocument/2006/relationships/diagramLayout" Target="../diagrams/layout6.xml"/><Relationship Id="rId9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CuadroTexto"/>
          <p:cNvSpPr txBox="1">
            <a:spLocks noChangeArrowheads="1"/>
          </p:cNvSpPr>
          <p:nvPr/>
        </p:nvSpPr>
        <p:spPr bwMode="auto">
          <a:xfrm>
            <a:off x="285750" y="6000750"/>
            <a:ext cx="38893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CL" sz="1400" b="1" i="1" dirty="0" smtClean="0">
                <a:latin typeface="Segoe UI Light" pitchFamily="34" charset="0"/>
                <a:cs typeface="Calibri" pitchFamily="34" charset="0"/>
              </a:rPr>
              <a:t>Eolo Díaz-Tendero E.</a:t>
            </a:r>
            <a:endParaRPr lang="es-CL" sz="1400" b="1" i="1" dirty="0">
              <a:latin typeface="Segoe UI Light" pitchFamily="34" charset="0"/>
              <a:cs typeface="Calibri" pitchFamily="34" charset="0"/>
            </a:endParaRPr>
          </a:p>
          <a:p>
            <a:pPr eaLnBrk="0" hangingPunct="0"/>
            <a:r>
              <a:rPr lang="es-CL" sz="1400" b="1" i="1" dirty="0">
                <a:latin typeface="Segoe UI Light" pitchFamily="34" charset="0"/>
                <a:cs typeface="Calibri" pitchFamily="34" charset="0"/>
              </a:rPr>
              <a:t>Director  </a:t>
            </a:r>
            <a:r>
              <a:rPr lang="es-CL" sz="1400" b="1" i="1" dirty="0" smtClean="0">
                <a:latin typeface="Segoe UI Light" pitchFamily="34" charset="0"/>
                <a:cs typeface="Calibri" pitchFamily="34" charset="0"/>
              </a:rPr>
              <a:t>de Estudios</a:t>
            </a:r>
            <a:endParaRPr lang="es-ES" sz="1400" b="1" i="1" dirty="0">
              <a:latin typeface="Segoe UI Light" pitchFamily="34" charset="0"/>
              <a:cs typeface="Calibri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85720" y="2214554"/>
            <a:ext cx="814393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 Light" pitchFamily="34" charset="0"/>
                <a:cs typeface="Calibri" pitchFamily="34" charset="0"/>
              </a:rPr>
              <a:t> TRANSPARENCIA </a:t>
            </a:r>
            <a:r>
              <a:rPr lang="es-CL" b="1" i="1" dirty="0" smtClean="0">
                <a:latin typeface="Segoe UI Light" pitchFamily="34" charset="0"/>
                <a:cs typeface="Calibri" pitchFamily="34" charset="0"/>
              </a:rPr>
              <a:t>, CIUDADANÍA Y FUNCIÓN PÚBLICA: desde dónde y para qué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L" sz="2000" b="1" i="1" dirty="0" smtClean="0">
              <a:latin typeface="Segoe UI Light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L" sz="2000" b="1" i="1" dirty="0" smtClean="0">
              <a:latin typeface="Segoe UI Light" pitchFamily="34" charset="0"/>
              <a:cs typeface="Calibri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 Light" pitchFamily="34" charset="0"/>
                <a:cs typeface="Calibri" pitchFamily="34" charset="0"/>
              </a:rPr>
              <a:t>Algunos resultados</a:t>
            </a:r>
            <a:endParaRPr kumimoji="0" lang="es-CL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715040"/>
          </a:xfrm>
        </p:spPr>
        <p:txBody>
          <a:bodyPr lIns="0" tIns="36000" rIns="0" bIns="36000"/>
          <a:lstStyle/>
          <a:p>
            <a:pPr>
              <a:buNone/>
            </a:pPr>
            <a:r>
              <a:rPr lang="es-CL" sz="1600" dirty="0" smtClean="0"/>
              <a:t>	</a:t>
            </a:r>
            <a:endParaRPr lang="es-CL" sz="1600" b="1" cap="all" dirty="0" smtClean="0"/>
          </a:p>
          <a:p>
            <a:pPr>
              <a:buNone/>
            </a:pPr>
            <a:endParaRPr lang="es-CL" sz="1600" b="1" dirty="0" smtClean="0"/>
          </a:p>
          <a:p>
            <a:pPr>
              <a:buNone/>
            </a:pPr>
            <a:endParaRPr lang="es-CL" sz="1600" b="1" dirty="0" smtClean="0"/>
          </a:p>
          <a:p>
            <a:pPr>
              <a:buNone/>
            </a:pPr>
            <a:endParaRPr lang="es-CL" sz="1600" b="1" dirty="0" smtClean="0">
              <a:latin typeface="Calibri" pitchFamily="34" charset="0"/>
            </a:endParaRPr>
          </a:p>
          <a:p>
            <a:pPr>
              <a:buNone/>
            </a:pPr>
            <a:endParaRPr lang="es-CL" sz="1600" b="1" dirty="0" smtClean="0">
              <a:latin typeface="Calibri" pitchFamily="34" charset="0"/>
            </a:endParaRPr>
          </a:p>
        </p:txBody>
      </p:sp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428596" y="1172359"/>
          <a:ext cx="8358246" cy="5338211"/>
        </p:xfrm>
        <a:graphic>
          <a:graphicData uri="http://schemas.openxmlformats.org/drawingml/2006/table">
            <a:tbl>
              <a:tblPr/>
              <a:tblGrid>
                <a:gridCol w="1155203"/>
                <a:gridCol w="339766"/>
                <a:gridCol w="5979884"/>
                <a:gridCol w="883393"/>
              </a:tblGrid>
              <a:tr h="199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Apartado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Puntos del Instructivo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Ponderador</a:t>
                      </a:r>
                      <a:endParaRPr lang="es-ES" sz="12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2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Aspectos Generales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es-ES" sz="120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Banner visible y operativo, Actualización, Acceso formulario de solicitudes, Lista de archivos reservados, Costos de Reproducción, Restricciones de Uso, etc.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23279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Actos y decisiones del organismo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1.1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Actos y documentos del organismo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publicados</a:t>
                      </a:r>
                      <a:r>
                        <a:rPr lang="es-ES" sz="115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en </a:t>
                      </a: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el diario oficial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261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1.7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Los actos y resoluciones que tengan efectos sobre terceros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4199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Organización Interna 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1.2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Las potestades, competencias, responsabilidades, funciones, atribuciones y/o tareas del organismo respectivo, y el marco normativo que le sea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aplicable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15%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44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1.3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 estructura orgánica del organismo y las facultades, funciones y atribuciones de cada una de las unidades u órganos internos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4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1.13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Todas las entidades en que tengan participación, representación e intervención, cualquiera sea su naturaleza y el fundamento normativo que la justifica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13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Personal y Remuneraciones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1.4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El personal de planta, a contrata y el que se desempeñe en virtud de un contrato de trabajo, y las personas naturales contratadas a honorarios, con las correspondientes remuneraciones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688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Compras y Licitaciones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1.5 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Las contrataciones para el suministro de bienes muebles,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prestación </a:t>
                      </a: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servicios,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ejecución </a:t>
                      </a: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acciones de apoyo y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</a:t>
                      </a: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obras, y las contrataciones de estudios, asesorías y consultorías relacionadas con proyectos de inversión, con indicación de los contratistas e identificación de los socios y accionistas principales de las sociedades o empresas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prestadoras.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8%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1629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Subsidios y Transferencias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1.6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Las transferencias de fondos públicos que efectúen, incluyendo todo aporte económico entregado a personas jurídicas o naturales, directamente o mediante procedimientos </a:t>
                      </a:r>
                      <a:r>
                        <a:rPr lang="es-ES" sz="1150" dirty="0" err="1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concursables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44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1.9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El diseño, montos asignados y criterio de acceso a los programas de subsidios y otros beneficios que entregue el respectivo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órgano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419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Relación con la Ciudadanía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1.8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Los trámites y requisitos que debe cumplir el interesado para tener acceso a los servicios que preste el respectivo órgano.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17621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1.10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Los mecanismos de participación ciudadana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5177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Presupuesto y auditoría</a:t>
                      </a:r>
                      <a:endParaRPr lang="es-ES" sz="1100" b="1" dirty="0">
                        <a:latin typeface="Times New Roman"/>
                        <a:ea typeface="Times New Roman"/>
                      </a:endParaRPr>
                    </a:p>
                  </a:txBody>
                  <a:tcPr marL="23957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1.11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La información sobre el presupuesto asignado, así como los informes sobre su </a:t>
                      </a:r>
                      <a:r>
                        <a:rPr lang="es-ES" sz="115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ejecución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7%</a:t>
                      </a:r>
                      <a:endParaRPr lang="es-ES" sz="1200" b="1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441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1.12</a:t>
                      </a:r>
                      <a:endParaRPr lang="es-ES" sz="110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5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Los resultados de las auditorías al ejercicio presupuestario del respectivo órgano y, en su caso, las aclaraciones que procedan</a:t>
                      </a:r>
                      <a:endParaRPr lang="es-ES" sz="1150" dirty="0">
                        <a:latin typeface="Times New Roman"/>
                        <a:ea typeface="Times New Roman"/>
                      </a:endParaRPr>
                    </a:p>
                  </a:txBody>
                  <a:tcPr marL="7892" marR="7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00034" y="357166"/>
            <a:ext cx="5726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i="1" dirty="0" smtClean="0">
                <a:latin typeface="Segoe UI Light" pitchFamily="34" charset="0"/>
                <a:cs typeface="Calibri" pitchFamily="34" charset="0"/>
              </a:rPr>
              <a:t>Fiscalización en TA: Ponderador Ciudadano</a:t>
            </a:r>
            <a:endParaRPr lang="es-CL" b="1" i="1" dirty="0">
              <a:latin typeface="Segoe UI Light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500034" y="214290"/>
            <a:ext cx="53960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800" b="1" i="1" dirty="0" smtClean="0">
                <a:latin typeface="Segoe UI Light" pitchFamily="34" charset="0"/>
              </a:rPr>
              <a:t>Fiscalización en SAI: Cliente Oculto</a:t>
            </a:r>
            <a:endParaRPr lang="es-ES" sz="2800" b="1" i="1" dirty="0">
              <a:latin typeface="Segoe UI Light" pitchFamily="34" charset="0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1500166" y="3071810"/>
          <a:ext cx="6096000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1500166" y="2285992"/>
          <a:ext cx="6096000" cy="817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9 Diagrama"/>
          <p:cNvGraphicFramePr/>
          <p:nvPr/>
        </p:nvGraphicFramePr>
        <p:xfrm>
          <a:off x="1571604" y="4857760"/>
          <a:ext cx="6096000" cy="817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4102" name="10 CuadroTexto"/>
          <p:cNvSpPr txBox="1">
            <a:spLocks noChangeArrowheads="1"/>
          </p:cNvSpPr>
          <p:nvPr/>
        </p:nvSpPr>
        <p:spPr bwMode="auto">
          <a:xfrm>
            <a:off x="928688" y="1285875"/>
            <a:ext cx="7153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2000" i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Ámbitos de observación y control para el modelo de FISCALIZACIÓN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28662" y="3357562"/>
            <a:ext cx="7043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b="1" i="1" dirty="0" smtClean="0">
                <a:solidFill>
                  <a:srgbClr val="0070C0"/>
                </a:solidFill>
                <a:latin typeface="Segoe UI Light" pitchFamily="34" charset="0"/>
              </a:rPr>
              <a:t>Algunos resultados con efectos institucionales</a:t>
            </a:r>
            <a:endParaRPr lang="es-CL" sz="2800" b="1" i="1" dirty="0">
              <a:solidFill>
                <a:srgbClr val="0070C0"/>
              </a:solidFill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528" y="142852"/>
            <a:ext cx="8229600" cy="563238"/>
          </a:xfrm>
        </p:spPr>
        <p:txBody>
          <a:bodyPr/>
          <a:lstStyle/>
          <a:p>
            <a:pPr algn="l"/>
            <a:r>
              <a:rPr lang="es-CL" sz="2400" b="1" dirty="0" smtClean="0">
                <a:latin typeface="Segoe UI Light" pitchFamily="34" charset="0"/>
              </a:rPr>
              <a:t>La </a:t>
            </a:r>
            <a:r>
              <a:rPr lang="es-CL" sz="2400" b="1" u="sng" dirty="0" smtClean="0">
                <a:latin typeface="Segoe UI Light" pitchFamily="34" charset="0"/>
              </a:rPr>
              <a:t>transparencia </a:t>
            </a:r>
            <a:r>
              <a:rPr lang="es-CL" sz="2400" b="1" dirty="0" smtClean="0">
                <a:latin typeface="Segoe UI Light" pitchFamily="34" charset="0"/>
              </a:rPr>
              <a:t>como tema país</a:t>
            </a:r>
            <a:endParaRPr lang="es-CL" sz="2400" b="1" dirty="0">
              <a:latin typeface="Segoe UI Light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395536" y="908720"/>
            <a:ext cx="4040188" cy="3951288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8100392" y="4149080"/>
          <a:ext cx="7200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2011</a:t>
                      </a:r>
                      <a:endParaRPr lang="es-E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12° </a:t>
                      </a:r>
                      <a:endParaRPr lang="es-ES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8 Gráfico"/>
          <p:cNvGraphicFramePr>
            <a:graphicFrameLocks/>
          </p:cNvGraphicFramePr>
          <p:nvPr/>
        </p:nvGraphicFramePr>
        <p:xfrm>
          <a:off x="179512" y="836712"/>
          <a:ext cx="8424936" cy="5812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7380312" y="4149080"/>
          <a:ext cx="7200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400" dirty="0" smtClean="0"/>
                        <a:t>2010</a:t>
                      </a:r>
                      <a:endParaRPr lang="es-ES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400" dirty="0" smtClean="0"/>
                        <a:t>13°</a:t>
                      </a:r>
                      <a:endParaRPr lang="es-ES" sz="1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34082"/>
          </a:xfrm>
        </p:spPr>
        <p:txBody>
          <a:bodyPr/>
          <a:lstStyle/>
          <a:p>
            <a:pPr algn="l"/>
            <a:r>
              <a:rPr lang="es-CL" sz="2400" b="1" dirty="0" smtClean="0">
                <a:latin typeface="Segoe UI Light" pitchFamily="34" charset="0"/>
              </a:rPr>
              <a:t>Confianza en los organismos públicos</a:t>
            </a:r>
            <a:endParaRPr lang="es-ES" sz="2400" b="1" dirty="0">
              <a:latin typeface="Segoe UI Light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85720" y="1000108"/>
            <a:ext cx="7248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 smtClean="0">
                <a:latin typeface="Segoe UI Light" pitchFamily="34" charset="0"/>
              </a:rPr>
              <a:t>En una escala de 1 a 10, </a:t>
            </a:r>
          </a:p>
          <a:p>
            <a:endParaRPr lang="es-CL" b="1" i="1" dirty="0" smtClean="0">
              <a:latin typeface="Segoe UI Light" pitchFamily="34" charset="0"/>
            </a:endParaRPr>
          </a:p>
          <a:p>
            <a:r>
              <a:rPr lang="es-CL" b="1" i="1" dirty="0" smtClean="0">
                <a:latin typeface="Segoe UI Light" pitchFamily="34" charset="0"/>
              </a:rPr>
              <a:t>¿Cuánto confían los chilenos en el sector público?</a:t>
            </a:r>
            <a:endParaRPr lang="es-ES" b="1" i="1" dirty="0">
              <a:latin typeface="Segoe UI Light" pitchFamily="34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714348" y="2285992"/>
            <a:ext cx="1152128" cy="10081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b="1" dirty="0" smtClean="0"/>
              <a:t>84%</a:t>
            </a:r>
            <a:endParaRPr lang="es-ES" sz="24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000232" y="242886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i="1" dirty="0" smtClean="0">
                <a:latin typeface="Segoe UI Light" pitchFamily="34" charset="0"/>
              </a:rPr>
              <a:t>El </a:t>
            </a:r>
            <a:r>
              <a:rPr lang="es-CL" sz="1400" b="1" i="1" dirty="0" smtClean="0">
                <a:latin typeface="Segoe UI Light" pitchFamily="34" charset="0"/>
              </a:rPr>
              <a:t>84,8%</a:t>
            </a:r>
            <a:r>
              <a:rPr lang="es-CL" sz="1400" i="1" dirty="0" smtClean="0">
                <a:latin typeface="Segoe UI Light" pitchFamily="34" charset="0"/>
              </a:rPr>
              <a:t>  se encuentra en el rango de desconfianza (igual o </a:t>
            </a:r>
            <a:r>
              <a:rPr lang="es-CL" sz="1400" i="1" u="sng" dirty="0" smtClean="0">
                <a:latin typeface="Segoe UI Light" pitchFamily="34" charset="0"/>
              </a:rPr>
              <a:t>inferior </a:t>
            </a:r>
            <a:r>
              <a:rPr lang="es-CL" sz="1400" i="1" dirty="0" smtClean="0">
                <a:latin typeface="Segoe UI Light" pitchFamily="34" charset="0"/>
              </a:rPr>
              <a:t>a 5). </a:t>
            </a:r>
            <a:endParaRPr lang="es-ES" sz="1400" i="1" dirty="0">
              <a:latin typeface="Segoe UI Light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7158" y="378619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 smtClean="0">
                <a:latin typeface="Segoe UI Light" pitchFamily="34" charset="0"/>
              </a:rPr>
              <a:t>¿Cuánto creen los chilenos que los organismos públicos ocultan información?</a:t>
            </a:r>
            <a:endParaRPr lang="es-ES" b="1" i="1" dirty="0">
              <a:latin typeface="Segoe UI Light" pitchFamily="34" charset="0"/>
            </a:endParaRPr>
          </a:p>
        </p:txBody>
      </p:sp>
      <p:sp>
        <p:nvSpPr>
          <p:cNvPr id="17" name="16 Elipse"/>
          <p:cNvSpPr/>
          <p:nvPr/>
        </p:nvSpPr>
        <p:spPr>
          <a:xfrm>
            <a:off x="785786" y="4857760"/>
            <a:ext cx="1152128" cy="10081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2400" b="1" dirty="0" smtClean="0"/>
              <a:t>64%</a:t>
            </a:r>
            <a:endParaRPr lang="es-ES" sz="24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357422" y="507207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i="1" dirty="0" smtClean="0">
                <a:latin typeface="Segoe UI Light" pitchFamily="34" charset="0"/>
              </a:rPr>
              <a:t>El </a:t>
            </a:r>
            <a:r>
              <a:rPr lang="es-CL" sz="1400" b="1" i="1" dirty="0" smtClean="0">
                <a:latin typeface="Segoe UI Light" pitchFamily="34" charset="0"/>
              </a:rPr>
              <a:t>64,8%</a:t>
            </a:r>
            <a:r>
              <a:rPr lang="es-CL" sz="1400" i="1" dirty="0" smtClean="0">
                <a:latin typeface="Segoe UI Light" pitchFamily="34" charset="0"/>
              </a:rPr>
              <a:t>  se encuentra en el rango de acuerdo (igual o </a:t>
            </a:r>
            <a:r>
              <a:rPr lang="es-CL" sz="1400" i="1" u="sng" dirty="0" smtClean="0">
                <a:latin typeface="Segoe UI Light" pitchFamily="34" charset="0"/>
              </a:rPr>
              <a:t>superior</a:t>
            </a:r>
            <a:r>
              <a:rPr lang="es-CL" sz="1400" i="1" dirty="0" smtClean="0">
                <a:latin typeface="Segoe UI Light" pitchFamily="34" charset="0"/>
              </a:rPr>
              <a:t> a 6)</a:t>
            </a:r>
            <a:endParaRPr lang="es-ES" sz="1400" i="1" dirty="0">
              <a:latin typeface="Segoe UI Light" pitchFamily="34" charset="0"/>
            </a:endParaRPr>
          </a:p>
        </p:txBody>
      </p:sp>
      <p:graphicFrame>
        <p:nvGraphicFramePr>
          <p:cNvPr id="23" name="22 Tabla"/>
          <p:cNvGraphicFramePr>
            <a:graphicFrameLocks noGrp="1"/>
          </p:cNvGraphicFramePr>
          <p:nvPr/>
        </p:nvGraphicFramePr>
        <p:xfrm>
          <a:off x="5929322" y="4786322"/>
          <a:ext cx="864096" cy="741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/>
                        <a:t>81,8%</a:t>
                      </a:r>
                      <a:endParaRPr lang="es-E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24 Flecha abajo"/>
          <p:cNvSpPr/>
          <p:nvPr/>
        </p:nvSpPr>
        <p:spPr>
          <a:xfrm flipV="1">
            <a:off x="5286380" y="2500306"/>
            <a:ext cx="288032" cy="432048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Flecha abajo"/>
          <p:cNvSpPr/>
          <p:nvPr/>
        </p:nvSpPr>
        <p:spPr>
          <a:xfrm>
            <a:off x="5500694" y="4929198"/>
            <a:ext cx="288032" cy="432048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5786446" y="2357430"/>
          <a:ext cx="864096" cy="741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/>
                        <a:t>59,5%</a:t>
                      </a:r>
                      <a:endParaRPr lang="es-E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7762056" cy="706090"/>
          </a:xfrm>
        </p:spPr>
        <p:txBody>
          <a:bodyPr/>
          <a:lstStyle/>
          <a:p>
            <a:pPr algn="l"/>
            <a:r>
              <a:rPr lang="es-CL" sz="2400" b="1" dirty="0" smtClean="0">
                <a:latin typeface="Segoe UI Light" pitchFamily="34" charset="0"/>
              </a:rPr>
              <a:t>Confianza en la información</a:t>
            </a:r>
            <a:endParaRPr lang="es-CL" sz="2400" b="1" dirty="0">
              <a:latin typeface="Segoe UI Light" pitchFamily="34" charset="0"/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357158" y="5286388"/>
          <a:ext cx="3816423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141"/>
                <a:gridCol w="1248139"/>
                <a:gridCol w="1296143"/>
              </a:tblGrid>
              <a:tr h="35135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2009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2010</a:t>
                      </a:r>
                      <a:endParaRPr lang="es-ES" dirty="0"/>
                    </a:p>
                  </a:txBody>
                  <a:tcPr/>
                </a:tc>
              </a:tr>
              <a:tr h="351358">
                <a:tc>
                  <a:txBody>
                    <a:bodyPr/>
                    <a:lstStyle/>
                    <a:p>
                      <a:r>
                        <a:rPr lang="es-CL" sz="1200" dirty="0" smtClean="0"/>
                        <a:t>Acuerdo/Muy de acuerdo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/>
                        <a:t>27,2%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600" b="1" dirty="0" smtClean="0"/>
                        <a:t>33,9%</a:t>
                      </a:r>
                      <a:endParaRPr lang="es-E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8 Flecha abajo"/>
          <p:cNvSpPr/>
          <p:nvPr/>
        </p:nvSpPr>
        <p:spPr>
          <a:xfrm rot="10800000">
            <a:off x="1475656" y="2996952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3275856" y="2348880"/>
            <a:ext cx="1656184" cy="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3 Gráfico"/>
          <p:cNvGraphicFramePr/>
          <p:nvPr/>
        </p:nvGraphicFramePr>
        <p:xfrm>
          <a:off x="251520" y="1268760"/>
          <a:ext cx="374441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2 Gráfico"/>
          <p:cNvGraphicFramePr>
            <a:graphicFrameLocks/>
          </p:cNvGraphicFramePr>
          <p:nvPr/>
        </p:nvGraphicFramePr>
        <p:xfrm>
          <a:off x="4067944" y="1268760"/>
          <a:ext cx="48965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688632"/>
          </a:xfrm>
        </p:spPr>
        <p:txBody>
          <a:bodyPr/>
          <a:lstStyle/>
          <a:p>
            <a:r>
              <a:rPr lang="es-CL" sz="1800" i="1" dirty="0" smtClean="0">
                <a:latin typeface="Segoe UI Light" pitchFamily="34" charset="0"/>
              </a:rPr>
              <a:t>Relación entre Conocimiento del </a:t>
            </a:r>
            <a:r>
              <a:rPr lang="es-CL" sz="1800" i="1" u="sng" dirty="0" smtClean="0">
                <a:latin typeface="Segoe UI Light" pitchFamily="34" charset="0"/>
              </a:rPr>
              <a:t>CPLT</a:t>
            </a:r>
            <a:r>
              <a:rPr lang="es-CL" sz="1800" i="1" dirty="0" smtClean="0">
                <a:latin typeface="Segoe UI Light" pitchFamily="34" charset="0"/>
              </a:rPr>
              <a:t> y Confianza</a:t>
            </a:r>
            <a:r>
              <a:rPr lang="es-CL" sz="2800" i="1" dirty="0" smtClean="0">
                <a:latin typeface="Segoe UI Light" pitchFamily="34" charset="0"/>
              </a:rPr>
              <a:t>.</a:t>
            </a:r>
          </a:p>
          <a:p>
            <a:pPr lvl="1"/>
            <a:r>
              <a:rPr lang="es-CL" sz="1800" i="1" dirty="0" smtClean="0">
                <a:solidFill>
                  <a:srgbClr val="0070C0"/>
                </a:solidFill>
                <a:latin typeface="Segoe UI Light" pitchFamily="34" charset="0"/>
              </a:rPr>
              <a:t>Instituciones</a:t>
            </a:r>
          </a:p>
          <a:p>
            <a:pPr lvl="1"/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/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/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/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/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>
              <a:buNone/>
            </a:pPr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>
              <a:buNone/>
            </a:pPr>
            <a:r>
              <a:rPr lang="es-CL" sz="1800" i="1" dirty="0" smtClean="0">
                <a:solidFill>
                  <a:srgbClr val="0070C0"/>
                </a:solidFill>
                <a:latin typeface="Segoe UI Light" pitchFamily="34" charset="0"/>
              </a:rPr>
              <a:t>- Información que entregan </a:t>
            </a:r>
            <a:r>
              <a:rPr lang="es-CL" sz="2000" i="1" dirty="0" smtClean="0">
                <a:solidFill>
                  <a:srgbClr val="0070C0"/>
                </a:solidFill>
                <a:latin typeface="Segoe UI Light" pitchFamily="34" charset="0"/>
              </a:rPr>
              <a:t>	                 </a:t>
            </a:r>
            <a:r>
              <a:rPr lang="es-CL" sz="1800" i="1" dirty="0" smtClean="0">
                <a:solidFill>
                  <a:srgbClr val="0070C0"/>
                </a:solidFill>
                <a:latin typeface="Segoe UI Light" pitchFamily="34" charset="0"/>
              </a:rPr>
              <a:t>- Información que publican</a:t>
            </a:r>
            <a:endParaRPr lang="es-CL" sz="2000" i="1" dirty="0" smtClean="0">
              <a:solidFill>
                <a:srgbClr val="0070C0"/>
              </a:solidFill>
              <a:latin typeface="Segoe UI Light" pitchFamily="34" charset="0"/>
            </a:endParaRPr>
          </a:p>
          <a:p>
            <a:pPr lvl="1">
              <a:buNone/>
            </a:pPr>
            <a:endParaRPr lang="es-CL" i="1" dirty="0" smtClean="0">
              <a:latin typeface="Segoe UI Light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71600" y="4437113"/>
          <a:ext cx="3672408" cy="180019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36203"/>
                <a:gridCol w="1001566"/>
                <a:gridCol w="834639"/>
              </a:tblGrid>
              <a:tr h="422269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¿Cuánto confía en la información que entregan los organismos públicos a los ciudadanos?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¿Ha escuchado hablar del CPLT?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66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SI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NO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247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Mucho o algo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FF0000"/>
                          </a:solidFill>
                          <a:latin typeface="Segoe UI Light" pitchFamily="34" charset="0"/>
                        </a:rPr>
                        <a:t>51,5%</a:t>
                      </a:r>
                      <a:endParaRPr lang="es-ES" sz="1050" b="1" i="0" u="none" strike="noStrike" dirty="0">
                        <a:solidFill>
                          <a:srgbClr val="FF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44,3%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2247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Poco o nada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44,1%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51,3%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359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No Sabe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>
                          <a:latin typeface="Segoe UI Light" pitchFamily="34" charset="0"/>
                        </a:rPr>
                        <a:t>4,3%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4,4%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3359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>
                          <a:latin typeface="Segoe UI Light" pitchFamily="34" charset="0"/>
                        </a:rPr>
                        <a:t>Total</a:t>
                      </a:r>
                      <a:endParaRPr lang="es-ES" sz="1050" b="1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71600" y="1844824"/>
          <a:ext cx="3600401" cy="194889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72208"/>
                <a:gridCol w="919114"/>
                <a:gridCol w="809079"/>
              </a:tblGrid>
              <a:tr h="504056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¿Cuán </a:t>
                      </a:r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de acuerdo </a:t>
                      </a:r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está con</a:t>
                      </a:r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?</a:t>
                      </a:r>
                    </a:p>
                    <a:p>
                      <a:pPr algn="l" fontAlgn="b"/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Los </a:t>
                      </a:r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chilenos </a:t>
                      </a:r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confían </a:t>
                      </a:r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en el sector público</a:t>
                      </a:r>
                      <a:endParaRPr lang="es-ES" sz="1050" b="1" i="0" u="none" strike="noStrike" dirty="0">
                        <a:solidFill>
                          <a:schemeClr val="tx1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¿Ha escuchado hablar del CPLT?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SI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NO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Muy </a:t>
                      </a:r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de</a:t>
                      </a:r>
                      <a:r>
                        <a:rPr lang="es-ES" sz="1050" u="none" strike="noStrike" baseline="0" dirty="0" smtClean="0">
                          <a:latin typeface="Segoe UI Light" pitchFamily="34" charset="0"/>
                        </a:rPr>
                        <a:t> </a:t>
                      </a:r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acuerdo y de acuerdo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chemeClr val="tx1"/>
                          </a:solidFill>
                          <a:latin typeface="Segoe UI Light" pitchFamily="34" charset="0"/>
                        </a:rPr>
                        <a:t>41,8%</a:t>
                      </a:r>
                      <a:endParaRPr lang="es-ES" sz="1050" b="0" i="0" u="none" strike="noStrike" dirty="0">
                        <a:solidFill>
                          <a:schemeClr val="tx1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chemeClr val="tx1"/>
                          </a:solidFill>
                          <a:latin typeface="Segoe UI Light" pitchFamily="34" charset="0"/>
                        </a:rPr>
                        <a:t>38%</a:t>
                      </a:r>
                      <a:endParaRPr lang="es-ES" sz="1050" b="0" i="0" u="none" strike="noStrike" dirty="0">
                        <a:solidFill>
                          <a:schemeClr val="tx1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4803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En </a:t>
                      </a:r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desacuerdo y totalmente en desacuerdo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chemeClr val="tx1"/>
                          </a:solidFill>
                          <a:latin typeface="Segoe UI Light" pitchFamily="34" charset="0"/>
                        </a:rPr>
                        <a:t>57,5%</a:t>
                      </a:r>
                      <a:endParaRPr lang="es-ES" sz="1050" b="0" i="0" u="none" strike="noStrike" dirty="0">
                        <a:solidFill>
                          <a:schemeClr val="tx1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chemeClr val="tx1"/>
                          </a:solidFill>
                          <a:latin typeface="Segoe UI Light" pitchFamily="34" charset="0"/>
                        </a:rPr>
                        <a:t>60,1%</a:t>
                      </a:r>
                      <a:endParaRPr lang="es-ES" sz="1050" b="0" i="0" u="none" strike="noStrike" dirty="0">
                        <a:solidFill>
                          <a:schemeClr val="tx1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0981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No Sabe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0,8%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1,9%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0981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Total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5220072" y="4437112"/>
          <a:ext cx="3600401" cy="187090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82243"/>
                <a:gridCol w="809079"/>
                <a:gridCol w="809079"/>
              </a:tblGrid>
              <a:tr h="438924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¿Cuán </a:t>
                      </a:r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de acuerdo </a:t>
                      </a:r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está con? La información que los organismos públicos </a:t>
                      </a:r>
                      <a:r>
                        <a:rPr lang="es-ES" sz="1050" b="1" u="none" strike="noStrike" dirty="0" smtClean="0">
                          <a:latin typeface="Segoe UI Light" pitchFamily="34" charset="0"/>
                        </a:rPr>
                        <a:t>ponen </a:t>
                      </a:r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a disposición de los ciudadanos en su página web es confiable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¿Ha escuchado hablar del CPLT?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6954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>
                          <a:latin typeface="Segoe UI Light" pitchFamily="34" charset="0"/>
                        </a:rPr>
                        <a:t>SI</a:t>
                      </a:r>
                      <a:endParaRPr lang="es-ES" sz="1050" b="1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u="none" strike="noStrike" dirty="0">
                          <a:latin typeface="Segoe UI Light" pitchFamily="34" charset="0"/>
                        </a:rPr>
                        <a:t>NO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41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Muy </a:t>
                      </a:r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de acuerdo y de acuerdo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i="0" u="none" strike="noStrike" dirty="0" smtClean="0">
                          <a:solidFill>
                            <a:srgbClr val="FF0000"/>
                          </a:solidFill>
                          <a:latin typeface="Segoe UI Light" pitchFamily="34" charset="0"/>
                        </a:rPr>
                        <a:t>46,4%</a:t>
                      </a:r>
                      <a:endParaRPr lang="es-ES" sz="1050" b="1" i="0" u="none" strike="noStrike" dirty="0">
                        <a:solidFill>
                          <a:srgbClr val="FF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30,8%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4151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En </a:t>
                      </a:r>
                      <a:r>
                        <a:rPr lang="es-ES" sz="1050" u="none" strike="noStrike" dirty="0" smtClean="0">
                          <a:latin typeface="Segoe UI Light" pitchFamily="34" charset="0"/>
                        </a:rPr>
                        <a:t>desacuerdo y totalmente en desacuerdo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41,7%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0" i="0" u="none" strike="noStrike" dirty="0" smtClean="0">
                          <a:solidFill>
                            <a:srgbClr val="000000"/>
                          </a:solidFill>
                          <a:latin typeface="Segoe UI Light" pitchFamily="34" charset="0"/>
                        </a:rPr>
                        <a:t>44,8%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4358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No Sabe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>
                          <a:latin typeface="Segoe UI Light" pitchFamily="34" charset="0"/>
                        </a:rPr>
                        <a:t>11,9%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24,4%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4358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>
                          <a:latin typeface="Segoe UI Light" pitchFamily="34" charset="0"/>
                        </a:rPr>
                        <a:t>Total</a:t>
                      </a:r>
                      <a:endParaRPr lang="es-ES" sz="1050" b="1" i="0" u="none" strike="noStrike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u="none" strike="noStrike" dirty="0">
                          <a:latin typeface="Segoe UI Light" pitchFamily="34" charset="0"/>
                        </a:rPr>
                        <a:t>100%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latin typeface="Segoe UI Light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5357818" y="2071678"/>
            <a:ext cx="3096344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800" dirty="0" smtClean="0">
                <a:latin typeface="Segoe UI Light" pitchFamily="34" charset="0"/>
              </a:rPr>
              <a:t>En dos aspectos, existe mayor confianza entre quienes conocen al Consejo.</a:t>
            </a:r>
            <a:endParaRPr lang="es-ES" sz="1800" dirty="0">
              <a:latin typeface="Segoe UI Light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1472" y="285728"/>
            <a:ext cx="3316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i="1" dirty="0" smtClean="0">
                <a:latin typeface="Segoe UI Light" pitchFamily="34" charset="0"/>
                <a:cs typeface="Calibri" pitchFamily="34" charset="0"/>
              </a:rPr>
              <a:t>Las Oportunidades Comunes</a:t>
            </a:r>
            <a:endParaRPr lang="es-CL" sz="2000" b="1" i="1" dirty="0">
              <a:latin typeface="Segoe UI Light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6090"/>
          </a:xfrm>
        </p:spPr>
        <p:txBody>
          <a:bodyPr/>
          <a:lstStyle/>
          <a:p>
            <a:pPr algn="l"/>
            <a:r>
              <a:rPr lang="es-CL" sz="2200" b="1" dirty="0" smtClean="0">
                <a:latin typeface="Segoe UI Light" pitchFamily="34" charset="0"/>
              </a:rPr>
              <a:t>Percepción del Derecho de Acceso a la Información</a:t>
            </a:r>
            <a:endParaRPr lang="es-CL" sz="2200" b="1" dirty="0">
              <a:latin typeface="Segoe UI Light" pitchFamily="34" charset="0"/>
            </a:endParaRPr>
          </a:p>
        </p:txBody>
      </p:sp>
      <p:graphicFrame>
        <p:nvGraphicFramePr>
          <p:cNvPr id="4" name="1 Gráfico"/>
          <p:cNvGraphicFramePr/>
          <p:nvPr/>
        </p:nvGraphicFramePr>
        <p:xfrm>
          <a:off x="251520" y="1052736"/>
          <a:ext cx="856895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95536" y="5013176"/>
          <a:ext cx="3744416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72208"/>
                <a:gridCol w="187220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</a:t>
                      </a:r>
                      <a:r>
                        <a:rPr lang="en-US" sz="1400" dirty="0" err="1" smtClean="0"/>
                        <a:t>que</a:t>
                      </a:r>
                      <a:r>
                        <a:rPr lang="en-US" sz="1400" dirty="0" smtClean="0"/>
                        <a:t> ha </a:t>
                      </a:r>
                      <a:r>
                        <a:rPr lang="en-US" sz="1400" dirty="0" err="1" smtClean="0"/>
                        <a:t>solicitado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información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2009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2010</a:t>
                      </a:r>
                      <a:endParaRPr lang="en-U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44,3%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32,5%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6090"/>
          </a:xfrm>
        </p:spPr>
        <p:txBody>
          <a:bodyPr/>
          <a:lstStyle/>
          <a:p>
            <a:pPr algn="l"/>
            <a:r>
              <a:rPr lang="es-CL" sz="2400" b="1" dirty="0" smtClean="0">
                <a:latin typeface="Segoe UI Light" pitchFamily="34" charset="0"/>
              </a:rPr>
              <a:t>Solicitudes de Información</a:t>
            </a:r>
            <a:endParaRPr lang="es-CL" sz="2400" b="1" dirty="0">
              <a:latin typeface="Segoe UI Light" pitchFamily="34" charset="0"/>
            </a:endParaRPr>
          </a:p>
        </p:txBody>
      </p:sp>
      <p:graphicFrame>
        <p:nvGraphicFramePr>
          <p:cNvPr id="6" name="1 Gráfico"/>
          <p:cNvGraphicFramePr>
            <a:graphicFrameLocks/>
          </p:cNvGraphicFramePr>
          <p:nvPr/>
        </p:nvGraphicFramePr>
        <p:xfrm>
          <a:off x="251520" y="908720"/>
          <a:ext cx="388843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1 Gráfico"/>
          <p:cNvGraphicFramePr>
            <a:graphicFrameLocks/>
          </p:cNvGraphicFramePr>
          <p:nvPr/>
        </p:nvGraphicFramePr>
        <p:xfrm>
          <a:off x="4572000" y="908720"/>
          <a:ext cx="424847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6090"/>
          </a:xfrm>
        </p:spPr>
        <p:txBody>
          <a:bodyPr/>
          <a:lstStyle/>
          <a:p>
            <a:pPr algn="l"/>
            <a:r>
              <a:rPr lang="es-CL" sz="2400" b="1" dirty="0" smtClean="0">
                <a:latin typeface="Segoe UI Light" pitchFamily="34" charset="0"/>
              </a:rPr>
              <a:t>Conocimiento del Consejo</a:t>
            </a:r>
            <a:endParaRPr lang="es-CL" sz="2400" b="1" dirty="0">
              <a:latin typeface="Segoe UI Light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00034" y="1142984"/>
          <a:ext cx="3744416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0034" y="5000636"/>
          <a:ext cx="3744416" cy="81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2009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2010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latin typeface="Segoe UI Light" pitchFamily="34" charset="0"/>
                        </a:rPr>
                        <a:t>18,7%</a:t>
                      </a:r>
                      <a:endParaRPr lang="en-US" b="1" i="0" dirty="0">
                        <a:latin typeface="Segoe U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latin typeface="Segoe UI Light" pitchFamily="34" charset="0"/>
                        </a:rPr>
                        <a:t>20%</a:t>
                      </a:r>
                      <a:endParaRPr lang="en-US" b="1" i="0" dirty="0">
                        <a:latin typeface="Segoe UI Ligh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Elipse"/>
          <p:cNvSpPr/>
          <p:nvPr/>
        </p:nvSpPr>
        <p:spPr>
          <a:xfrm>
            <a:off x="714348" y="3500438"/>
            <a:ext cx="1152128" cy="115212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8" name="Chart 1"/>
          <p:cNvGraphicFramePr>
            <a:graphicFrameLocks/>
          </p:cNvGraphicFramePr>
          <p:nvPr/>
        </p:nvGraphicFramePr>
        <p:xfrm>
          <a:off x="4572000" y="928670"/>
          <a:ext cx="388843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00562" y="5357826"/>
          <a:ext cx="38884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2009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2010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19,6%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egoe UI Light" pitchFamily="34" charset="0"/>
                        </a:rPr>
                        <a:t>24%</a:t>
                      </a:r>
                      <a:endParaRPr lang="en-US" dirty="0">
                        <a:latin typeface="Segoe UI Ligh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14480" y="3429000"/>
            <a:ext cx="6242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i="1" dirty="0" smtClean="0">
                <a:solidFill>
                  <a:srgbClr val="0070C0"/>
                </a:solidFill>
                <a:latin typeface="Segoe UI Light" pitchFamily="34" charset="0"/>
              </a:rPr>
              <a:t>El Sentido de la Acción Institucional</a:t>
            </a:r>
            <a:endParaRPr lang="es-CL" sz="3200" b="1" i="1" dirty="0">
              <a:solidFill>
                <a:srgbClr val="0070C0"/>
              </a:solidFill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692696"/>
          </a:xfrm>
        </p:spPr>
        <p:txBody>
          <a:bodyPr/>
          <a:lstStyle/>
          <a:p>
            <a:pPr algn="l"/>
            <a:r>
              <a:rPr lang="es-CL" sz="2000" b="1" i="1" dirty="0" smtClean="0">
                <a:latin typeface="Segoe UI Light" pitchFamily="34" charset="0"/>
              </a:rPr>
              <a:t>Comparación</a:t>
            </a:r>
            <a:endParaRPr lang="es-CL" sz="2000" b="1" i="1" dirty="0">
              <a:latin typeface="Segoe UI Light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500034" y="1397000"/>
          <a:ext cx="8358246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9 Diagrama"/>
          <p:cNvGraphicFramePr/>
          <p:nvPr/>
        </p:nvGraphicFramePr>
        <p:xfrm>
          <a:off x="500034" y="4143380"/>
          <a:ext cx="8358246" cy="2317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571472" y="928670"/>
            <a:ext cx="2296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b="1" dirty="0" smtClean="0">
                <a:latin typeface="Segoe UI Light" pitchFamily="34" charset="0"/>
              </a:rPr>
              <a:t>Reclamante ante el CPLT</a:t>
            </a:r>
            <a:endParaRPr lang="es-CL" sz="1600" b="1" dirty="0">
              <a:latin typeface="Segoe UI Light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71472" y="3857628"/>
            <a:ext cx="6086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800" b="1" dirty="0" smtClean="0">
                <a:latin typeface="Segoe UI Light" pitchFamily="34" charset="0"/>
              </a:rPr>
              <a:t>Solicitante de información en las instituciones públicas  (45%)</a:t>
            </a:r>
            <a:endParaRPr lang="es-CL" sz="1800" b="1" dirty="0">
              <a:latin typeface="Segoe UI Light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0" grpId="0">
        <p:bldAsOne/>
      </p:bldGraphic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357158" y="1071546"/>
          <a:ext cx="635801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250825" y="260350"/>
            <a:ext cx="7561263" cy="5048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i="1" kern="0" dirty="0" smtClean="0">
                <a:latin typeface="Segoe UI Light" pitchFamily="34" charset="0"/>
                <a:ea typeface="+mj-ea"/>
                <a:cs typeface="ＭＳ Ｐゴシック"/>
              </a:rPr>
              <a:t>Sobrevivencia de las solicitudes </a:t>
            </a:r>
            <a:endParaRPr kumimoji="0" lang="es-ES" sz="2000" b="1" i="1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Segoe UI Light" pitchFamily="34" charset="0"/>
              <a:ea typeface="+mj-ea"/>
              <a:cs typeface="ＭＳ Ｐゴシック"/>
            </a:endParaRPr>
          </a:p>
        </p:txBody>
      </p:sp>
      <p:sp>
        <p:nvSpPr>
          <p:cNvPr id="4" name="3 Flecha a la derecha con bandas"/>
          <p:cNvSpPr/>
          <p:nvPr/>
        </p:nvSpPr>
        <p:spPr bwMode="auto">
          <a:xfrm rot="16200000">
            <a:off x="6018619" y="2553885"/>
            <a:ext cx="3893372" cy="1928826"/>
          </a:xfrm>
          <a:prstGeom prst="stripedRightArrow">
            <a:avLst>
              <a:gd name="adj1" fmla="val 60940"/>
              <a:gd name="adj2" fmla="val 40256"/>
            </a:avLst>
          </a:prstGeom>
          <a:solidFill>
            <a:srgbClr val="FFCD9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L" sz="1600" i="1" dirty="0" smtClean="0">
              <a:latin typeface="Segoe UI Light" pitchFamily="34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L" sz="1600" i="1" dirty="0" smtClean="0">
              <a:latin typeface="Segoe UI Light" pitchFamily="34" charset="0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sz="1600" i="1" dirty="0" smtClean="0">
                <a:latin typeface="Segoe UI Light" pitchFamily="34" charset="0"/>
                <a:ea typeface="ＭＳ Ｐゴシック" pitchFamily="1" charset="-128"/>
              </a:rPr>
              <a:t>Barreras para el acceso y  correcto ejercicio del Derecho a la información pública</a:t>
            </a:r>
            <a:endParaRPr kumimoji="0" lang="es-CL" sz="16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 Light" pitchFamily="34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Gráfico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981075"/>
            <a:ext cx="5399087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 bwMode="auto">
          <a:xfrm>
            <a:off x="571472" y="4357694"/>
            <a:ext cx="8032777" cy="2000264"/>
          </a:xfrm>
          <a:prstGeom prst="roundRect">
            <a:avLst/>
          </a:prstGeom>
          <a:solidFill>
            <a:srgbClr val="CECEE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s-ES" sz="1800" b="1" dirty="0">
                <a:latin typeface="Segoe UI Light" pitchFamily="34" charset="0"/>
              </a:rPr>
              <a:t>Principales razones por las que no se pudo ingresar la solicitud vía presencial</a:t>
            </a:r>
          </a:p>
          <a:p>
            <a:pPr eaLnBrk="0" hangingPunct="0">
              <a:defRPr/>
            </a:pPr>
            <a:r>
              <a:rPr lang="es-ES" sz="1400" b="1" dirty="0">
                <a:latin typeface="Segoe UI Light" pitchFamily="34" charset="0"/>
              </a:rPr>
              <a:t> </a:t>
            </a:r>
            <a:r>
              <a:rPr lang="es-ES" sz="1400" dirty="0">
                <a:latin typeface="Segoe UI Light" pitchFamily="34" charset="0"/>
              </a:rPr>
              <a:t>(N = 39 solicitudes presenciales no ingresadas)</a:t>
            </a:r>
          </a:p>
          <a:p>
            <a:pPr eaLnBrk="0" hangingPunct="0">
              <a:defRPr/>
            </a:pPr>
            <a:endParaRPr lang="es-CL" sz="1600" dirty="0">
              <a:latin typeface="Segoe UI Light" pitchFamily="34" charset="0"/>
            </a:endParaRP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es-ES_tradnl" sz="1400" i="1" dirty="0">
                <a:latin typeface="Segoe UI Light" pitchFamily="34" charset="0"/>
              </a:rPr>
              <a:t>No se reciben ese tipo de consultas / la información solicitada no es pública. </a:t>
            </a:r>
            <a:r>
              <a:rPr lang="es-ES_tradnl" sz="1400" b="1" i="1" dirty="0">
                <a:latin typeface="Segoe UI Light" pitchFamily="34" charset="0"/>
              </a:rPr>
              <a:t>(30,8%)</a:t>
            </a:r>
          </a:p>
          <a:p>
            <a:pPr marL="1600200" lvl="3" indent="-228600" eaLnBrk="0" hangingPunct="0">
              <a:buFont typeface="+mj-lt"/>
              <a:buAutoNum type="arabicPeriod"/>
              <a:defRPr/>
            </a:pPr>
            <a:endParaRPr lang="es-ES_tradnl" sz="1400" i="1" dirty="0">
              <a:latin typeface="Segoe UI Light" pitchFamily="34" charset="0"/>
            </a:endParaRP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es-ES_tradnl" sz="1400" i="1" dirty="0">
                <a:latin typeface="Segoe UI Light" pitchFamily="34" charset="0"/>
              </a:rPr>
              <a:t>Las solicitudes solo pueden realizarse vía web. </a:t>
            </a:r>
            <a:r>
              <a:rPr lang="es-ES_tradnl" sz="1400" b="1" i="1" dirty="0">
                <a:latin typeface="Segoe UI Light" pitchFamily="34" charset="0"/>
              </a:rPr>
              <a:t>(23,1%) 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endParaRPr lang="es-ES_tradnl" sz="1400" i="1" dirty="0">
              <a:latin typeface="Segoe UI Light" pitchFamily="34" charset="0"/>
            </a:endParaRP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es-ES" sz="1400" i="1" dirty="0">
                <a:latin typeface="Segoe UI Light" pitchFamily="34" charset="0"/>
              </a:rPr>
              <a:t>Se entrega respuesta informalmente, sin ingresar solicitud. </a:t>
            </a:r>
            <a:r>
              <a:rPr lang="es-ES" sz="1400" b="1" i="1" dirty="0">
                <a:latin typeface="Segoe UI Light" pitchFamily="34" charset="0"/>
              </a:rPr>
              <a:t>(12,8%)</a:t>
            </a:r>
          </a:p>
          <a:p>
            <a:pPr eaLnBrk="0" hangingPunct="0">
              <a:defRPr/>
            </a:pPr>
            <a:endParaRPr lang="es-ES" sz="3200" dirty="0">
              <a:latin typeface="Segoe UI Light" pitchFamily="34" charset="0"/>
              <a:ea typeface="ＭＳ Ｐゴシック" pitchFamily="1" charset="-128"/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250825" y="260350"/>
            <a:ext cx="7561263" cy="504825"/>
          </a:xfrm>
        </p:spPr>
        <p:txBody>
          <a:bodyPr/>
          <a:lstStyle/>
          <a:p>
            <a:pPr algn="l">
              <a:defRPr/>
            </a:pPr>
            <a:r>
              <a:rPr lang="es-CL" sz="2000" b="1" i="1" dirty="0" smtClean="0">
                <a:solidFill>
                  <a:schemeClr val="tx1"/>
                </a:solidFill>
                <a:latin typeface="Segoe UI Light" pitchFamily="34" charset="0"/>
              </a:rPr>
              <a:t>Ingreso efectivo de las solicitudes</a:t>
            </a:r>
            <a:endParaRPr lang="es-ES" sz="2000" b="1" i="1" dirty="0" smtClean="0">
              <a:solidFill>
                <a:schemeClr val="tx1"/>
              </a:solidFill>
              <a:latin typeface="Segoe UI Light" pitchFamily="34" charset="0"/>
            </a:endParaRPr>
          </a:p>
        </p:txBody>
      </p:sp>
      <p:sp>
        <p:nvSpPr>
          <p:cNvPr id="8198" name="10 CuadroTexto"/>
          <p:cNvSpPr txBox="1">
            <a:spLocks noChangeArrowheads="1"/>
          </p:cNvSpPr>
          <p:nvPr/>
        </p:nvSpPr>
        <p:spPr bwMode="auto">
          <a:xfrm>
            <a:off x="6156325" y="1484313"/>
            <a:ext cx="2519363" cy="178593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100">
                <a:latin typeface="Segoe UI Light" pitchFamily="34" charset="0"/>
              </a:rPr>
              <a:t>Las diferencias observadas en las solicitudes presenciales reflejan el desconocimiento de los funcionarios públicos sobre la Ley y la gestión de solicitudes.</a:t>
            </a:r>
          </a:p>
          <a:p>
            <a:pPr algn="just"/>
            <a:endParaRPr lang="es-CL" sz="1100">
              <a:latin typeface="Segoe UI Light" pitchFamily="34" charset="0"/>
            </a:endParaRPr>
          </a:p>
          <a:p>
            <a:pPr algn="just"/>
            <a:r>
              <a:rPr lang="es-CL" sz="1100">
                <a:latin typeface="Segoe UI Light" pitchFamily="34" charset="0"/>
              </a:rPr>
              <a:t>Muchas veces, el usuario informado tuvo que instruir al funcionario sobre los procedimientos que debía llevar a cabo, para lograr ingresar la solicitud.</a:t>
            </a:r>
            <a:endParaRPr lang="es-ES" sz="1100">
              <a:latin typeface="Segoe UI Light" pitchFamily="34" charset="0"/>
            </a:endParaRPr>
          </a:p>
        </p:txBody>
      </p:sp>
      <p:sp>
        <p:nvSpPr>
          <p:cNvPr id="11" name="10 Elipse"/>
          <p:cNvSpPr/>
          <p:nvPr/>
        </p:nvSpPr>
        <p:spPr bwMode="auto">
          <a:xfrm>
            <a:off x="2428860" y="2357430"/>
            <a:ext cx="714380" cy="571504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http://4.bp.blogspot.com/_Kmk1U7406es/TRuMW6JBNkI/AAAAAAAAAG4/Pa-Owbdo1-4/s1600/Jan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864177"/>
            <a:ext cx="3357586" cy="331095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357158" y="4429132"/>
            <a:ext cx="8358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dirty="0" smtClean="0">
                <a:latin typeface="Segoe UI Light" pitchFamily="34" charset="0"/>
              </a:rPr>
              <a:t>El estado es como el dios </a:t>
            </a:r>
            <a:r>
              <a:rPr lang="es-CL" sz="2000" dirty="0">
                <a:latin typeface="Segoe UI Light" pitchFamily="34" charset="0"/>
              </a:rPr>
              <a:t>J</a:t>
            </a:r>
            <a:r>
              <a:rPr lang="es-CL" sz="2000" dirty="0" smtClean="0">
                <a:latin typeface="Segoe UI Light" pitchFamily="34" charset="0"/>
              </a:rPr>
              <a:t>ano: tiene una cara de entrada desde la </a:t>
            </a:r>
            <a:r>
              <a:rPr lang="es-CL" sz="2000" dirty="0" smtClean="0">
                <a:solidFill>
                  <a:srgbClr val="FF0000"/>
                </a:solidFill>
                <a:latin typeface="Segoe UI Light" pitchFamily="34" charset="0"/>
              </a:rPr>
              <a:t>representación</a:t>
            </a:r>
            <a:r>
              <a:rPr lang="es-CL" sz="2000" dirty="0" smtClean="0">
                <a:latin typeface="Segoe UI Light" pitchFamily="34" charset="0"/>
              </a:rPr>
              <a:t> y una de salida desde la </a:t>
            </a:r>
            <a:r>
              <a:rPr lang="es-CL" sz="2000" dirty="0" smtClean="0">
                <a:solidFill>
                  <a:srgbClr val="FF0000"/>
                </a:solidFill>
                <a:latin typeface="Segoe UI Light" pitchFamily="34" charset="0"/>
              </a:rPr>
              <a:t>satisfacción de bienes públicos </a:t>
            </a:r>
            <a:r>
              <a:rPr lang="es-CL" sz="2000" dirty="0" smtClean="0">
                <a:latin typeface="Segoe UI Light" pitchFamily="34" charset="0"/>
              </a:rPr>
              <a:t>y  no son aislables una de otra.</a:t>
            </a:r>
          </a:p>
          <a:p>
            <a:pPr algn="just"/>
            <a:endParaRPr lang="es-CL" sz="2000" dirty="0" smtClean="0">
              <a:latin typeface="Segoe UI Light" pitchFamily="34" charset="0"/>
            </a:endParaRPr>
          </a:p>
          <a:p>
            <a:pPr algn="just"/>
            <a:endParaRPr lang="es-CL" sz="2000" dirty="0" smtClean="0">
              <a:latin typeface="Segoe UI Light" pitchFamily="34" charset="0"/>
            </a:endParaRPr>
          </a:p>
          <a:p>
            <a:pPr algn="just"/>
            <a:r>
              <a:rPr lang="es-CL" sz="2000" dirty="0" smtClean="0">
                <a:latin typeface="Segoe UI Light" pitchFamily="34" charset="0"/>
              </a:rPr>
              <a:t>AMBAS SE ENCUENTRAN RADICADAS EN LAS INSTITUCIONES DEL ESTADO</a:t>
            </a:r>
            <a:endParaRPr lang="es-CL" sz="2000" dirty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44" name="Picture 8" descr="http://t3.gstatic.com/images?q=tbn:ANd9GcRnODgouIZHZfJ4rzZBCj3b71Hr4z5bb0wWeyhEYk8_7fwrLev-Q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71546"/>
            <a:ext cx="3929090" cy="3808462"/>
          </a:xfrm>
          <a:prstGeom prst="rect">
            <a:avLst/>
          </a:prstGeom>
          <a:noFill/>
        </p:spPr>
      </p:pic>
      <p:pic>
        <p:nvPicPr>
          <p:cNvPr id="65546" name="Picture 10" descr="http://t1.gstatic.com/images?q=tbn:ANd9GcT0EVXMlBYAq8VG_Kw4D0A_tIs4Pix12Rr3gWeljliH7Tgiontvd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2714620"/>
            <a:ext cx="4645310" cy="365851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643438" y="1071546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>
                <a:solidFill>
                  <a:schemeClr val="accent2"/>
                </a:solidFill>
                <a:latin typeface="Segoe UI Light" pitchFamily="34" charset="0"/>
                <a:cs typeface="Calibri" pitchFamily="34" charset="0"/>
              </a:rPr>
              <a:t>Información disponible para que los ciudadanos puedan ejercer sus derechos y acceder a sus beneficios</a:t>
            </a:r>
            <a:endParaRPr lang="es-CL" dirty="0">
              <a:solidFill>
                <a:schemeClr val="accent2"/>
              </a:solidFill>
              <a:latin typeface="Segoe UI Light" pitchFamily="34" charset="0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28596" y="4857760"/>
            <a:ext cx="33575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>
                <a:latin typeface="Segoe UI Light" pitchFamily="34" charset="0"/>
                <a:cs typeface="Calibri" pitchFamily="34" charset="0"/>
              </a:rPr>
              <a:t>Produce mayor legitimidad de las autoridades y fortalece la democracia</a:t>
            </a:r>
            <a:endParaRPr lang="es-CL" dirty="0">
              <a:latin typeface="Segoe UI Light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7415210" cy="642942"/>
          </a:xfrm>
          <a:noFill/>
        </p:spPr>
        <p:txBody>
          <a:bodyPr/>
          <a:lstStyle/>
          <a:p>
            <a:pPr algn="l" eaLnBrk="1" hangingPunct="1"/>
            <a:r>
              <a:rPr lang="es-CL" sz="2400" b="1" i="1" dirty="0" smtClean="0">
                <a:latin typeface="Segoe UI Light" pitchFamily="34" charset="0"/>
              </a:rPr>
              <a:t>Punto de Vista</a:t>
            </a:r>
            <a:endParaRPr lang="es-ES" sz="2400" b="1" i="1" dirty="0" smtClean="0">
              <a:latin typeface="Segoe UI Light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28662" y="2428868"/>
            <a:ext cx="70866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L" sz="2000" dirty="0">
                <a:latin typeface="Segoe UI Light" pitchFamily="34" charset="0"/>
                <a:cs typeface="Times New Roman" pitchFamily="18" charset="0"/>
              </a:rPr>
              <a:t>Se trata en definitiva, de interrogarse sobre el funcionamiento de la democracia a partir del momento donde la dimensión técnica (en el sentido amplio del término) de la acción pública crece fuertemente, al punto que termina por imponerse </a:t>
            </a:r>
            <a:r>
              <a:rPr lang="es-CL" sz="2000" b="1" i="1" dirty="0">
                <a:solidFill>
                  <a:srgbClr val="C00000"/>
                </a:solidFill>
                <a:latin typeface="Segoe UI Light" pitchFamily="34" charset="0"/>
                <a:cs typeface="Times New Roman" pitchFamily="18" charset="0"/>
              </a:rPr>
              <a:t>el problema de la reintegración del ciudadano en la cadena </a:t>
            </a:r>
            <a:r>
              <a:rPr lang="es-CL" sz="2000" b="1" i="1" dirty="0" err="1">
                <a:solidFill>
                  <a:srgbClr val="C00000"/>
                </a:solidFill>
                <a:latin typeface="Segoe UI Light" pitchFamily="34" charset="0"/>
                <a:cs typeface="Times New Roman" pitchFamily="18" charset="0"/>
              </a:rPr>
              <a:t>decisional</a:t>
            </a:r>
            <a:r>
              <a:rPr lang="es-CL" sz="2000" dirty="0" smtClean="0">
                <a:solidFill>
                  <a:srgbClr val="C00000"/>
                </a:solidFill>
                <a:latin typeface="Segoe UI Light" pitchFamily="34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s-CL" sz="2000" dirty="0" smtClean="0">
              <a:solidFill>
                <a:srgbClr val="C00000"/>
              </a:solidFill>
              <a:latin typeface="Segoe UI Light" pitchFamily="34" charset="0"/>
              <a:cs typeface="Times New Roman" pitchFamily="18" charset="0"/>
            </a:endParaRPr>
          </a:p>
          <a:p>
            <a:pPr algn="r"/>
            <a:r>
              <a:rPr lang="es-CL" sz="1600" i="1" dirty="0" smtClean="0">
                <a:latin typeface="Segoe UI Light" pitchFamily="34" charset="0"/>
                <a:cs typeface="Times New Roman" pitchFamily="18" charset="0"/>
              </a:rPr>
              <a:t>Pierre </a:t>
            </a:r>
            <a:r>
              <a:rPr lang="es-CL" sz="1600" i="1" dirty="0" err="1" smtClean="0">
                <a:latin typeface="Segoe UI Light" pitchFamily="34" charset="0"/>
                <a:cs typeface="Times New Roman" pitchFamily="18" charset="0"/>
              </a:rPr>
              <a:t>Muller</a:t>
            </a:r>
            <a:endParaRPr lang="es-CL" sz="1600" i="1" dirty="0" smtClean="0">
              <a:latin typeface="Segoe UI Light" pitchFamily="34" charset="0"/>
              <a:cs typeface="Times New Roman" pitchFamily="18" charset="0"/>
            </a:endParaRPr>
          </a:p>
          <a:p>
            <a:pPr algn="r"/>
            <a:r>
              <a:rPr lang="es-CL" sz="1600" i="1" dirty="0" smtClean="0">
                <a:latin typeface="Segoe UI Light" pitchFamily="34" charset="0"/>
                <a:cs typeface="Times New Roman" pitchFamily="18" charset="0"/>
              </a:rPr>
              <a:t>Las Políticas Públicas</a:t>
            </a:r>
            <a:endParaRPr lang="es-CL" sz="1600" i="1" dirty="0">
              <a:latin typeface="Segoe UI Light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2000" dirty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285728"/>
            <a:ext cx="740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i="1" dirty="0" smtClean="0">
                <a:latin typeface="Segoe UI Light" pitchFamily="34" charset="0"/>
                <a:cs typeface="Calibri" pitchFamily="34" charset="0"/>
              </a:rPr>
              <a:t>Mas que una LEY ; una POLÍTICA PÚBLICA</a:t>
            </a:r>
            <a:endParaRPr lang="es-CL" sz="2000" b="1" i="1" dirty="0">
              <a:latin typeface="Segoe UI Light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14348" y="1357298"/>
            <a:ext cx="75009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600" dirty="0" smtClean="0">
                <a:latin typeface="Segoe UI Light" pitchFamily="34" charset="0"/>
              </a:rPr>
              <a:t>Una política pública no es la exclusiva aplicación de normas que deben cumplirse, sino que implica:</a:t>
            </a:r>
          </a:p>
          <a:p>
            <a:pPr algn="just"/>
            <a:endParaRPr lang="es-CL" sz="1600" dirty="0" smtClean="0">
              <a:latin typeface="Segoe UI Light" pitchFamily="34" charset="0"/>
            </a:endParaRPr>
          </a:p>
          <a:p>
            <a:pPr algn="just"/>
            <a:r>
              <a:rPr lang="es-CL" sz="1600" dirty="0" smtClean="0">
                <a:latin typeface="Segoe UI Light" pitchFamily="34" charset="0"/>
              </a:rPr>
              <a:t>		</a:t>
            </a:r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Construir nuevas relaciones sociales</a:t>
            </a:r>
          </a:p>
          <a:p>
            <a:pPr algn="just"/>
            <a:endParaRPr lang="es-CL" sz="1600" b="1" dirty="0">
              <a:solidFill>
                <a:srgbClr val="C00000"/>
              </a:solidFill>
              <a:latin typeface="Segoe UI Light" pitchFamily="34" charset="0"/>
            </a:endParaRPr>
          </a:p>
          <a:p>
            <a:pPr algn="just"/>
            <a:r>
              <a:rPr lang="es-CL" sz="1600" b="1" dirty="0">
                <a:solidFill>
                  <a:srgbClr val="C00000"/>
                </a:solidFill>
                <a:latin typeface="Segoe UI Light" pitchFamily="34" charset="0"/>
              </a:rPr>
              <a:t>	</a:t>
            </a:r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	Implementar imaginarios de sociedad</a:t>
            </a:r>
          </a:p>
          <a:p>
            <a:pPr algn="just"/>
            <a:endParaRPr lang="es-CL" sz="1600" b="1" dirty="0">
              <a:solidFill>
                <a:srgbClr val="C00000"/>
              </a:solidFill>
              <a:latin typeface="Segoe UI Light" pitchFamily="34" charset="0"/>
            </a:endParaRPr>
          </a:p>
          <a:p>
            <a:pPr algn="just"/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		</a:t>
            </a:r>
            <a:r>
              <a:rPr lang="es-CL" sz="1600" b="1" dirty="0">
                <a:solidFill>
                  <a:srgbClr val="C00000"/>
                </a:solidFill>
                <a:latin typeface="Segoe UI Light" pitchFamily="34" charset="0"/>
              </a:rPr>
              <a:t>M</a:t>
            </a:r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ayor legitimidad democrática de las autoridades</a:t>
            </a:r>
            <a:endParaRPr lang="es-CL" sz="1600" dirty="0">
              <a:latin typeface="Segoe UI Light" pitchFamily="34" charset="0"/>
            </a:endParaRPr>
          </a:p>
          <a:p>
            <a:pPr algn="just"/>
            <a:endParaRPr lang="es-CL" sz="1600" dirty="0" smtClean="0">
              <a:latin typeface="Segoe UI Light" pitchFamily="34" charset="0"/>
            </a:endParaRPr>
          </a:p>
          <a:p>
            <a:pPr algn="just"/>
            <a:endParaRPr lang="es-CL" sz="1600" dirty="0" smtClean="0">
              <a:latin typeface="Segoe UI Light" pitchFamily="34" charset="0"/>
            </a:endParaRPr>
          </a:p>
          <a:p>
            <a:pPr algn="just"/>
            <a:endParaRPr lang="es-CL" sz="1600" dirty="0" smtClean="0">
              <a:latin typeface="Segoe UI Light" pitchFamily="34" charset="0"/>
            </a:endParaRPr>
          </a:p>
          <a:p>
            <a:pPr algn="just"/>
            <a:r>
              <a:rPr lang="es-CL" sz="1600" dirty="0" smtClean="0">
                <a:latin typeface="Segoe UI Light" pitchFamily="34" charset="0"/>
              </a:rPr>
              <a:t>Para el caso de la política pública del DERECHO DE ACCESO A LA INFORMACIÓN esto implica en concreto el desafío de:</a:t>
            </a:r>
          </a:p>
          <a:p>
            <a:pPr algn="just"/>
            <a:endParaRPr lang="es-CL" sz="1600" dirty="0">
              <a:latin typeface="Segoe UI Light" pitchFamily="34" charset="0"/>
            </a:endParaRPr>
          </a:p>
          <a:p>
            <a:pPr algn="just"/>
            <a:r>
              <a:rPr lang="es-CL" sz="1600" dirty="0" smtClean="0">
                <a:latin typeface="Segoe UI Light" pitchFamily="34" charset="0"/>
              </a:rPr>
              <a:t>	</a:t>
            </a:r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- Cambios en las relaciones entre el ciudadano y el estado</a:t>
            </a:r>
          </a:p>
          <a:p>
            <a:pPr algn="just"/>
            <a:endParaRPr lang="es-CL" sz="1600" b="1" dirty="0" smtClean="0">
              <a:solidFill>
                <a:srgbClr val="C00000"/>
              </a:solidFill>
              <a:latin typeface="Segoe UI Light" pitchFamily="34" charset="0"/>
            </a:endParaRPr>
          </a:p>
          <a:p>
            <a:pPr algn="just"/>
            <a:r>
              <a:rPr lang="es-CL" sz="1600" b="1" dirty="0">
                <a:solidFill>
                  <a:srgbClr val="C00000"/>
                </a:solidFill>
                <a:latin typeface="Segoe UI Light" pitchFamily="34" charset="0"/>
              </a:rPr>
              <a:t>	</a:t>
            </a:r>
            <a:r>
              <a:rPr lang="es-CL" sz="1600" b="1" dirty="0" smtClean="0">
                <a:solidFill>
                  <a:srgbClr val="C00000"/>
                </a:solidFill>
                <a:latin typeface="Segoe UI Light" pitchFamily="34" charset="0"/>
              </a:rPr>
              <a:t>- De súbdito a ciudadano / de beneficiario a sujeto de derechos</a:t>
            </a:r>
          </a:p>
          <a:p>
            <a:pPr algn="ctr"/>
            <a:endParaRPr lang="es-CL" sz="1600" dirty="0" smtClean="0"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285728"/>
            <a:ext cx="2343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i="1" dirty="0" smtClean="0">
                <a:latin typeface="Segoe UI Light" pitchFamily="34" charset="0"/>
                <a:cs typeface="Calibri" pitchFamily="34" charset="0"/>
              </a:rPr>
              <a:t>Contexto de partida</a:t>
            </a:r>
            <a:endParaRPr lang="es-CL" sz="2000" b="1" i="1" dirty="0">
              <a:latin typeface="Segoe UI Light" pitchFamily="34" charset="0"/>
              <a:cs typeface="Calibri" pitchFamily="34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lum bright="2000" contrast="10000"/>
          </a:blip>
          <a:srcRect/>
          <a:stretch>
            <a:fillRect/>
          </a:stretch>
        </p:blipFill>
        <p:spPr bwMode="auto">
          <a:xfrm>
            <a:off x="285720" y="1143000"/>
            <a:ext cx="8572560" cy="521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"/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6357938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s-ES_tradnl" sz="2400" kern="1200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itchFamily="34" charset="0"/>
              </a:rPr>
              <a:t>Diseño de la Política: definiciones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14348" y="2357430"/>
            <a:ext cx="7772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CL" sz="1800" dirty="0">
                <a:solidFill>
                  <a:schemeClr val="tx2"/>
                </a:solidFill>
                <a:latin typeface="Segoe UI Light" pitchFamily="34" charset="0"/>
              </a:rPr>
              <a:t>“Es preciso observar los cambios en el tipo de relación existente entre el estado y su entorno como procesos que tienden a constituir espacios en el seno de los cuales los individuos o los grupos podrán ejercer, de manera fragmentada, una forma de CIUDADANÍA SECTORIAL, a condición de procurarse los medios para constituirse en actor en el marco de acción definido por la política en cuestión</a:t>
            </a:r>
            <a:r>
              <a:rPr lang="es-CL" sz="1800" dirty="0" smtClean="0">
                <a:solidFill>
                  <a:schemeClr val="tx2"/>
                </a:solidFill>
                <a:latin typeface="Segoe UI Light" pitchFamily="34" charset="0"/>
              </a:rPr>
              <a:t>”</a:t>
            </a:r>
          </a:p>
          <a:p>
            <a:pPr algn="just"/>
            <a:endParaRPr lang="es-CL" sz="1800" dirty="0" smtClean="0">
              <a:solidFill>
                <a:schemeClr val="tx2"/>
              </a:solidFill>
              <a:latin typeface="Segoe UI Light" pitchFamily="34" charset="0"/>
            </a:endParaRPr>
          </a:p>
          <a:p>
            <a:pPr algn="r"/>
            <a:r>
              <a:rPr lang="es-CL" sz="1600" i="1" dirty="0" err="1" smtClean="0">
                <a:solidFill>
                  <a:schemeClr val="tx2"/>
                </a:solidFill>
                <a:latin typeface="Segoe UI Light" pitchFamily="34" charset="0"/>
              </a:rPr>
              <a:t>Duchense</a:t>
            </a:r>
            <a:r>
              <a:rPr lang="es-CL" sz="1600" i="1" dirty="0" smtClean="0">
                <a:solidFill>
                  <a:schemeClr val="tx2"/>
                </a:solidFill>
                <a:latin typeface="Segoe UI Light" pitchFamily="34" charset="0"/>
              </a:rPr>
              <a:t>, </a:t>
            </a:r>
            <a:r>
              <a:rPr lang="es-CL" sz="1600" i="1" dirty="0" err="1" smtClean="0">
                <a:solidFill>
                  <a:schemeClr val="tx2"/>
                </a:solidFill>
                <a:latin typeface="Segoe UI Light" pitchFamily="34" charset="0"/>
              </a:rPr>
              <a:t>Muller</a:t>
            </a:r>
            <a:endParaRPr lang="es-CL" sz="1600" i="1" dirty="0">
              <a:solidFill>
                <a:schemeClr val="tx2"/>
              </a:solidFill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071538" y="3143248"/>
            <a:ext cx="693811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i="1" dirty="0" smtClean="0">
                <a:solidFill>
                  <a:srgbClr val="0070C0"/>
                </a:solidFill>
                <a:latin typeface="Segoe UI Light" pitchFamily="34" charset="0"/>
              </a:rPr>
              <a:t>Definición de Instrumentos Estratégicos</a:t>
            </a:r>
          </a:p>
          <a:p>
            <a:pPr algn="ctr"/>
            <a:r>
              <a:rPr lang="es-CL" sz="1800" b="1" i="1" dirty="0" smtClean="0">
                <a:solidFill>
                  <a:srgbClr val="0070C0"/>
                </a:solidFill>
                <a:latin typeface="Segoe UI Light" pitchFamily="34" charset="0"/>
              </a:rPr>
              <a:t>El Conocimiento como base de la acción institucional</a:t>
            </a:r>
            <a:endParaRPr lang="es-CL" sz="1800" b="1" i="1" dirty="0">
              <a:solidFill>
                <a:srgbClr val="0070C0"/>
              </a:solidFill>
              <a:latin typeface="Segoe UI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>
          <a:xfrm>
            <a:off x="500063" y="214313"/>
            <a:ext cx="7321550" cy="576262"/>
          </a:xfrm>
        </p:spPr>
        <p:txBody>
          <a:bodyPr/>
          <a:lstStyle/>
          <a:p>
            <a:pPr algn="l"/>
            <a:r>
              <a:rPr lang="es-CL" sz="3200" b="1" dirty="0" smtClean="0">
                <a:latin typeface="Segoe UI Light" pitchFamily="34" charset="0"/>
              </a:rPr>
              <a:t>Encuesta Nacional de Transparencia</a:t>
            </a:r>
            <a:endParaRPr lang="es-ES" sz="3200" b="1" dirty="0" smtClean="0">
              <a:latin typeface="Segoe UI Light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2071688" y="1643063"/>
            <a:ext cx="5072062" cy="36433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CL" dirty="0">
              <a:ln>
                <a:noFill/>
                <a:prstDash val="dashDot"/>
              </a:ln>
              <a:noFill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714348" y="1428736"/>
          <a:ext cx="7358114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1" name="6 CuadroTexto"/>
          <p:cNvSpPr txBox="1">
            <a:spLocks noChangeArrowheads="1"/>
          </p:cNvSpPr>
          <p:nvPr/>
        </p:nvSpPr>
        <p:spPr bwMode="auto">
          <a:xfrm>
            <a:off x="3357563" y="3000375"/>
            <a:ext cx="2143125" cy="1692275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sz="1600"/>
              <a:t>Campo Inmediato de Acción de la Política Pública sobre Derecho de Acceso</a:t>
            </a:r>
            <a:r>
              <a:rPr lang="es-CL"/>
              <a:t> </a:t>
            </a:r>
            <a:r>
              <a:rPr lang="es-CL" sz="1600"/>
              <a:t>a la Información Pública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395288" y="260350"/>
            <a:ext cx="7177087" cy="576263"/>
          </a:xfrm>
        </p:spPr>
        <p:txBody>
          <a:bodyPr/>
          <a:lstStyle/>
          <a:p>
            <a:pPr algn="l"/>
            <a:r>
              <a:rPr lang="es-CL" sz="2800" b="1" smtClean="0">
                <a:latin typeface="Segoe UI Light" pitchFamily="34" charset="0"/>
              </a:rPr>
              <a:t>Hipótesis de Estudio y su medición</a:t>
            </a:r>
            <a:endParaRPr lang="es-ES" sz="2800" b="1" smtClean="0">
              <a:latin typeface="Segoe UI Light" pitchFamily="34" charset="0"/>
            </a:endParaRPr>
          </a:p>
        </p:txBody>
      </p:sp>
      <p:sp>
        <p:nvSpPr>
          <p:cNvPr id="15" name="2 Marcador de contenido"/>
          <p:cNvSpPr txBox="1">
            <a:spLocks/>
          </p:cNvSpPr>
          <p:nvPr/>
        </p:nvSpPr>
        <p:spPr bwMode="auto">
          <a:xfrm>
            <a:off x="395288" y="1125538"/>
            <a:ext cx="8137525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s-ES" sz="1600" kern="0" dirty="0">
                <a:latin typeface="Segoe UI Light" pitchFamily="34" charset="0"/>
                <a:ea typeface="+mn-ea"/>
                <a:cs typeface="ＭＳ Ｐゴシック"/>
              </a:rPr>
              <a:t>También ha permitido, en correlación con otros estudios realizados por el CPLT, la </a:t>
            </a:r>
            <a:r>
              <a:rPr lang="es-ES" sz="1600" i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itchFamily="34" charset="0"/>
                <a:ea typeface="+mn-ea"/>
                <a:cs typeface="ＭＳ Ｐゴシック"/>
              </a:rPr>
              <a:t>identificación de ámbitos de riesgo para la implementación de la política pública </a:t>
            </a:r>
            <a:r>
              <a:rPr lang="es-ES" sz="1600" kern="0" dirty="0">
                <a:latin typeface="Segoe UI Light" pitchFamily="34" charset="0"/>
                <a:ea typeface="+mn-ea"/>
                <a:cs typeface="ＭＳ Ｐゴシック"/>
              </a:rPr>
              <a:t>y su consiguiente seguimiento en el tiempo.</a:t>
            </a:r>
          </a:p>
        </p:txBody>
      </p:sp>
      <p:graphicFrame>
        <p:nvGraphicFramePr>
          <p:cNvPr id="10" name="9 Diagrama"/>
          <p:cNvGraphicFramePr/>
          <p:nvPr/>
        </p:nvGraphicFramePr>
        <p:xfrm>
          <a:off x="1500166" y="2571744"/>
          <a:ext cx="6096000" cy="3492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ior">
  <a:themeElements>
    <a:clrScheme name="interi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terior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interi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i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i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HD:Users:amaya:Desktop:PRODUCCION2009:TRANSPARENCIA:TRANSP:PLANTILLAS_PP:interior.pot</Template>
  <TotalTime>2194</TotalTime>
  <Words>1663</Words>
  <Application>Microsoft Office PowerPoint</Application>
  <PresentationFormat>Presentación en pantalla (4:3)</PresentationFormat>
  <Paragraphs>316</Paragraphs>
  <Slides>25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interior</vt:lpstr>
      <vt:lpstr>Diapositiva 1</vt:lpstr>
      <vt:lpstr>Diapositiva 2</vt:lpstr>
      <vt:lpstr>Punto de Vista</vt:lpstr>
      <vt:lpstr>Diapositiva 4</vt:lpstr>
      <vt:lpstr>Diapositiva 5</vt:lpstr>
      <vt:lpstr>Diseño de la Política: definiciones</vt:lpstr>
      <vt:lpstr>Diapositiva 7</vt:lpstr>
      <vt:lpstr>Encuesta Nacional de Transparencia</vt:lpstr>
      <vt:lpstr>Hipótesis de Estudio y su medición</vt:lpstr>
      <vt:lpstr>Diapositiva 10</vt:lpstr>
      <vt:lpstr>Diapositiva 11</vt:lpstr>
      <vt:lpstr>Diapositiva 12</vt:lpstr>
      <vt:lpstr>La transparencia como tema país</vt:lpstr>
      <vt:lpstr>Confianza en los organismos públicos</vt:lpstr>
      <vt:lpstr>Confianza en la información</vt:lpstr>
      <vt:lpstr>Diapositiva 16</vt:lpstr>
      <vt:lpstr>Percepción del Derecho de Acceso a la Información</vt:lpstr>
      <vt:lpstr>Solicitudes de Información</vt:lpstr>
      <vt:lpstr>Conocimiento del Consejo</vt:lpstr>
      <vt:lpstr>Comparación</vt:lpstr>
      <vt:lpstr>Diapositiva 21</vt:lpstr>
      <vt:lpstr>Ingreso efectivo de las solicitudes</vt:lpstr>
      <vt:lpstr>Diapositiva 23</vt:lpstr>
      <vt:lpstr>Diapositiva 24</vt:lpstr>
      <vt:lpstr>Diapositiva 25</vt:lpstr>
    </vt:vector>
  </TitlesOfParts>
  <Company>Amaya Rojas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PROYECTO</dc:title>
  <dc:creator>Amaya Rojas</dc:creator>
  <cp:lastModifiedBy>eolo</cp:lastModifiedBy>
  <cp:revision>173</cp:revision>
  <dcterms:created xsi:type="dcterms:W3CDTF">2009-03-24T16:34:30Z</dcterms:created>
  <dcterms:modified xsi:type="dcterms:W3CDTF">2012-03-15T03:04:27Z</dcterms:modified>
</cp:coreProperties>
</file>