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5493A8-56BA-1C4A-98F6-FBBA60784DD1}" v="2" dt="2024-03-13T21:28:55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9"/>
  </p:normalViewPr>
  <p:slideViewPr>
    <p:cSldViewPr snapToGrid="0">
      <p:cViewPr varScale="1">
        <p:scale>
          <a:sx n="90" d="100"/>
          <a:sy n="90" d="100"/>
        </p:scale>
        <p:origin x="23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a de Alencar Araripe Pereira" userId="49f4751c-fad1-4099-bf89-4ca386b26923" providerId="ADAL" clId="{175493A8-56BA-1C4A-98F6-FBBA60784DD1}"/>
    <pc:docChg chg="custSel modSld">
      <pc:chgData name="Gabriela de Alencar Araripe Pereira" userId="49f4751c-fad1-4099-bf89-4ca386b26923" providerId="ADAL" clId="{175493A8-56BA-1C4A-98F6-FBBA60784DD1}" dt="2024-03-13T21:28:55.440" v="5" actId="167"/>
      <pc:docMkLst>
        <pc:docMk/>
      </pc:docMkLst>
      <pc:sldChg chg="addSp delSp modSp mod">
        <pc:chgData name="Gabriela de Alencar Araripe Pereira" userId="49f4751c-fad1-4099-bf89-4ca386b26923" providerId="ADAL" clId="{175493A8-56BA-1C4A-98F6-FBBA60784DD1}" dt="2024-03-13T21:28:55.440" v="5" actId="167"/>
        <pc:sldMkLst>
          <pc:docMk/>
          <pc:sldMk cId="3894533096" sldId="256"/>
        </pc:sldMkLst>
        <pc:picChg chg="add mod">
          <ac:chgData name="Gabriela de Alencar Araripe Pereira" userId="49f4751c-fad1-4099-bf89-4ca386b26923" providerId="ADAL" clId="{175493A8-56BA-1C4A-98F6-FBBA60784DD1}" dt="2024-03-13T21:28:55.440" v="5" actId="167"/>
          <ac:picMkLst>
            <pc:docMk/>
            <pc:sldMk cId="3894533096" sldId="256"/>
            <ac:picMk id="4" creationId="{BA41A902-5A99-4CEC-8F56-18AD7E53F036}"/>
          </ac:picMkLst>
        </pc:picChg>
        <pc:picChg chg="del">
          <ac:chgData name="Gabriela de Alencar Araripe Pereira" userId="49f4751c-fad1-4099-bf89-4ca386b26923" providerId="ADAL" clId="{175493A8-56BA-1C4A-98F6-FBBA60784DD1}" dt="2024-03-13T21:28:42.956" v="0" actId="478"/>
          <ac:picMkLst>
            <pc:docMk/>
            <pc:sldMk cId="3894533096" sldId="256"/>
            <ac:picMk id="5" creationId="{435EE003-9B58-CA16-D20B-CE4EA8E8AE8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F80EB-E4D7-9B95-DC48-DDB36D57C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590C0A-4F50-F43E-2107-719571915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721A5B-3864-3874-8D27-4BFCDC02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6A02B7-4C8A-491E-A17F-1BD92190C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DF71BC5-96BF-182F-B208-3ECA97C89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8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6EB3D-11A7-7098-404C-2802D4CE3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1C79D5-70D5-7CA3-09E4-16A5B4E64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94029A-B313-4FE8-A962-4CC3674D6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F5CAFB-99D8-9D71-B274-DC5E84223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296BCB-154A-C129-EF42-FAAA81E59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04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8EE8CC-87CD-49FF-6F7E-8C8F401045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2EEA049-6646-C5EE-6085-4B6D0F18C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B63644-3CF2-81DA-B098-DA9F21C92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A50E15-20FB-C033-ED2C-B0BB470D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B58877-13B4-5DB6-FD87-4E94C43E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04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A02317-1DEF-B1E1-0C03-2C89C3E8D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3DCC0A-925C-9EDD-93C5-D8E72EF07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706D95-0060-74C5-F77E-28308E241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0E0ECA-4FB8-DD1A-57F2-67101D965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0E603F-5DE3-8006-2559-65F1DB23D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7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5125A-535F-81B2-D963-551B1EFA5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276B1E-6215-C8A6-FE7E-D93F6F7C8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5D8378-0D3C-6F53-0EE1-DF6658BA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EE34DC-D6F9-8F99-7399-0BF08AFC3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930DD9-5DCA-3A7A-0504-0D6EAAD35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67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54BD2F-3833-D2B2-2AE7-31CDF933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654A88-9B2B-66E7-362C-27067F790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A06C1C2-7FE7-AD02-FE14-D8B958625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8DAE3B-C68C-12D8-CB0A-237F71DA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DAD87B-22B1-0BAD-D847-88D8B9F43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924018-3B19-32AB-25EB-2D983A72A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39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1E87-C0BE-347B-DBD4-917A1E847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2F800D-78AE-550A-BFBA-4615BD356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7F2F20-E7B3-1377-F41F-6025C3D4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E0292CC-B0EB-32C8-0BD3-C9A45E4088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2FCEC06-40C1-1BE9-0B28-A1A873C67A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E95021-3D29-BC4D-997C-B1C5005A1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4837E68-3410-82CF-B2D2-E35A4445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7F87BC-901A-6E29-ADFB-24F3A69B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46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DB028-C064-74E6-0429-5736CAFFB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2E162ED-3F2D-D065-88DE-3B2FDF98B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0360280-E801-781B-3249-95D3DA976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5A3AC6F-F94E-B2E0-A6C2-4FC9DD2E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542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74A2550B-6798-C4E8-95BF-657E80C98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4089" y="0"/>
            <a:ext cx="1967911" cy="1377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26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05804-B655-FED4-F6FB-C793D35E4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159032-3C3A-EC84-8249-F20DB774D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1C9A1E2-5113-9D3B-BE99-479BE5889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D62243-7158-0D20-8F8C-9BA6BE73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2CF880-917F-E6EB-027F-49A571F42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C8D8F9-A01F-AC6B-802E-1413B0011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8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1AA2A9-B801-1CC0-A50C-4C3DB65A6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8D7952D-F041-98F5-65E8-63BB4644F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F5EA79D-38BC-4C63-D7C5-81BC6DE10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9522E6-9BCC-A6C0-6730-6714C01C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70350B-D9A0-5683-9FC3-563AB3328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7215BF-6572-4561-85D0-57C77701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209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A0B882-BC13-1AE8-D195-DBF06F9C0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24ECE5-35F4-CB83-F0E3-C715D7063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646097-4364-CD95-CE20-B7B8C4DE6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FBDEF-50DE-4D45-BC65-AB81243B8F4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24C14A-E67D-11E3-164C-BCFC6F79A6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92D389-BABD-D485-41F4-57B2C796A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2E0F0-0FDE-5847-BF9B-66A4121516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15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terface gráfica do usuário&#10;&#10;Descrição gerada automaticamente">
            <a:extLst>
              <a:ext uri="{FF2B5EF4-FFF2-40B4-BE49-F238E27FC236}">
                <a16:creationId xmlns:a16="http://schemas.microsoft.com/office/drawing/2014/main" id="{BA41A902-5A99-4CEC-8F56-18AD7E53F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D93BEE9-519F-57B5-FA4A-5293CCED0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6300" y="4394200"/>
            <a:ext cx="10439400" cy="1422400"/>
          </a:xfrm>
        </p:spPr>
        <p:txBody>
          <a:bodyPr/>
          <a:lstStyle/>
          <a:p>
            <a:r>
              <a:rPr lang="pt-BR" sz="5400" b="1" dirty="0">
                <a:solidFill>
                  <a:schemeClr val="bg1"/>
                </a:solidFill>
                <a:latin typeface="+mn-lt"/>
              </a:rPr>
              <a:t>TÍTULO DA PALESTRA</a:t>
            </a:r>
            <a:br>
              <a:rPr lang="pt-BR" dirty="0"/>
            </a:br>
            <a:r>
              <a:rPr lang="pt-BR" sz="3200" dirty="0">
                <a:solidFill>
                  <a:schemeClr val="bg1"/>
                </a:solidFill>
              </a:rPr>
              <a:t>Palestrante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3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36029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TÍTULO DA PALESTRA Palestrante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PALESTRA Palestrante</dc:title>
  <dc:creator>Gabriela de Alencar Araripe Pereira</dc:creator>
  <cp:lastModifiedBy>Gabriela de Alencar Araripe Pereira</cp:lastModifiedBy>
  <cp:revision>1</cp:revision>
  <dcterms:created xsi:type="dcterms:W3CDTF">2023-02-27T23:08:33Z</dcterms:created>
  <dcterms:modified xsi:type="dcterms:W3CDTF">2024-03-13T21:28:57Z</dcterms:modified>
</cp:coreProperties>
</file>