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0" d="100"/>
          <a:sy n="90" d="100"/>
        </p:scale>
        <p:origin x="52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33475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C14E-9AA3-40E0-BA2F-8ABEB8D63F17}" type="datetimeFigureOut">
              <a:rPr lang="pt-BR" smtClean="0"/>
              <a:t>27/08/2019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27007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C14E-9AA3-40E0-BA2F-8ABEB8D63F17}" type="datetimeFigureOut">
              <a:rPr lang="pt-BR" smtClean="0"/>
              <a:t>27/08/2019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4977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C14E-9AA3-40E0-BA2F-8ABEB8D63F17}" type="datetimeFigureOut">
              <a:rPr lang="pt-BR" smtClean="0"/>
              <a:t>27/08/2019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984233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C14E-9AA3-40E0-BA2F-8ABEB8D63F17}" type="datetimeFigureOut">
              <a:rPr lang="pt-BR" smtClean="0"/>
              <a:t>27/08/2019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96005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C14E-9AA3-40E0-BA2F-8ABEB8D63F17}" type="datetimeFigureOut">
              <a:rPr lang="pt-BR" smtClean="0"/>
              <a:t>27/08/2019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782344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C14E-9AA3-40E0-BA2F-8ABEB8D63F17}" type="datetimeFigureOut">
              <a:rPr lang="pt-BR" smtClean="0"/>
              <a:t>27/08/2019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086677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C14E-9AA3-40E0-BA2F-8ABEB8D63F17}" type="datetimeFigureOut">
              <a:rPr lang="pt-BR" smtClean="0"/>
              <a:t>27/08/2019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958678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C14E-9AA3-40E0-BA2F-8ABEB8D63F17}" type="datetimeFigureOut">
              <a:rPr lang="pt-BR" smtClean="0"/>
              <a:t>27/08/2019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92170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C14E-9AA3-40E0-BA2F-8ABEB8D63F17}" type="datetimeFigureOut">
              <a:rPr lang="pt-BR" smtClean="0"/>
              <a:t>27/08/2019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815428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C14E-9AA3-40E0-BA2F-8ABEB8D63F17}" type="datetimeFigureOut">
              <a:rPr lang="pt-BR" smtClean="0"/>
              <a:t>27/08/2019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54238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F7C14E-9AA3-40E0-BA2F-8ABEB8D63F17}" type="datetimeFigureOut">
              <a:rPr lang="pt-BR" smtClean="0"/>
              <a:t>27/08/2019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9718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4"/>
          <p:cNvSpPr txBox="1">
            <a:spLocks/>
          </p:cNvSpPr>
          <p:nvPr/>
        </p:nvSpPr>
        <p:spPr>
          <a:xfrm>
            <a:off x="570470" y="1408026"/>
            <a:ext cx="7584989" cy="849141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800" dirty="0">
                <a:solidFill>
                  <a:schemeClr val="bg1"/>
                </a:solidFill>
                <a:latin typeface="+mn-lt"/>
              </a:rPr>
              <a:t>Título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601362" y="2347783"/>
            <a:ext cx="75540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>
                <a:solidFill>
                  <a:schemeClr val="bg1"/>
                </a:solidFill>
              </a:rPr>
              <a:t>Texto</a:t>
            </a:r>
          </a:p>
        </p:txBody>
      </p:sp>
    </p:spTree>
    <p:extLst>
      <p:ext uri="{BB962C8B-B14F-4D97-AF65-F5344CB8AC3E}">
        <p14:creationId xmlns:p14="http://schemas.microsoft.com/office/powerpoint/2010/main" val="95080862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Anne Nogueira Hernandes</dc:creator>
  <cp:lastModifiedBy>Gabriela de Alencar Araripe Pereira</cp:lastModifiedBy>
  <cp:revision>9</cp:revision>
  <dcterms:created xsi:type="dcterms:W3CDTF">2017-06-05T18:09:13Z</dcterms:created>
  <dcterms:modified xsi:type="dcterms:W3CDTF">2019-08-27T18:46:21Z</dcterms:modified>
</cp:coreProperties>
</file>