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CB5A9002-5C46-498B-8019-310DBFE746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8197122-EFDC-489B-B8E1-F5D9C0FD31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13225-E1A2-40B1-9E67-87B8FC48C0FB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929EE8E-DC99-483F-BFEC-607917D34E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9D2EAF3-0FA9-4CA4-827D-2397DCA0C7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DF6A4-7BE9-4F09-8173-6A8F61EDE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79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408026"/>
            <a:ext cx="7584989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dirty="0">
                <a:solidFill>
                  <a:schemeClr val="bg1"/>
                </a:solidFill>
                <a:latin typeface="+mn-lt"/>
              </a:rPr>
              <a:t>Título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01362" y="2347783"/>
            <a:ext cx="7554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950808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Gabriela de Alencar Araripe Pereira</cp:lastModifiedBy>
  <cp:revision>6</cp:revision>
  <dcterms:created xsi:type="dcterms:W3CDTF">2017-06-05T18:09:13Z</dcterms:created>
  <dcterms:modified xsi:type="dcterms:W3CDTF">2019-08-27T18:46:00Z</dcterms:modified>
</cp:coreProperties>
</file>