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475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700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977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8423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960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234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866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5867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21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154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4238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7C14E-9AA3-40E0-BA2F-8ABEB8D63F17}" type="datetimeFigureOut">
              <a:rPr lang="pt-BR" smtClean="0"/>
              <a:t>27/08/2019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7870-3E1E-46D6-B2B9-1C7C4867D3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18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570470" y="1408026"/>
            <a:ext cx="7584989" cy="84914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>
                <a:latin typeface="+mn-lt"/>
              </a:rPr>
              <a:t>Título</a:t>
            </a:r>
            <a:endParaRPr lang="pt-BR" sz="4800" dirty="0"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601362" y="2347783"/>
            <a:ext cx="7554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950808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Anne Nogueira Hernandes</dc:creator>
  <cp:lastModifiedBy>Gabriela de Alencar Araripe Pereira</cp:lastModifiedBy>
  <cp:revision>4</cp:revision>
  <dcterms:created xsi:type="dcterms:W3CDTF">2017-06-05T18:09:13Z</dcterms:created>
  <dcterms:modified xsi:type="dcterms:W3CDTF">2019-08-27T18:44:40Z</dcterms:modified>
</cp:coreProperties>
</file>