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Rubik Light" panose="020B0604020202020204" charset="-79"/>
      <p:regular r:id="rId9"/>
      <p:bold r:id="rId10"/>
      <p:italic r:id="rId11"/>
      <p:boldItalic r:id="rId12"/>
    </p:embeddedFont>
    <p:embeddedFont>
      <p:font typeface="Rubik" panose="020B0604020202020204" charset="-79"/>
      <p:regular r:id="rId13"/>
      <p:bold r:id="rId14"/>
      <p:italic r:id="rId15"/>
      <p:boldItalic r:id="rId16"/>
    </p:embeddedFont>
    <p:embeddedFont>
      <p:font typeface="Rubik Medium" panose="020B0604020202020204" charset="-79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g8p75AlNXoaSHin0PK0rhp6KW7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8DE09D-0FFE-47CA-D54E-32E45CF61775}" v="17" dt="2025-10-14T12:17:20.6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40" d="100"/>
          <a:sy n="140" d="100"/>
        </p:scale>
        <p:origin x="774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smim Debossan Turibio" userId="S::yasmim.turibio@cdtn.br::32ec400c-5e7e-42cc-8bb5-d1efb968e48d" providerId="AD" clId="Web-{EA8DE09D-0FFE-47CA-D54E-32E45CF61775}"/>
    <pc:docChg chg="modSld">
      <pc:chgData name="Yasmim Debossan Turibio" userId="S::yasmim.turibio@cdtn.br::32ec400c-5e7e-42cc-8bb5-d1efb968e48d" providerId="AD" clId="Web-{EA8DE09D-0FFE-47CA-D54E-32E45CF61775}" dt="2025-10-14T12:17:20.648" v="16" actId="1076"/>
      <pc:docMkLst>
        <pc:docMk/>
      </pc:docMkLst>
      <pc:sldChg chg="modSp">
        <pc:chgData name="Yasmim Debossan Turibio" userId="S::yasmim.turibio@cdtn.br::32ec400c-5e7e-42cc-8bb5-d1efb968e48d" providerId="AD" clId="Web-{EA8DE09D-0FFE-47CA-D54E-32E45CF61775}" dt="2025-10-14T12:17:12.788" v="15" actId="1076"/>
        <pc:sldMkLst>
          <pc:docMk/>
          <pc:sldMk cId="0" sldId="256"/>
        </pc:sldMkLst>
        <pc:spChg chg="mod">
          <ac:chgData name="Yasmim Debossan Turibio" userId="S::yasmim.turibio@cdtn.br::32ec400c-5e7e-42cc-8bb5-d1efb968e48d" providerId="AD" clId="Web-{EA8DE09D-0FFE-47CA-D54E-32E45CF61775}" dt="2025-10-14T12:17:12.788" v="15" actId="1076"/>
          <ac:spMkLst>
            <pc:docMk/>
            <pc:sldMk cId="0" sldId="256"/>
            <ac:spMk id="60" creationId="{00000000-0000-0000-0000-000000000000}"/>
          </ac:spMkLst>
        </pc:spChg>
        <pc:grpChg chg="mod">
          <ac:chgData name="Yasmim Debossan Turibio" userId="S::yasmim.turibio@cdtn.br::32ec400c-5e7e-42cc-8bb5-d1efb968e48d" providerId="AD" clId="Web-{EA8DE09D-0FFE-47CA-D54E-32E45CF61775}" dt="2025-10-14T12:16:23.582" v="3" actId="1076"/>
          <ac:grpSpMkLst>
            <pc:docMk/>
            <pc:sldMk cId="0" sldId="256"/>
            <ac:grpSpMk id="57" creationId="{00000000-0000-0000-0000-000000000000}"/>
          </ac:grpSpMkLst>
        </pc:grpChg>
      </pc:sldChg>
      <pc:sldChg chg="modSp">
        <pc:chgData name="Yasmim Debossan Turibio" userId="S::yasmim.turibio@cdtn.br::32ec400c-5e7e-42cc-8bb5-d1efb968e48d" providerId="AD" clId="Web-{EA8DE09D-0FFE-47CA-D54E-32E45CF61775}" dt="2025-10-14T12:17:20.648" v="16" actId="1076"/>
        <pc:sldMkLst>
          <pc:docMk/>
          <pc:sldMk cId="0" sldId="257"/>
        </pc:sldMkLst>
        <pc:spChg chg="mod">
          <ac:chgData name="Yasmim Debossan Turibio" userId="S::yasmim.turibio@cdtn.br::32ec400c-5e7e-42cc-8bb5-d1efb968e48d" providerId="AD" clId="Web-{EA8DE09D-0FFE-47CA-D54E-32E45CF61775}" dt="2025-10-14T12:17:20.648" v="16" actId="1076"/>
          <ac:spMkLst>
            <pc:docMk/>
            <pc:sldMk cId="0" sldId="257"/>
            <ac:spMk id="7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8c147b522b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g38c147b522b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8c147b522b_2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38c147b522b_2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8c147b522b_2_5"/>
          <p:cNvSpPr/>
          <p:nvPr/>
        </p:nvSpPr>
        <p:spPr>
          <a:xfrm>
            <a:off x="318050" y="1726200"/>
            <a:ext cx="8503500" cy="2435400"/>
          </a:xfrm>
          <a:prstGeom prst="rect">
            <a:avLst/>
          </a:prstGeom>
          <a:solidFill>
            <a:srgbClr val="0F7697"/>
          </a:solidFill>
          <a:ln w="22225" cap="rnd" cmpd="sng">
            <a:solidFill>
              <a:srgbClr val="0F76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2F2F2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55" name="Google Shape;55;g38c147b522b_2_5"/>
          <p:cNvSpPr txBox="1"/>
          <p:nvPr/>
        </p:nvSpPr>
        <p:spPr>
          <a:xfrm>
            <a:off x="456272" y="2164919"/>
            <a:ext cx="55128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D94A"/>
              </a:buClr>
              <a:buSzPts val="3600"/>
              <a:buFont typeface="Rubik Medium"/>
              <a:buNone/>
            </a:pPr>
            <a:r>
              <a:rPr lang="pt-BR" sz="3600" b="0" i="0" u="none" strike="noStrike" cap="none">
                <a:solidFill>
                  <a:schemeClr val="lt2"/>
                </a:solidFill>
                <a:latin typeface="Rubik Medium"/>
                <a:ea typeface="Rubik Medium"/>
                <a:cs typeface="Rubik Medium"/>
                <a:sym typeface="Rubik Medium"/>
              </a:rPr>
              <a:t>TÍTULO DA APRESENTAÇÃO</a:t>
            </a:r>
            <a:endParaRPr sz="3600" b="0" i="0" u="none" strike="noStrike" cap="none">
              <a:solidFill>
                <a:schemeClr val="lt2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56" name="Google Shape;56;g38c147b522b_2_5"/>
          <p:cNvSpPr txBox="1"/>
          <p:nvPr/>
        </p:nvSpPr>
        <p:spPr>
          <a:xfrm>
            <a:off x="456272" y="3209582"/>
            <a:ext cx="55128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A923"/>
              </a:buClr>
              <a:buSzPts val="1400"/>
              <a:buFont typeface="Noto Sans Symbols"/>
              <a:buNone/>
            </a:pPr>
            <a:r>
              <a:rPr lang="pt-BR" sz="1500" b="0" i="0" u="none" strike="noStrike" cap="none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Subtítulo</a:t>
            </a:r>
            <a:endParaRPr sz="1500" b="0" i="0" u="none" strike="noStrike" cap="none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grpSp>
        <p:nvGrpSpPr>
          <p:cNvPr id="57" name="Google Shape;57;g38c147b522b_2_5"/>
          <p:cNvGrpSpPr/>
          <p:nvPr/>
        </p:nvGrpSpPr>
        <p:grpSpPr>
          <a:xfrm>
            <a:off x="310575" y="339800"/>
            <a:ext cx="8510974" cy="1281000"/>
            <a:chOff x="310575" y="339800"/>
            <a:chExt cx="8510974" cy="1281000"/>
          </a:xfrm>
        </p:grpSpPr>
        <p:sp>
          <p:nvSpPr>
            <p:cNvPr id="58" name="Google Shape;58;g38c147b522b_2_5"/>
            <p:cNvSpPr/>
            <p:nvPr/>
          </p:nvSpPr>
          <p:spPr>
            <a:xfrm>
              <a:off x="310575" y="355575"/>
              <a:ext cx="5871000" cy="1254000"/>
            </a:xfrm>
            <a:prstGeom prst="rect">
              <a:avLst/>
            </a:prstGeom>
            <a:solidFill>
              <a:srgbClr val="0F7697"/>
            </a:solidFill>
            <a:ln w="22225" cap="rnd" cmpd="sng">
              <a:solidFill>
                <a:srgbClr val="0F76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2F2F2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pic>
          <p:nvPicPr>
            <p:cNvPr id="59" name="Google Shape;59;g38c147b522b_2_5" title="Logotipo SAIC_OFC_Desenhos2.png"/>
            <p:cNvPicPr preferRelativeResize="0"/>
            <p:nvPr/>
          </p:nvPicPr>
          <p:blipFill rotWithShape="1">
            <a:blip r:embed="rId3">
              <a:alphaModFix/>
            </a:blip>
            <a:srcRect l="53229"/>
            <a:stretch/>
          </p:blipFill>
          <p:spPr>
            <a:xfrm>
              <a:off x="4758675" y="339800"/>
              <a:ext cx="4062874" cy="1281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Google Shape;60;g38c147b522b_2_5"/>
            <p:cNvSpPr txBox="1"/>
            <p:nvPr/>
          </p:nvSpPr>
          <p:spPr>
            <a:xfrm>
              <a:off x="2183091" y="390067"/>
              <a:ext cx="1647323" cy="6730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AD94A"/>
                </a:buClr>
                <a:buSzPts val="3600"/>
                <a:buFont typeface="Rubik Medium"/>
                <a:buNone/>
              </a:pPr>
              <a:r>
                <a:rPr lang="pt-BR" sz="4500" dirty="0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SAIC</a:t>
              </a:r>
              <a:endParaRPr sz="4500" i="0" u="none" strike="noStrike" cap="none" dirty="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61" name="Google Shape;61;g38c147b522b_2_5"/>
            <p:cNvSpPr txBox="1"/>
            <p:nvPr/>
          </p:nvSpPr>
          <p:spPr>
            <a:xfrm>
              <a:off x="2183091" y="1121407"/>
              <a:ext cx="37257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AD94A"/>
                </a:buClr>
                <a:buSzPts val="3600"/>
                <a:buFont typeface="Rubik Medium"/>
                <a:buNone/>
              </a:pPr>
              <a:r>
                <a:rPr lang="pt-BR" sz="1550">
                  <a:solidFill>
                    <a:schemeClr val="lt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Seminário Anual de Iniciação Científica</a:t>
              </a:r>
              <a:endParaRPr sz="1550" i="0" u="none" strike="noStrike" cap="none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62" name="Google Shape;62;g38c147b522b_2_5"/>
            <p:cNvSpPr txBox="1"/>
            <p:nvPr/>
          </p:nvSpPr>
          <p:spPr>
            <a:xfrm>
              <a:off x="506897" y="560050"/>
              <a:ext cx="27183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AD94A"/>
                </a:buClr>
                <a:buSzPts val="3600"/>
                <a:buFont typeface="Rubik Medium"/>
                <a:buNone/>
              </a:pPr>
              <a:r>
                <a:rPr lang="pt-BR" sz="7700">
                  <a:solidFill>
                    <a:srgbClr val="173654"/>
                  </a:solidFill>
                  <a:latin typeface="Rubik Medium"/>
                  <a:ea typeface="Rubik Medium"/>
                  <a:cs typeface="Rubik Medium"/>
                  <a:sym typeface="Rubik Medium"/>
                </a:rPr>
                <a:t>XVI</a:t>
              </a:r>
              <a:endParaRPr sz="7700" i="0" u="none" strike="noStrike" cap="none">
                <a:solidFill>
                  <a:srgbClr val="173654"/>
                </a:solidFill>
                <a:latin typeface="Rubik Medium"/>
                <a:ea typeface="Rubik Medium"/>
                <a:cs typeface="Rubik Medium"/>
                <a:sym typeface="Rubik Medium"/>
              </a:endParaRPr>
            </a:p>
          </p:txBody>
        </p:sp>
      </p:grpSp>
      <p:grpSp>
        <p:nvGrpSpPr>
          <p:cNvPr id="63" name="Google Shape;63;g38c147b522b_2_5"/>
          <p:cNvGrpSpPr/>
          <p:nvPr/>
        </p:nvGrpSpPr>
        <p:grpSpPr>
          <a:xfrm>
            <a:off x="3110907" y="4291641"/>
            <a:ext cx="5807983" cy="700475"/>
            <a:chOff x="3110907" y="4291641"/>
            <a:chExt cx="5807983" cy="700475"/>
          </a:xfrm>
        </p:grpSpPr>
        <p:pic>
          <p:nvPicPr>
            <p:cNvPr id="64" name="Google Shape;64;g38c147b522b_2_5" title="Logo_MCTI_COR_RGB_Positivo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98179" y="4291641"/>
              <a:ext cx="2820711" cy="700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" name="Google Shape;65;g38c147b522b_2_5"/>
            <p:cNvSpPr/>
            <p:nvPr/>
          </p:nvSpPr>
          <p:spPr>
            <a:xfrm>
              <a:off x="3110907" y="4466762"/>
              <a:ext cx="1374329" cy="420888"/>
            </a:xfrm>
            <a:custGeom>
              <a:avLst/>
              <a:gdLst/>
              <a:ahLst/>
              <a:cxnLst/>
              <a:rect l="l" t="t" r="r" b="b"/>
              <a:pathLst>
                <a:path w="3435823" h="1052221" extrusionOk="0">
                  <a:moveTo>
                    <a:pt x="0" y="0"/>
                  </a:moveTo>
                  <a:lnTo>
                    <a:pt x="3435823" y="0"/>
                  </a:lnTo>
                  <a:lnTo>
                    <a:pt x="3435823" y="1052220"/>
                  </a:lnTo>
                  <a:lnTo>
                    <a:pt x="0" y="10522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pic>
          <p:nvPicPr>
            <p:cNvPr id="66" name="Google Shape;66;g38c147b522b_2_5" title="CNEN_Horiz_Color_Preferencial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740000" y="4453776"/>
              <a:ext cx="1261175" cy="4212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/>
          <p:nvPr/>
        </p:nvSpPr>
        <p:spPr>
          <a:xfrm>
            <a:off x="368128" y="3109732"/>
            <a:ext cx="55128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0" i="0" u="none" strike="noStrike" cap="none">
                <a:solidFill>
                  <a:srgbClr val="3C3C3C"/>
                </a:solidFill>
                <a:latin typeface="Rubik Light"/>
                <a:ea typeface="Rubik Light"/>
                <a:cs typeface="Rubik Light"/>
                <a:sym typeface="Rubik Light"/>
              </a:rPr>
              <a:t>Autoria</a:t>
            </a:r>
            <a:endParaRPr sz="1400" b="0" i="0" u="none" strike="noStrike" cap="none">
              <a:solidFill>
                <a:srgbClr val="0F7697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72" name="Google Shape;72;p2"/>
          <p:cNvSpPr txBox="1"/>
          <p:nvPr/>
        </p:nvSpPr>
        <p:spPr>
          <a:xfrm>
            <a:off x="368128" y="2044173"/>
            <a:ext cx="55128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697"/>
              </a:buClr>
              <a:buSzPts val="3600"/>
              <a:buFont typeface="Rubik Medium"/>
              <a:buNone/>
            </a:pPr>
            <a:r>
              <a:rPr lang="pt-BR" sz="3600" b="0" i="0" u="none" strike="noStrike" cap="none">
                <a:solidFill>
                  <a:srgbClr val="0F7697"/>
                </a:solidFill>
                <a:latin typeface="Rubik Medium"/>
                <a:ea typeface="Rubik Medium"/>
                <a:cs typeface="Rubik Medium"/>
                <a:sym typeface="Rubik Medium"/>
              </a:rPr>
              <a:t>TÍTULO DA APRESENTAÇÃO</a:t>
            </a:r>
            <a:endParaRPr sz="3600" b="0" i="0" u="none" strike="noStrike" cap="none">
              <a:solidFill>
                <a:srgbClr val="0F7697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grpSp>
        <p:nvGrpSpPr>
          <p:cNvPr id="73" name="Google Shape;73;p2"/>
          <p:cNvGrpSpPr/>
          <p:nvPr/>
        </p:nvGrpSpPr>
        <p:grpSpPr>
          <a:xfrm>
            <a:off x="310575" y="339800"/>
            <a:ext cx="8510974" cy="1281000"/>
            <a:chOff x="310575" y="339800"/>
            <a:chExt cx="8510974" cy="1281000"/>
          </a:xfrm>
        </p:grpSpPr>
        <p:sp>
          <p:nvSpPr>
            <p:cNvPr id="74" name="Google Shape;74;p2"/>
            <p:cNvSpPr/>
            <p:nvPr/>
          </p:nvSpPr>
          <p:spPr>
            <a:xfrm>
              <a:off x="310575" y="355575"/>
              <a:ext cx="5871000" cy="1254000"/>
            </a:xfrm>
            <a:prstGeom prst="rect">
              <a:avLst/>
            </a:prstGeom>
            <a:solidFill>
              <a:srgbClr val="0F7697"/>
            </a:solidFill>
            <a:ln w="22225" cap="rnd" cmpd="sng">
              <a:solidFill>
                <a:srgbClr val="0F76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2F2F2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pic>
          <p:nvPicPr>
            <p:cNvPr id="75" name="Google Shape;75;p2" title="Logotipo SAIC_OFC_Desenhos2.png"/>
            <p:cNvPicPr preferRelativeResize="0"/>
            <p:nvPr/>
          </p:nvPicPr>
          <p:blipFill rotWithShape="1">
            <a:blip r:embed="rId3">
              <a:alphaModFix/>
            </a:blip>
            <a:srcRect l="53229"/>
            <a:stretch/>
          </p:blipFill>
          <p:spPr>
            <a:xfrm>
              <a:off x="4758675" y="339800"/>
              <a:ext cx="4062874" cy="1281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Google Shape;76;p2"/>
            <p:cNvSpPr txBox="1"/>
            <p:nvPr/>
          </p:nvSpPr>
          <p:spPr>
            <a:xfrm>
              <a:off x="2183091" y="352750"/>
              <a:ext cx="1559400" cy="7071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rgbClr val="BAD94A"/>
                </a:buClr>
                <a:buSzPts val="3600"/>
                <a:buFont typeface="Rubik Medium"/>
                <a:buNone/>
                <a:defRPr sz="4500">
                  <a:solidFill>
                    <a:schemeClr val="lt1"/>
                  </a:solidFill>
                  <a:latin typeface="Rubik"/>
                  <a:ea typeface="Rubik"/>
                  <a:cs typeface="Rubik"/>
                </a:defRPr>
              </a:lvl1pPr>
            </a:lstStyle>
            <a:p>
              <a:r>
                <a:rPr lang="pt-BR" dirty="0">
                  <a:sym typeface="Rubik"/>
                </a:rPr>
                <a:t>SAIC</a:t>
              </a:r>
              <a:endParaRPr dirty="0">
                <a:sym typeface="Rubik"/>
              </a:endParaRPr>
            </a:p>
          </p:txBody>
        </p:sp>
        <p:sp>
          <p:nvSpPr>
            <p:cNvPr id="77" name="Google Shape;77;p2"/>
            <p:cNvSpPr txBox="1"/>
            <p:nvPr/>
          </p:nvSpPr>
          <p:spPr>
            <a:xfrm>
              <a:off x="2183091" y="1121407"/>
              <a:ext cx="37257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AD94A"/>
                </a:buClr>
                <a:buSzPts val="3600"/>
                <a:buFont typeface="Rubik Medium"/>
                <a:buNone/>
              </a:pPr>
              <a:r>
                <a:rPr lang="pt-BR" sz="1550">
                  <a:solidFill>
                    <a:schemeClr val="lt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Seminário Anual de Iniciação Científica</a:t>
              </a:r>
              <a:endParaRPr sz="1550" i="0" u="none" strike="noStrike" cap="none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78" name="Google Shape;78;p2"/>
            <p:cNvSpPr txBox="1"/>
            <p:nvPr/>
          </p:nvSpPr>
          <p:spPr>
            <a:xfrm>
              <a:off x="506897" y="560050"/>
              <a:ext cx="27183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AD94A"/>
                </a:buClr>
                <a:buSzPts val="3600"/>
                <a:buFont typeface="Rubik Medium"/>
                <a:buNone/>
              </a:pPr>
              <a:r>
                <a:rPr lang="pt-BR" sz="7700">
                  <a:solidFill>
                    <a:srgbClr val="173654"/>
                  </a:solidFill>
                  <a:latin typeface="Rubik Medium"/>
                  <a:ea typeface="Rubik Medium"/>
                  <a:cs typeface="Rubik Medium"/>
                  <a:sym typeface="Rubik Medium"/>
                </a:rPr>
                <a:t>XVI</a:t>
              </a:r>
              <a:endParaRPr sz="7700" i="0" u="none" strike="noStrike" cap="none">
                <a:solidFill>
                  <a:srgbClr val="173654"/>
                </a:solidFill>
                <a:latin typeface="Rubik Medium"/>
                <a:ea typeface="Rubik Medium"/>
                <a:cs typeface="Rubik Medium"/>
                <a:sym typeface="Rubik Medium"/>
              </a:endParaRPr>
            </a:p>
          </p:txBody>
        </p:sp>
      </p:grpSp>
      <p:grpSp>
        <p:nvGrpSpPr>
          <p:cNvPr id="79" name="Google Shape;79;p2"/>
          <p:cNvGrpSpPr/>
          <p:nvPr/>
        </p:nvGrpSpPr>
        <p:grpSpPr>
          <a:xfrm>
            <a:off x="3110907" y="4291641"/>
            <a:ext cx="5807983" cy="700475"/>
            <a:chOff x="3110907" y="4291641"/>
            <a:chExt cx="5807983" cy="700475"/>
          </a:xfrm>
        </p:grpSpPr>
        <p:pic>
          <p:nvPicPr>
            <p:cNvPr id="80" name="Google Shape;80;p2" title="Logo_MCTI_COR_RGB_Positivo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98179" y="4291641"/>
              <a:ext cx="2820711" cy="700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2"/>
            <p:cNvSpPr/>
            <p:nvPr/>
          </p:nvSpPr>
          <p:spPr>
            <a:xfrm>
              <a:off x="3110907" y="4466762"/>
              <a:ext cx="1374329" cy="420888"/>
            </a:xfrm>
            <a:custGeom>
              <a:avLst/>
              <a:gdLst/>
              <a:ahLst/>
              <a:cxnLst/>
              <a:rect l="l" t="t" r="r" b="b"/>
              <a:pathLst>
                <a:path w="3435823" h="1052221" extrusionOk="0">
                  <a:moveTo>
                    <a:pt x="0" y="0"/>
                  </a:moveTo>
                  <a:lnTo>
                    <a:pt x="3435823" y="0"/>
                  </a:lnTo>
                  <a:lnTo>
                    <a:pt x="3435823" y="1052220"/>
                  </a:lnTo>
                  <a:lnTo>
                    <a:pt x="0" y="10522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pic>
          <p:nvPicPr>
            <p:cNvPr id="82" name="Google Shape;82;p2" title="CNEN_Horiz_Color_Preferencial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740000" y="4453776"/>
              <a:ext cx="1261175" cy="4212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8c147b522b_2_29"/>
          <p:cNvSpPr txBox="1"/>
          <p:nvPr/>
        </p:nvSpPr>
        <p:spPr>
          <a:xfrm>
            <a:off x="328960" y="2108673"/>
            <a:ext cx="8486100" cy="13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A923"/>
              </a:buClr>
              <a:buSzPts val="1200"/>
              <a:buFont typeface="Noto Sans Symbols"/>
              <a:buNone/>
            </a:pPr>
            <a:r>
              <a:rPr lang="pt-BR" sz="1400" b="0" i="0" u="none" strike="noStrike" cap="none">
                <a:solidFill>
                  <a:srgbClr val="262626"/>
                </a:solidFill>
                <a:latin typeface="Rubik"/>
                <a:ea typeface="Rubik"/>
                <a:cs typeface="Rubik"/>
                <a:sym typeface="Rubik"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</a:t>
            </a:r>
            <a:r>
              <a:rPr lang="pt-BR" sz="1400" b="1" i="0" u="none" strike="noStrike" cap="none">
                <a:solidFill>
                  <a:srgbClr val="262626"/>
                </a:solidFill>
                <a:latin typeface="Rubik"/>
                <a:ea typeface="Rubik"/>
                <a:cs typeface="Rubik"/>
                <a:sym typeface="Rubik"/>
              </a:rPr>
              <a:t>. It has survived not only five centuries, but also the leap into electronic typesetting, remaining essentially unchanged</a:t>
            </a:r>
            <a:r>
              <a:rPr lang="pt-BR" sz="1400" b="0" i="0" u="none" strike="noStrike" cap="none">
                <a:solidFill>
                  <a:srgbClr val="262626"/>
                </a:solidFill>
                <a:latin typeface="Rubik"/>
                <a:ea typeface="Rubik"/>
                <a:cs typeface="Rubik"/>
                <a:sym typeface="Rubik"/>
              </a:rPr>
              <a:t>. It was popularized in the 1960s with the release of Letraset sheets containing Lorem Ipsum passages, and more recently with desktop publishing software like Aldus PageMaker including versions of Lorem Ipsum.</a:t>
            </a:r>
            <a:endParaRPr sz="1400" b="0" i="0" u="none" strike="noStrike" cap="none">
              <a:solidFill>
                <a:srgbClr val="26262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8" name="Google Shape;88;g38c147b522b_2_29"/>
          <p:cNvSpPr txBox="1"/>
          <p:nvPr/>
        </p:nvSpPr>
        <p:spPr>
          <a:xfrm>
            <a:off x="328950" y="1446480"/>
            <a:ext cx="8220900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697"/>
              </a:buClr>
              <a:buSzPts val="2100"/>
              <a:buFont typeface="Rubik Medium"/>
              <a:buNone/>
            </a:pPr>
            <a:r>
              <a:rPr lang="pt-BR" sz="2100" b="0" i="0" u="none" strike="noStrike" cap="none">
                <a:solidFill>
                  <a:srgbClr val="0F7697"/>
                </a:solidFill>
                <a:latin typeface="Rubik Medium"/>
                <a:ea typeface="Rubik Medium"/>
                <a:cs typeface="Rubik Medium"/>
                <a:sym typeface="Rubik Medium"/>
              </a:rPr>
              <a:t>TÍTULO</a:t>
            </a:r>
            <a:endParaRPr sz="2100" b="0" i="0" u="none" strike="noStrike" cap="none">
              <a:solidFill>
                <a:srgbClr val="0F7697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grpSp>
        <p:nvGrpSpPr>
          <p:cNvPr id="89" name="Google Shape;89;g38c147b522b_2_29"/>
          <p:cNvGrpSpPr/>
          <p:nvPr/>
        </p:nvGrpSpPr>
        <p:grpSpPr>
          <a:xfrm>
            <a:off x="421664" y="400816"/>
            <a:ext cx="8243184" cy="684183"/>
            <a:chOff x="421664" y="400816"/>
            <a:chExt cx="8243184" cy="684183"/>
          </a:xfrm>
        </p:grpSpPr>
        <p:sp>
          <p:nvSpPr>
            <p:cNvPr id="90" name="Google Shape;90;g38c147b522b_2_29"/>
            <p:cNvSpPr/>
            <p:nvPr/>
          </p:nvSpPr>
          <p:spPr>
            <a:xfrm>
              <a:off x="421664" y="409250"/>
              <a:ext cx="6988500" cy="669600"/>
            </a:xfrm>
            <a:prstGeom prst="rect">
              <a:avLst/>
            </a:prstGeom>
            <a:solidFill>
              <a:srgbClr val="0F7697"/>
            </a:solidFill>
            <a:ln w="11875" cap="rnd" cmpd="sng">
              <a:solidFill>
                <a:srgbClr val="0F76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6600" tIns="18300" rIns="36600" bIns="183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8"/>
                <a:buFont typeface="Arial"/>
                <a:buNone/>
              </a:pPr>
              <a:endParaRPr sz="747" b="0" i="0" u="none" strike="noStrike" cap="none">
                <a:solidFill>
                  <a:srgbClr val="F2F2F2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pic>
          <p:nvPicPr>
            <p:cNvPr id="91" name="Google Shape;91;g38c147b522b_2_29" title="Logotipo SAIC_OFC_Desenhos2.png"/>
            <p:cNvPicPr preferRelativeResize="0"/>
            <p:nvPr/>
          </p:nvPicPr>
          <p:blipFill rotWithShape="1">
            <a:blip r:embed="rId3">
              <a:alphaModFix/>
            </a:blip>
            <a:srcRect l="53229"/>
            <a:stretch/>
          </p:blipFill>
          <p:spPr>
            <a:xfrm>
              <a:off x="6494869" y="400816"/>
              <a:ext cx="2169979" cy="6841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Google Shape;92;g38c147b522b_2_29"/>
            <p:cNvSpPr txBox="1"/>
            <p:nvPr/>
          </p:nvSpPr>
          <p:spPr>
            <a:xfrm>
              <a:off x="1421750" y="410959"/>
              <a:ext cx="832876" cy="352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600" tIns="18300" rIns="36600" bIns="183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AD94A"/>
                </a:buClr>
                <a:buSzPts val="1923"/>
                <a:buFont typeface="Rubik Medium"/>
                <a:buNone/>
              </a:pPr>
              <a:r>
                <a:rPr lang="pt-BR" sz="2400" dirty="0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SAIC</a:t>
              </a:r>
              <a:endParaRPr sz="2400" i="0" u="none" strike="noStrike" cap="none" dirty="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93" name="Google Shape;93;g38c147b522b_2_29"/>
            <p:cNvSpPr txBox="1"/>
            <p:nvPr/>
          </p:nvSpPr>
          <p:spPr>
            <a:xfrm>
              <a:off x="1421750" y="818272"/>
              <a:ext cx="1989896" cy="147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600" tIns="18300" rIns="36600" bIns="183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AD94A"/>
                </a:buClr>
                <a:buSzPts val="1923"/>
                <a:buFont typeface="Rubik Medium"/>
                <a:buNone/>
              </a:pPr>
              <a:r>
                <a:rPr lang="pt-BR" sz="827">
                  <a:solidFill>
                    <a:schemeClr val="lt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Seminário Anual de Iniciação Científica</a:t>
              </a:r>
              <a:endParaRPr sz="827" i="0" u="none" strike="noStrike" cap="none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94" name="Google Shape;94;g38c147b522b_2_29"/>
            <p:cNvSpPr txBox="1"/>
            <p:nvPr/>
          </p:nvSpPr>
          <p:spPr>
            <a:xfrm>
              <a:off x="526495" y="518452"/>
              <a:ext cx="1451844" cy="5590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600" tIns="18300" rIns="36600" bIns="183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AD94A"/>
                </a:buClr>
                <a:buSzPts val="1923"/>
                <a:buFont typeface="Rubik Medium"/>
                <a:buNone/>
              </a:pPr>
              <a:r>
                <a:rPr lang="pt-BR" sz="4112" dirty="0">
                  <a:solidFill>
                    <a:srgbClr val="173654"/>
                  </a:solidFill>
                  <a:latin typeface="Rubik Medium"/>
                  <a:ea typeface="Rubik Medium"/>
                  <a:cs typeface="Rubik Medium"/>
                  <a:sym typeface="Rubik Medium"/>
                </a:rPr>
                <a:t>XVI</a:t>
              </a:r>
              <a:endParaRPr sz="4112" i="0" u="none" strike="noStrike" cap="none" dirty="0">
                <a:solidFill>
                  <a:srgbClr val="173654"/>
                </a:solidFill>
                <a:latin typeface="Rubik Medium"/>
                <a:ea typeface="Rubik Medium"/>
                <a:cs typeface="Rubik Medium"/>
                <a:sym typeface="Rubik Medium"/>
              </a:endParaRPr>
            </a:p>
          </p:txBody>
        </p:sp>
      </p:grpSp>
      <p:grpSp>
        <p:nvGrpSpPr>
          <p:cNvPr id="95" name="Google Shape;95;g38c147b522b_2_29"/>
          <p:cNvGrpSpPr/>
          <p:nvPr/>
        </p:nvGrpSpPr>
        <p:grpSpPr>
          <a:xfrm>
            <a:off x="3110907" y="4291641"/>
            <a:ext cx="5807983" cy="700475"/>
            <a:chOff x="3110907" y="4291641"/>
            <a:chExt cx="5807983" cy="700475"/>
          </a:xfrm>
        </p:grpSpPr>
        <p:pic>
          <p:nvPicPr>
            <p:cNvPr id="96" name="Google Shape;96;g38c147b522b_2_29" title="Logo_MCTI_COR_RGB_Positivo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98179" y="4291641"/>
              <a:ext cx="2820711" cy="700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Google Shape;97;g38c147b522b_2_29"/>
            <p:cNvSpPr/>
            <p:nvPr/>
          </p:nvSpPr>
          <p:spPr>
            <a:xfrm>
              <a:off x="3110907" y="4466762"/>
              <a:ext cx="1374329" cy="420888"/>
            </a:xfrm>
            <a:custGeom>
              <a:avLst/>
              <a:gdLst/>
              <a:ahLst/>
              <a:cxnLst/>
              <a:rect l="l" t="t" r="r" b="b"/>
              <a:pathLst>
                <a:path w="3435823" h="1052221" extrusionOk="0">
                  <a:moveTo>
                    <a:pt x="0" y="0"/>
                  </a:moveTo>
                  <a:lnTo>
                    <a:pt x="3435823" y="0"/>
                  </a:lnTo>
                  <a:lnTo>
                    <a:pt x="3435823" y="1052220"/>
                  </a:lnTo>
                  <a:lnTo>
                    <a:pt x="0" y="10522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pic>
          <p:nvPicPr>
            <p:cNvPr id="98" name="Google Shape;98;g38c147b522b_2_29" title="CNEN_Horiz_Color_Preferencial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740000" y="4453776"/>
              <a:ext cx="1261175" cy="4212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/>
        </p:nvSpPr>
        <p:spPr>
          <a:xfrm>
            <a:off x="327450" y="2425342"/>
            <a:ext cx="84984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697"/>
              </a:buClr>
              <a:buSzPts val="2700"/>
              <a:buFont typeface="Rubik Medium"/>
              <a:buNone/>
            </a:pPr>
            <a:r>
              <a:rPr lang="pt-BR" sz="2700" b="0" i="0" u="none" strike="noStrike" cap="none">
                <a:solidFill>
                  <a:srgbClr val="0F7697"/>
                </a:solidFill>
                <a:latin typeface="Rubik Medium"/>
                <a:ea typeface="Rubik Medium"/>
                <a:cs typeface="Rubik Medium"/>
                <a:sym typeface="Rubik Medium"/>
              </a:rPr>
              <a:t>TÍTULO DO TÓPICO</a:t>
            </a:r>
            <a:endParaRPr sz="2700" b="0" i="0" u="none" strike="noStrike" cap="none">
              <a:solidFill>
                <a:srgbClr val="0F7697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04" name="Google Shape;104;p4"/>
          <p:cNvSpPr/>
          <p:nvPr/>
        </p:nvSpPr>
        <p:spPr>
          <a:xfrm>
            <a:off x="327454" y="3323080"/>
            <a:ext cx="8498400" cy="944100"/>
          </a:xfrm>
          <a:prstGeom prst="rect">
            <a:avLst/>
          </a:prstGeom>
          <a:solidFill>
            <a:srgbClr val="0F7697"/>
          </a:solidFill>
          <a:ln w="22225" cap="rnd" cmpd="sng">
            <a:solidFill>
              <a:srgbClr val="0F76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2F2F2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327454" y="2872663"/>
            <a:ext cx="84984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A923"/>
              </a:buClr>
              <a:buSzPts val="1200"/>
              <a:buFont typeface="Noto Sans Symbols"/>
              <a:buNone/>
            </a:pPr>
            <a:r>
              <a:rPr lang="pt-BR" sz="1400" b="0" i="0" u="none" strike="noStrike" cap="none">
                <a:solidFill>
                  <a:srgbClr val="3C3C3C"/>
                </a:solidFill>
                <a:latin typeface="Rubik Light"/>
                <a:ea typeface="Rubik Light"/>
                <a:cs typeface="Rubik Light"/>
                <a:sym typeface="Rubik Light"/>
              </a:rPr>
              <a:t>Subtítulo</a:t>
            </a:r>
            <a:endParaRPr sz="1400" b="0" i="0" u="none" strike="noStrike" cap="none">
              <a:solidFill>
                <a:srgbClr val="3C3C3C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grpSp>
        <p:nvGrpSpPr>
          <p:cNvPr id="106" name="Google Shape;106;p4"/>
          <p:cNvGrpSpPr/>
          <p:nvPr/>
        </p:nvGrpSpPr>
        <p:grpSpPr>
          <a:xfrm>
            <a:off x="421664" y="384789"/>
            <a:ext cx="8243184" cy="700210"/>
            <a:chOff x="421664" y="384789"/>
            <a:chExt cx="8243184" cy="700210"/>
          </a:xfrm>
        </p:grpSpPr>
        <p:sp>
          <p:nvSpPr>
            <p:cNvPr id="107" name="Google Shape;107;p4"/>
            <p:cNvSpPr/>
            <p:nvPr/>
          </p:nvSpPr>
          <p:spPr>
            <a:xfrm>
              <a:off x="421664" y="409250"/>
              <a:ext cx="6988500" cy="669600"/>
            </a:xfrm>
            <a:prstGeom prst="rect">
              <a:avLst/>
            </a:prstGeom>
            <a:solidFill>
              <a:srgbClr val="0F7697"/>
            </a:solidFill>
            <a:ln w="11875" cap="rnd" cmpd="sng">
              <a:solidFill>
                <a:srgbClr val="0F76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6600" tIns="18300" rIns="36600" bIns="183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8"/>
                <a:buFont typeface="Arial"/>
                <a:buNone/>
              </a:pPr>
              <a:endParaRPr sz="747" b="0" i="0" u="none" strike="noStrike" cap="none">
                <a:solidFill>
                  <a:srgbClr val="F2F2F2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pic>
          <p:nvPicPr>
            <p:cNvPr id="108" name="Google Shape;108;p4" title="Logotipo SAIC_OFC_Desenhos2.png"/>
            <p:cNvPicPr preferRelativeResize="0"/>
            <p:nvPr/>
          </p:nvPicPr>
          <p:blipFill rotWithShape="1">
            <a:blip r:embed="rId3">
              <a:alphaModFix/>
            </a:blip>
            <a:srcRect l="53229"/>
            <a:stretch/>
          </p:blipFill>
          <p:spPr>
            <a:xfrm>
              <a:off x="6494869" y="400816"/>
              <a:ext cx="2169979" cy="6841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p4"/>
            <p:cNvSpPr txBox="1"/>
            <p:nvPr/>
          </p:nvSpPr>
          <p:spPr>
            <a:xfrm>
              <a:off x="1421750" y="384789"/>
              <a:ext cx="832800" cy="382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600" tIns="18300" rIns="36600" bIns="18300" anchor="b" anchorCtr="0">
              <a:normAutofit lnSpcReduction="10000"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AD94A"/>
                </a:buClr>
                <a:buSzPts val="1923"/>
                <a:buFont typeface="Rubik Medium"/>
                <a:buNone/>
              </a:pPr>
              <a:r>
                <a:rPr lang="pt-BR" sz="2403" dirty="0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SAIC</a:t>
              </a:r>
              <a:endParaRPr sz="2403" i="0" u="none" strike="noStrike" cap="none" dirty="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10" name="Google Shape;110;p4"/>
            <p:cNvSpPr txBox="1"/>
            <p:nvPr/>
          </p:nvSpPr>
          <p:spPr>
            <a:xfrm>
              <a:off x="1421750" y="818272"/>
              <a:ext cx="1989900" cy="1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600" tIns="18300" rIns="36600" bIns="183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AD94A"/>
                </a:buClr>
                <a:buSzPts val="1923"/>
                <a:buFont typeface="Rubik Medium"/>
                <a:buNone/>
              </a:pPr>
              <a:r>
                <a:rPr lang="pt-BR" sz="827">
                  <a:solidFill>
                    <a:schemeClr val="lt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Seminário Anual de Iniciação Científica</a:t>
              </a:r>
              <a:endParaRPr sz="827" i="0" u="none" strike="noStrike" cap="none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11" name="Google Shape;111;p4"/>
            <p:cNvSpPr txBox="1"/>
            <p:nvPr/>
          </p:nvSpPr>
          <p:spPr>
            <a:xfrm>
              <a:off x="526495" y="518452"/>
              <a:ext cx="1451700" cy="55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600" tIns="18300" rIns="36600" bIns="183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AD94A"/>
                </a:buClr>
                <a:buSzPts val="1923"/>
                <a:buFont typeface="Rubik Medium"/>
                <a:buNone/>
              </a:pPr>
              <a:r>
                <a:rPr lang="pt-BR" sz="4112">
                  <a:solidFill>
                    <a:srgbClr val="173654"/>
                  </a:solidFill>
                  <a:latin typeface="Rubik Medium"/>
                  <a:ea typeface="Rubik Medium"/>
                  <a:cs typeface="Rubik Medium"/>
                  <a:sym typeface="Rubik Medium"/>
                </a:rPr>
                <a:t>XVI</a:t>
              </a:r>
              <a:endParaRPr sz="4112" i="0" u="none" strike="noStrike" cap="none">
                <a:solidFill>
                  <a:srgbClr val="173654"/>
                </a:solidFill>
                <a:latin typeface="Rubik Medium"/>
                <a:ea typeface="Rubik Medium"/>
                <a:cs typeface="Rubik Medium"/>
                <a:sym typeface="Rubik Medium"/>
              </a:endParaRPr>
            </a:p>
          </p:txBody>
        </p:sp>
      </p:grpSp>
      <p:grpSp>
        <p:nvGrpSpPr>
          <p:cNvPr id="112" name="Google Shape;112;p4"/>
          <p:cNvGrpSpPr/>
          <p:nvPr/>
        </p:nvGrpSpPr>
        <p:grpSpPr>
          <a:xfrm>
            <a:off x="3110907" y="4291641"/>
            <a:ext cx="5807983" cy="700475"/>
            <a:chOff x="3110907" y="4291641"/>
            <a:chExt cx="5807983" cy="700475"/>
          </a:xfrm>
        </p:grpSpPr>
        <p:pic>
          <p:nvPicPr>
            <p:cNvPr id="113" name="Google Shape;113;p4" title="Logo_MCTI_COR_RGB_Positivo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98179" y="4291641"/>
              <a:ext cx="2820711" cy="700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4"/>
            <p:cNvSpPr/>
            <p:nvPr/>
          </p:nvSpPr>
          <p:spPr>
            <a:xfrm>
              <a:off x="3110907" y="4466762"/>
              <a:ext cx="1374329" cy="420888"/>
            </a:xfrm>
            <a:custGeom>
              <a:avLst/>
              <a:gdLst/>
              <a:ahLst/>
              <a:cxnLst/>
              <a:rect l="l" t="t" r="r" b="b"/>
              <a:pathLst>
                <a:path w="3435823" h="1052221" extrusionOk="0">
                  <a:moveTo>
                    <a:pt x="0" y="0"/>
                  </a:moveTo>
                  <a:lnTo>
                    <a:pt x="3435823" y="0"/>
                  </a:lnTo>
                  <a:lnTo>
                    <a:pt x="3435823" y="1052220"/>
                  </a:lnTo>
                  <a:lnTo>
                    <a:pt x="0" y="10522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pic>
          <p:nvPicPr>
            <p:cNvPr id="115" name="Google Shape;115;p4" title="CNEN_Horiz_Color_Preferencial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740000" y="4453776"/>
              <a:ext cx="1261175" cy="4212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/>
        </p:nvSpPr>
        <p:spPr>
          <a:xfrm>
            <a:off x="330400" y="1277980"/>
            <a:ext cx="82209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697"/>
              </a:buClr>
              <a:buSzPts val="2100"/>
              <a:buFont typeface="Rubik Medium"/>
              <a:buNone/>
            </a:pPr>
            <a:r>
              <a:rPr lang="pt-BR" sz="2100" b="0" i="0" u="none" strike="noStrike" cap="none">
                <a:solidFill>
                  <a:srgbClr val="0F7697"/>
                </a:solidFill>
                <a:latin typeface="Rubik Medium"/>
                <a:ea typeface="Rubik Medium"/>
                <a:cs typeface="Rubik Medium"/>
                <a:sym typeface="Rubik Medium"/>
              </a:rPr>
              <a:t>TÍTULO</a:t>
            </a:r>
            <a:endParaRPr sz="2100" b="0" i="0" u="none" strike="noStrike" cap="none">
              <a:solidFill>
                <a:srgbClr val="0F7697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21" name="Google Shape;121;p5"/>
          <p:cNvSpPr txBox="1"/>
          <p:nvPr/>
        </p:nvSpPr>
        <p:spPr>
          <a:xfrm>
            <a:off x="4454366" y="1813289"/>
            <a:ext cx="3637200" cy="14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A923"/>
              </a:buClr>
              <a:buSzPts val="1200"/>
              <a:buFont typeface="Noto Sans Symbols"/>
              <a:buNone/>
            </a:pPr>
            <a:r>
              <a:rPr lang="pt-BR" sz="1400" b="0" i="0" u="none" strike="noStrike" cap="none">
                <a:solidFill>
                  <a:srgbClr val="262626"/>
                </a:solidFill>
                <a:latin typeface="Rubik"/>
                <a:ea typeface="Rubik"/>
                <a:cs typeface="Rubik"/>
                <a:sym typeface="Rubik"/>
              </a:rPr>
              <a:t>Lorem Ipsum is simply dummy text of the printing and typesetting industry. </a:t>
            </a:r>
            <a:r>
              <a:rPr lang="pt-BR" sz="1400" b="1" i="0" u="none" strike="noStrike" cap="none">
                <a:solidFill>
                  <a:srgbClr val="262626"/>
                </a:solidFill>
                <a:latin typeface="Rubik"/>
                <a:ea typeface="Rubik"/>
                <a:cs typeface="Rubik"/>
                <a:sym typeface="Rubik"/>
              </a:rPr>
              <a:t>Lorem Ipsum has been the industry's</a:t>
            </a:r>
            <a:r>
              <a:rPr lang="pt-BR" sz="1400" b="0" i="0" u="none" strike="noStrike" cap="none">
                <a:solidFill>
                  <a:srgbClr val="262626"/>
                </a:solidFill>
                <a:latin typeface="Rubik"/>
                <a:ea typeface="Rubik"/>
                <a:cs typeface="Rubik"/>
                <a:sym typeface="Rubik"/>
              </a:rPr>
              <a:t> standard dummy text ever since the 1500s, when an unknown printer took a galley of type and scrambled it to make a type specimen book.</a:t>
            </a:r>
            <a:endParaRPr sz="1400" b="0" i="0" u="none" strike="noStrike" cap="none">
              <a:solidFill>
                <a:srgbClr val="26262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1042203" y="3658450"/>
            <a:ext cx="31509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A923"/>
              </a:buClr>
              <a:buSzPts val="600"/>
              <a:buFont typeface="Noto Sans Symbols"/>
              <a:buNone/>
            </a:pPr>
            <a:r>
              <a:rPr lang="pt-BR" sz="700" b="0" i="0" u="none" strike="noStrike" cap="none">
                <a:solidFill>
                  <a:srgbClr val="262626"/>
                </a:solidFill>
                <a:latin typeface="Rubik"/>
                <a:ea typeface="Rubik"/>
                <a:cs typeface="Rubik"/>
                <a:sym typeface="Rubik"/>
              </a:rPr>
              <a:t>Foto: autoria</a:t>
            </a:r>
            <a:endParaRPr sz="700" b="0" i="0" u="none" strike="noStrike" cap="none">
              <a:solidFill>
                <a:srgbClr val="26262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23" name="Google Shape;123;p5"/>
          <p:cNvPicPr preferRelativeResize="0"/>
          <p:nvPr/>
        </p:nvPicPr>
        <p:blipFill rotWithShape="1">
          <a:blip r:embed="rId3">
            <a:alphaModFix/>
          </a:blip>
          <a:srcRect l="9551" t="26883" r="8110" b="53020"/>
          <a:stretch/>
        </p:blipFill>
        <p:spPr>
          <a:xfrm>
            <a:off x="407850" y="701862"/>
            <a:ext cx="1091226" cy="154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000" y="1913975"/>
            <a:ext cx="3027298" cy="1703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p5"/>
          <p:cNvGrpSpPr/>
          <p:nvPr/>
        </p:nvGrpSpPr>
        <p:grpSpPr>
          <a:xfrm>
            <a:off x="421664" y="400816"/>
            <a:ext cx="8243184" cy="684183"/>
            <a:chOff x="421664" y="400816"/>
            <a:chExt cx="8243184" cy="684183"/>
          </a:xfrm>
        </p:grpSpPr>
        <p:sp>
          <p:nvSpPr>
            <p:cNvPr id="126" name="Google Shape;126;p5"/>
            <p:cNvSpPr/>
            <p:nvPr/>
          </p:nvSpPr>
          <p:spPr>
            <a:xfrm>
              <a:off x="421664" y="409250"/>
              <a:ext cx="6988500" cy="669600"/>
            </a:xfrm>
            <a:prstGeom prst="rect">
              <a:avLst/>
            </a:prstGeom>
            <a:solidFill>
              <a:srgbClr val="0F7697"/>
            </a:solidFill>
            <a:ln w="11875" cap="rnd" cmpd="sng">
              <a:solidFill>
                <a:srgbClr val="0F76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6600" tIns="18300" rIns="36600" bIns="183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8"/>
                <a:buFont typeface="Arial"/>
                <a:buNone/>
              </a:pPr>
              <a:endParaRPr sz="747" b="0" i="0" u="none" strike="noStrike" cap="none">
                <a:solidFill>
                  <a:srgbClr val="F2F2F2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pic>
          <p:nvPicPr>
            <p:cNvPr id="127" name="Google Shape;127;p5" title="Logotipo SAIC_OFC_Desenhos2.png"/>
            <p:cNvPicPr preferRelativeResize="0"/>
            <p:nvPr/>
          </p:nvPicPr>
          <p:blipFill rotWithShape="1">
            <a:blip r:embed="rId5">
              <a:alphaModFix/>
            </a:blip>
            <a:srcRect l="53229"/>
            <a:stretch/>
          </p:blipFill>
          <p:spPr>
            <a:xfrm>
              <a:off x="6494869" y="400816"/>
              <a:ext cx="2169979" cy="6841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5"/>
            <p:cNvSpPr txBox="1"/>
            <p:nvPr/>
          </p:nvSpPr>
          <p:spPr>
            <a:xfrm>
              <a:off x="1421750" y="401201"/>
              <a:ext cx="832800" cy="363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600" tIns="18300" rIns="36600" bIns="183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AD94A"/>
                </a:buClr>
                <a:buSzPts val="1923"/>
                <a:buFont typeface="Rubik Medium"/>
                <a:buNone/>
              </a:pPr>
              <a:r>
                <a:rPr lang="pt-BR" sz="2400" dirty="0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SAIC</a:t>
              </a:r>
              <a:endParaRPr sz="2400" i="0" u="none" strike="noStrike" cap="none" dirty="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29" name="Google Shape;129;p5"/>
            <p:cNvSpPr txBox="1"/>
            <p:nvPr/>
          </p:nvSpPr>
          <p:spPr>
            <a:xfrm>
              <a:off x="1421750" y="818272"/>
              <a:ext cx="1989900" cy="1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600" tIns="18300" rIns="36600" bIns="183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AD94A"/>
                </a:buClr>
                <a:buSzPts val="1923"/>
                <a:buFont typeface="Rubik Medium"/>
                <a:buNone/>
              </a:pPr>
              <a:r>
                <a:rPr lang="pt-BR" sz="827">
                  <a:solidFill>
                    <a:schemeClr val="lt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Seminário Anual de Iniciação Científica</a:t>
              </a:r>
              <a:endParaRPr sz="827" i="0" u="none" strike="noStrike" cap="none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30" name="Google Shape;130;p5"/>
            <p:cNvSpPr txBox="1"/>
            <p:nvPr/>
          </p:nvSpPr>
          <p:spPr>
            <a:xfrm>
              <a:off x="526495" y="518452"/>
              <a:ext cx="1451700" cy="55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600" tIns="18300" rIns="36600" bIns="183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AD94A"/>
                </a:buClr>
                <a:buSzPts val="1923"/>
                <a:buFont typeface="Rubik Medium"/>
                <a:buNone/>
              </a:pPr>
              <a:r>
                <a:rPr lang="pt-BR" sz="4112">
                  <a:solidFill>
                    <a:srgbClr val="173654"/>
                  </a:solidFill>
                  <a:latin typeface="Rubik Medium"/>
                  <a:ea typeface="Rubik Medium"/>
                  <a:cs typeface="Rubik Medium"/>
                  <a:sym typeface="Rubik Medium"/>
                </a:rPr>
                <a:t>XVI</a:t>
              </a:r>
              <a:endParaRPr sz="4112" i="0" u="none" strike="noStrike" cap="none">
                <a:solidFill>
                  <a:srgbClr val="173654"/>
                </a:solidFill>
                <a:latin typeface="Rubik Medium"/>
                <a:ea typeface="Rubik Medium"/>
                <a:cs typeface="Rubik Medium"/>
                <a:sym typeface="Rubik Medium"/>
              </a:endParaRPr>
            </a:p>
          </p:txBody>
        </p:sp>
      </p:grpSp>
      <p:grpSp>
        <p:nvGrpSpPr>
          <p:cNvPr id="131" name="Google Shape;131;p5"/>
          <p:cNvGrpSpPr/>
          <p:nvPr/>
        </p:nvGrpSpPr>
        <p:grpSpPr>
          <a:xfrm>
            <a:off x="3110907" y="4291641"/>
            <a:ext cx="5807983" cy="700475"/>
            <a:chOff x="3110907" y="4291641"/>
            <a:chExt cx="5807983" cy="700475"/>
          </a:xfrm>
        </p:grpSpPr>
        <p:pic>
          <p:nvPicPr>
            <p:cNvPr id="132" name="Google Shape;132;p5" title="Logo_MCTI_COR_RGB_Positivo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098179" y="4291641"/>
              <a:ext cx="2820711" cy="700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5"/>
            <p:cNvSpPr/>
            <p:nvPr/>
          </p:nvSpPr>
          <p:spPr>
            <a:xfrm>
              <a:off x="3110907" y="4466762"/>
              <a:ext cx="1374329" cy="420888"/>
            </a:xfrm>
            <a:custGeom>
              <a:avLst/>
              <a:gdLst/>
              <a:ahLst/>
              <a:cxnLst/>
              <a:rect l="l" t="t" r="r" b="b"/>
              <a:pathLst>
                <a:path w="3435823" h="1052221" extrusionOk="0">
                  <a:moveTo>
                    <a:pt x="0" y="0"/>
                  </a:moveTo>
                  <a:lnTo>
                    <a:pt x="3435823" y="0"/>
                  </a:lnTo>
                  <a:lnTo>
                    <a:pt x="3435823" y="1052220"/>
                  </a:lnTo>
                  <a:lnTo>
                    <a:pt x="0" y="10522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pic>
          <p:nvPicPr>
            <p:cNvPr id="134" name="Google Shape;134;p5" title="CNEN_Horiz_Color_Preferencial.png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740000" y="4453776"/>
              <a:ext cx="1261175" cy="4212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/>
          <p:nvPr/>
        </p:nvSpPr>
        <p:spPr>
          <a:xfrm>
            <a:off x="275262" y="1401674"/>
            <a:ext cx="82725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697"/>
              </a:buClr>
              <a:buSzPts val="1800"/>
              <a:buFont typeface="Rubik Medium"/>
              <a:buNone/>
            </a:pPr>
            <a:r>
              <a:rPr lang="pt-BR" sz="2100" b="0" i="0" u="none" strike="noStrike" cap="none">
                <a:solidFill>
                  <a:srgbClr val="0F7697"/>
                </a:solidFill>
                <a:latin typeface="Rubik Medium"/>
                <a:ea typeface="Rubik Medium"/>
                <a:cs typeface="Rubik Medium"/>
                <a:sym typeface="Rubik Medium"/>
              </a:rPr>
              <a:t>OBRIGADO!</a:t>
            </a:r>
            <a:endParaRPr sz="2100" b="0" i="0" u="none" strike="noStrike" cap="none">
              <a:solidFill>
                <a:srgbClr val="0F7697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322800" y="1876425"/>
            <a:ext cx="3528300" cy="12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A923"/>
              </a:buClr>
              <a:buSzPts val="1100"/>
              <a:buFont typeface="Noto Sans Symbols"/>
              <a:buNone/>
            </a:pPr>
            <a:r>
              <a:rPr lang="pt-BR" sz="1200" b="0" i="0" u="none" strike="noStrike" cap="none">
                <a:solidFill>
                  <a:srgbClr val="3C3C3C"/>
                </a:solidFill>
                <a:latin typeface="Rubik Light"/>
                <a:ea typeface="Rubik Light"/>
                <a:cs typeface="Rubik Light"/>
                <a:sym typeface="Rubik Light"/>
              </a:rPr>
              <a:t>NOME: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CA923"/>
              </a:buClr>
              <a:buSzPts val="1100"/>
              <a:buFont typeface="Noto Sans Symbols"/>
              <a:buNone/>
            </a:pPr>
            <a:r>
              <a:rPr lang="pt-BR" sz="1200" b="0" i="0" u="none" strike="noStrike" cap="none">
                <a:solidFill>
                  <a:srgbClr val="3C3C3C"/>
                </a:solidFill>
                <a:latin typeface="Rubik Light"/>
                <a:ea typeface="Rubik Light"/>
                <a:cs typeface="Rubik Light"/>
                <a:sym typeface="Rubik Light"/>
              </a:rPr>
              <a:t>TELEFONE: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CA923"/>
              </a:buClr>
              <a:buSzPts val="1100"/>
              <a:buFont typeface="Noto Sans Symbols"/>
              <a:buNone/>
            </a:pPr>
            <a:r>
              <a:rPr lang="pt-BR" sz="1200" b="0" i="0" u="none" strike="noStrike" cap="none">
                <a:solidFill>
                  <a:srgbClr val="3C3C3C"/>
                </a:solidFill>
                <a:latin typeface="Rubik Light"/>
                <a:ea typeface="Rubik Light"/>
                <a:cs typeface="Rubik Light"/>
                <a:sym typeface="Rubik Light"/>
              </a:rPr>
              <a:t>E-MAIL: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6"/>
          <p:cNvPicPr preferRelativeResize="0"/>
          <p:nvPr/>
        </p:nvPicPr>
        <p:blipFill rotWithShape="1">
          <a:blip r:embed="rId3">
            <a:alphaModFix/>
          </a:blip>
          <a:srcRect l="9551" t="26883" r="8110" b="53020"/>
          <a:stretch/>
        </p:blipFill>
        <p:spPr>
          <a:xfrm>
            <a:off x="407850" y="701862"/>
            <a:ext cx="1091226" cy="1544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Google Shape;142;p6"/>
          <p:cNvGrpSpPr/>
          <p:nvPr/>
        </p:nvGrpSpPr>
        <p:grpSpPr>
          <a:xfrm>
            <a:off x="421664" y="387251"/>
            <a:ext cx="8243184" cy="697748"/>
            <a:chOff x="421664" y="387251"/>
            <a:chExt cx="8243184" cy="697748"/>
          </a:xfrm>
        </p:grpSpPr>
        <p:sp>
          <p:nvSpPr>
            <p:cNvPr id="143" name="Google Shape;143;p6"/>
            <p:cNvSpPr/>
            <p:nvPr/>
          </p:nvSpPr>
          <p:spPr>
            <a:xfrm>
              <a:off x="421664" y="409250"/>
              <a:ext cx="6988500" cy="669600"/>
            </a:xfrm>
            <a:prstGeom prst="rect">
              <a:avLst/>
            </a:prstGeom>
            <a:solidFill>
              <a:srgbClr val="0F7697"/>
            </a:solidFill>
            <a:ln w="11875" cap="rnd" cmpd="sng">
              <a:solidFill>
                <a:srgbClr val="0F76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6600" tIns="18300" rIns="36600" bIns="183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8"/>
                <a:buFont typeface="Arial"/>
                <a:buNone/>
              </a:pPr>
              <a:endParaRPr sz="747" b="0" i="0" u="none" strike="noStrike" cap="none">
                <a:solidFill>
                  <a:srgbClr val="F2F2F2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pic>
          <p:nvPicPr>
            <p:cNvPr id="144" name="Google Shape;144;p6" title="Logotipo SAIC_OFC_Desenhos2.png"/>
            <p:cNvPicPr preferRelativeResize="0"/>
            <p:nvPr/>
          </p:nvPicPr>
          <p:blipFill rotWithShape="1">
            <a:blip r:embed="rId4">
              <a:alphaModFix/>
            </a:blip>
            <a:srcRect l="53229"/>
            <a:stretch/>
          </p:blipFill>
          <p:spPr>
            <a:xfrm>
              <a:off x="6494869" y="400816"/>
              <a:ext cx="2169979" cy="6841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Google Shape;145;p6"/>
            <p:cNvSpPr txBox="1"/>
            <p:nvPr/>
          </p:nvSpPr>
          <p:spPr>
            <a:xfrm>
              <a:off x="1421750" y="387251"/>
              <a:ext cx="832800" cy="380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600" tIns="18300" rIns="36600" bIns="18300" anchor="b" anchorCtr="0">
              <a:normAutofit lnSpcReduction="10000"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AD94A"/>
                </a:buClr>
                <a:buSzPts val="1923"/>
                <a:buFont typeface="Rubik Medium"/>
                <a:buNone/>
              </a:pPr>
              <a:r>
                <a:rPr lang="pt-BR" sz="2403" dirty="0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SAIC</a:t>
              </a:r>
              <a:endParaRPr sz="2403" i="0" u="none" strike="noStrike" cap="none" dirty="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46" name="Google Shape;146;p6"/>
            <p:cNvSpPr txBox="1"/>
            <p:nvPr/>
          </p:nvSpPr>
          <p:spPr>
            <a:xfrm>
              <a:off x="1421750" y="818272"/>
              <a:ext cx="1989900" cy="1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600" tIns="18300" rIns="36600" bIns="183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AD94A"/>
                </a:buClr>
                <a:buSzPts val="1923"/>
                <a:buFont typeface="Rubik Medium"/>
                <a:buNone/>
              </a:pPr>
              <a:r>
                <a:rPr lang="pt-BR" sz="827">
                  <a:solidFill>
                    <a:schemeClr val="lt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Seminário Anual de Iniciação Científica</a:t>
              </a:r>
              <a:endParaRPr sz="827" i="0" u="none" strike="noStrike" cap="none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47" name="Google Shape;147;p6"/>
            <p:cNvSpPr txBox="1"/>
            <p:nvPr/>
          </p:nvSpPr>
          <p:spPr>
            <a:xfrm>
              <a:off x="526495" y="518452"/>
              <a:ext cx="1451700" cy="55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600" tIns="18300" rIns="36600" bIns="183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AD94A"/>
                </a:buClr>
                <a:buSzPts val="1923"/>
                <a:buFont typeface="Rubik Medium"/>
                <a:buNone/>
              </a:pPr>
              <a:r>
                <a:rPr lang="pt-BR" sz="4112">
                  <a:solidFill>
                    <a:srgbClr val="173654"/>
                  </a:solidFill>
                  <a:latin typeface="Rubik Medium"/>
                  <a:ea typeface="Rubik Medium"/>
                  <a:cs typeface="Rubik Medium"/>
                  <a:sym typeface="Rubik Medium"/>
                </a:rPr>
                <a:t>XVI</a:t>
              </a:r>
              <a:endParaRPr sz="4112" i="0" u="none" strike="noStrike" cap="none">
                <a:solidFill>
                  <a:srgbClr val="173654"/>
                </a:solidFill>
                <a:latin typeface="Rubik Medium"/>
                <a:ea typeface="Rubik Medium"/>
                <a:cs typeface="Rubik Medium"/>
                <a:sym typeface="Rubik Medium"/>
              </a:endParaRPr>
            </a:p>
          </p:txBody>
        </p:sp>
      </p:grpSp>
      <p:grpSp>
        <p:nvGrpSpPr>
          <p:cNvPr id="148" name="Google Shape;148;p6"/>
          <p:cNvGrpSpPr/>
          <p:nvPr/>
        </p:nvGrpSpPr>
        <p:grpSpPr>
          <a:xfrm>
            <a:off x="3110907" y="4291641"/>
            <a:ext cx="5807983" cy="700475"/>
            <a:chOff x="3110907" y="4291641"/>
            <a:chExt cx="5807983" cy="700475"/>
          </a:xfrm>
        </p:grpSpPr>
        <p:pic>
          <p:nvPicPr>
            <p:cNvPr id="149" name="Google Shape;149;p6" title="Logo_MCTI_COR_RGB_Positivo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098179" y="4291641"/>
              <a:ext cx="2820711" cy="700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" name="Google Shape;150;p6"/>
            <p:cNvSpPr/>
            <p:nvPr/>
          </p:nvSpPr>
          <p:spPr>
            <a:xfrm>
              <a:off x="3110907" y="4466762"/>
              <a:ext cx="1374329" cy="420888"/>
            </a:xfrm>
            <a:custGeom>
              <a:avLst/>
              <a:gdLst/>
              <a:ahLst/>
              <a:cxnLst/>
              <a:rect l="l" t="t" r="r" b="b"/>
              <a:pathLst>
                <a:path w="3435823" h="1052221" extrusionOk="0">
                  <a:moveTo>
                    <a:pt x="0" y="0"/>
                  </a:moveTo>
                  <a:lnTo>
                    <a:pt x="3435823" y="0"/>
                  </a:lnTo>
                  <a:lnTo>
                    <a:pt x="3435823" y="1052220"/>
                  </a:lnTo>
                  <a:lnTo>
                    <a:pt x="0" y="10522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pic>
          <p:nvPicPr>
            <p:cNvPr id="151" name="Google Shape;151;p6" title="CNEN_Horiz_Color_Preferencial.png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740000" y="4453776"/>
              <a:ext cx="1261175" cy="4212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214</Words>
  <Application>Microsoft Office PowerPoint</Application>
  <PresentationFormat>Apresentação na tela (16:9)</PresentationFormat>
  <Paragraphs>33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Rubik Light</vt:lpstr>
      <vt:lpstr>Rubik</vt:lpstr>
      <vt:lpstr>Noto Sans Symbols</vt:lpstr>
      <vt:lpstr>Rubik Medium</vt:lpstr>
      <vt:lpstr>Arial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Yasmim Debossan Turibio</dc:creator>
  <cp:lastModifiedBy>Yasmim Debossan Turibio</cp:lastModifiedBy>
  <cp:revision>14</cp:revision>
  <dcterms:modified xsi:type="dcterms:W3CDTF">2025-10-14T12:51:42Z</dcterms:modified>
</cp:coreProperties>
</file>