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1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6" roundtripDataSignature="AMtx7mjW/pVEIgdLtmDl/fvTzMOKYgGD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Título da apresentação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subtítulo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4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type="ctrTitle"/>
          </p:nvPr>
        </p:nvSpPr>
        <p:spPr>
          <a:xfrm>
            <a:off x="311700" y="890446"/>
            <a:ext cx="8520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Obrigado(a)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6"/>
          <p:cNvSpPr txBox="1"/>
          <p:nvPr>
            <p:ph idx="1" type="subTitle"/>
          </p:nvPr>
        </p:nvSpPr>
        <p:spPr>
          <a:xfrm>
            <a:off x="311700" y="2029952"/>
            <a:ext cx="85206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Nome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E-mail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telefone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www.cdtn.br/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