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15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16" roundtripDataSignature="AMtx7mhAzzWMq8zw8r88IELyL5gyinrR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31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3acd02f71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3acd02f71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7"/>
          <p:cNvSpPr/>
          <p:nvPr/>
        </p:nvSpPr>
        <p:spPr>
          <a:xfrm>
            <a:off x="2242600" y="4397625"/>
            <a:ext cx="1308000" cy="436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13acd02f71e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g13acd02f71e_0_3"/>
          <p:cNvGrpSpPr/>
          <p:nvPr/>
        </p:nvGrpSpPr>
        <p:grpSpPr>
          <a:xfrm>
            <a:off x="3302100" y="4449688"/>
            <a:ext cx="2864897" cy="383950"/>
            <a:chOff x="3302100" y="4449688"/>
            <a:chExt cx="2864897" cy="383950"/>
          </a:xfrm>
        </p:grpSpPr>
        <p:pic>
          <p:nvPicPr>
            <p:cNvPr id="57" name="Google Shape;57;g13acd02f71e_0_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02100" y="4470400"/>
              <a:ext cx="1118828" cy="342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" name="Google Shape;58;g13acd02f71e_0_3"/>
            <p:cNvGrpSpPr/>
            <p:nvPr/>
          </p:nvGrpSpPr>
          <p:grpSpPr>
            <a:xfrm>
              <a:off x="4737994" y="4449688"/>
              <a:ext cx="1429002" cy="383950"/>
              <a:chOff x="4848269" y="4449688"/>
              <a:chExt cx="1429002" cy="383950"/>
            </a:xfrm>
          </p:grpSpPr>
          <p:pic>
            <p:nvPicPr>
              <p:cNvPr id="59" name="Google Shape;59;g13acd02f71e_0_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50194"/>
              <a:stretch/>
            </p:blipFill>
            <p:spPr>
              <a:xfrm>
                <a:off x="4887100" y="4449688"/>
                <a:ext cx="1390171" cy="383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g13acd02f71e_0_3"/>
              <p:cNvPicPr preferRelativeResize="0"/>
              <p:nvPr/>
            </p:nvPicPr>
            <p:blipFill rotWithShape="1">
              <a:blip r:embed="rId6">
                <a:alphaModFix/>
              </a:blip>
              <a:srcRect b="57099" l="25137" r="26492" t="0"/>
              <a:stretch/>
            </p:blipFill>
            <p:spPr>
              <a:xfrm>
                <a:off x="4848269" y="4470400"/>
                <a:ext cx="383528" cy="3425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1" name="Google Shape;61;g13acd02f71e_0_3"/>
          <p:cNvSpPr txBox="1"/>
          <p:nvPr/>
        </p:nvSpPr>
        <p:spPr>
          <a:xfrm>
            <a:off x="464108" y="4822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Título da apresentação</a:t>
            </a:r>
            <a:endParaRPr b="1" sz="5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g13acd02f71e_0_3"/>
          <p:cNvSpPr txBox="1"/>
          <p:nvPr/>
        </p:nvSpPr>
        <p:spPr>
          <a:xfrm>
            <a:off x="464100" y="25717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subtítulo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500125" y="445025"/>
            <a:ext cx="817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3"/>
          <p:cNvSpPr txBox="1"/>
          <p:nvPr>
            <p:ph idx="1" type="body"/>
          </p:nvPr>
        </p:nvSpPr>
        <p:spPr>
          <a:xfrm>
            <a:off x="500125" y="1152475"/>
            <a:ext cx="833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type="title"/>
          </p:nvPr>
        </p:nvSpPr>
        <p:spPr>
          <a:xfrm>
            <a:off x="500125" y="445025"/>
            <a:ext cx="817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4"/>
          <p:cNvSpPr txBox="1"/>
          <p:nvPr>
            <p:ph idx="1" type="body"/>
          </p:nvPr>
        </p:nvSpPr>
        <p:spPr>
          <a:xfrm>
            <a:off x="500125" y="1152475"/>
            <a:ext cx="833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>
            <p:ph type="title"/>
          </p:nvPr>
        </p:nvSpPr>
        <p:spPr>
          <a:xfrm>
            <a:off x="500125" y="445025"/>
            <a:ext cx="817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5"/>
          <p:cNvSpPr txBox="1"/>
          <p:nvPr>
            <p:ph idx="1" type="body"/>
          </p:nvPr>
        </p:nvSpPr>
        <p:spPr>
          <a:xfrm>
            <a:off x="500125" y="1152475"/>
            <a:ext cx="833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Conteúdo da apresentação</a:t>
            </a:r>
            <a:endParaRPr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/>
          <p:nvPr>
            <p:ph type="ctrTitle"/>
          </p:nvPr>
        </p:nvSpPr>
        <p:spPr>
          <a:xfrm>
            <a:off x="311700" y="890446"/>
            <a:ext cx="8520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Obrigado(a)</a:t>
            </a:r>
            <a:endParaRPr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6"/>
          <p:cNvSpPr txBox="1"/>
          <p:nvPr>
            <p:ph idx="1" type="subTitle"/>
          </p:nvPr>
        </p:nvSpPr>
        <p:spPr>
          <a:xfrm>
            <a:off x="311700" y="2029952"/>
            <a:ext cx="85206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Nome</a:t>
            </a:r>
            <a:endParaRPr sz="15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E-mail</a:t>
            </a:r>
            <a:endParaRPr sz="15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telefone</a:t>
            </a:r>
            <a:endParaRPr sz="15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www.cdtn.br/</a:t>
            </a:r>
            <a:endParaRPr sz="15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5086275" y="3648375"/>
            <a:ext cx="3061800" cy="66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