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1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6" roundtripDataSignature="AMtx7mhV9mBmFkS4oY92arb94506hnON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ad5f8a04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3ad5f8a04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7"/>
          <p:cNvSpPr/>
          <p:nvPr/>
        </p:nvSpPr>
        <p:spPr>
          <a:xfrm>
            <a:off x="2296325" y="4428125"/>
            <a:ext cx="1294800" cy="47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3ad5f8a044_0_23"/>
          <p:cNvSpPr txBox="1"/>
          <p:nvPr>
            <p:ph idx="1" type="subTitle"/>
          </p:nvPr>
        </p:nvSpPr>
        <p:spPr>
          <a:xfrm>
            <a:off x="464100" y="2986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subtítulo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g13ad5f8a044_0_23"/>
          <p:cNvSpPr txBox="1"/>
          <p:nvPr>
            <p:ph type="ctrTitle"/>
          </p:nvPr>
        </p:nvSpPr>
        <p:spPr>
          <a:xfrm>
            <a:off x="311708" y="4104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Título da apresentação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g13ad5f8a044_0_23"/>
          <p:cNvSpPr txBox="1"/>
          <p:nvPr>
            <p:ph idx="1" type="subTitle"/>
          </p:nvPr>
        </p:nvSpPr>
        <p:spPr>
          <a:xfrm>
            <a:off x="311700" y="25000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subtítulo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8" name="Google Shape;58;g13ad5f8a044_0_23"/>
          <p:cNvGrpSpPr/>
          <p:nvPr/>
        </p:nvGrpSpPr>
        <p:grpSpPr>
          <a:xfrm>
            <a:off x="0" y="0"/>
            <a:ext cx="9143997" cy="5143484"/>
            <a:chOff x="0" y="0"/>
            <a:chExt cx="9143997" cy="5143484"/>
          </a:xfrm>
        </p:grpSpPr>
        <p:pic>
          <p:nvPicPr>
            <p:cNvPr id="59" name="Google Shape;59;g13ad5f8a044_0_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3997" cy="514348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g13ad5f8a044_0_23"/>
            <p:cNvGrpSpPr/>
            <p:nvPr/>
          </p:nvGrpSpPr>
          <p:grpSpPr>
            <a:xfrm>
              <a:off x="3302100" y="4449688"/>
              <a:ext cx="2864897" cy="383950"/>
              <a:chOff x="3302100" y="4449688"/>
              <a:chExt cx="2864897" cy="383950"/>
            </a:xfrm>
          </p:grpSpPr>
          <p:pic>
            <p:nvPicPr>
              <p:cNvPr id="61" name="Google Shape;61;g13ad5f8a044_0_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302100" y="4470400"/>
                <a:ext cx="1118828" cy="342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2" name="Google Shape;62;g13ad5f8a044_0_23"/>
              <p:cNvGrpSpPr/>
              <p:nvPr/>
            </p:nvGrpSpPr>
            <p:grpSpPr>
              <a:xfrm>
                <a:off x="4737994" y="4449688"/>
                <a:ext cx="1429002" cy="383950"/>
                <a:chOff x="4848269" y="4449688"/>
                <a:chExt cx="1429002" cy="383950"/>
              </a:xfrm>
            </p:grpSpPr>
            <p:pic>
              <p:nvPicPr>
                <p:cNvPr id="63" name="Google Shape;63;g13ad5f8a044_0_2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50194"/>
                <a:stretch/>
              </p:blipFill>
              <p:spPr>
                <a:xfrm>
                  <a:off x="4887100" y="4449688"/>
                  <a:ext cx="1390171" cy="383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" name="Google Shape;64;g13ad5f8a044_0_2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57099" l="25137" r="26492" t="0"/>
                <a:stretch/>
              </p:blipFill>
              <p:spPr>
                <a:xfrm>
                  <a:off x="4848269" y="4470400"/>
                  <a:ext cx="383528" cy="3425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65" name="Google Shape;65;g13ad5f8a044_0_23"/>
          <p:cNvSpPr txBox="1"/>
          <p:nvPr>
            <p:ph type="ctrTitle"/>
          </p:nvPr>
        </p:nvSpPr>
        <p:spPr>
          <a:xfrm>
            <a:off x="311708" y="4959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Título da apresentação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g13ad5f8a044_0_23"/>
          <p:cNvSpPr txBox="1"/>
          <p:nvPr>
            <p:ph idx="1" type="subTitle"/>
          </p:nvPr>
        </p:nvSpPr>
        <p:spPr>
          <a:xfrm>
            <a:off x="311700" y="25854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subtítulo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type="ctrTitle"/>
          </p:nvPr>
        </p:nvSpPr>
        <p:spPr>
          <a:xfrm>
            <a:off x="311700" y="890446"/>
            <a:ext cx="8520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</a:t>
            </a: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igado(a)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6"/>
          <p:cNvSpPr txBox="1"/>
          <p:nvPr>
            <p:ph idx="1" type="subTitle"/>
          </p:nvPr>
        </p:nvSpPr>
        <p:spPr>
          <a:xfrm>
            <a:off x="311700" y="2029952"/>
            <a:ext cx="85206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Nome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E-mail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telefone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www.cdtn.br/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5086275" y="3648375"/>
            <a:ext cx="3061800" cy="66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