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38"/>
  </p:normalViewPr>
  <p:slideViewPr>
    <p:cSldViewPr snapToGrid="0">
      <p:cViewPr varScale="1">
        <p:scale>
          <a:sx n="128" d="100"/>
          <a:sy n="128" d="100"/>
        </p:scale>
        <p:origin x="2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0525EC9-225C-AF06-AFA9-E26E78EF94B5}"/>
              </a:ext>
            </a:extLst>
          </p:cNvPr>
          <p:cNvSpPr/>
          <p:nvPr userDrawn="1"/>
        </p:nvSpPr>
        <p:spPr>
          <a:xfrm flipV="1">
            <a:off x="1291004" y="1842465"/>
            <a:ext cx="9609992" cy="2791716"/>
          </a:xfrm>
          <a:prstGeom prst="roundRect">
            <a:avLst/>
          </a:prstGeom>
          <a:solidFill>
            <a:srgbClr val="183E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defTabSz="554492">
              <a:defRPr/>
            </a:pPr>
            <a:endParaRPr lang="pt-BR" sz="1092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AA6B1A3-4862-DCEF-EA64-007EBFE48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6157" y="204452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lang="pt-BR" sz="3275" b="1" kern="1200" dirty="0">
                <a:solidFill>
                  <a:prstClr val="white"/>
                </a:solidFill>
                <a:latin typeface="Avenir Next LT Pro"/>
                <a:ea typeface="+mn-ea"/>
                <a:cs typeface="+mn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49FA84-5796-D4CA-2A48-E4BB15A03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2C2A25-6B2A-9F59-9079-DAE680971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2073B-02A7-D08A-B464-434CD35C4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25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A4C587-FCCE-7DA3-4F5F-98A973FE8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660" y="1046285"/>
            <a:ext cx="11242432" cy="5130678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86F9B8-B2BD-0050-EE52-C817E1DC1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A64EEA-E0C7-7A44-A5F4-CD3FB0B28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70B741-2DBD-5F82-E17F-6DBB1DEDE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F4CB95E4-3B83-0D75-AADC-573D5E934BC0}"/>
              </a:ext>
            </a:extLst>
          </p:cNvPr>
          <p:cNvSpPr/>
          <p:nvPr userDrawn="1"/>
        </p:nvSpPr>
        <p:spPr>
          <a:xfrm>
            <a:off x="161050" y="246763"/>
            <a:ext cx="11492677" cy="671875"/>
          </a:xfrm>
          <a:prstGeom prst="roundRect">
            <a:avLst/>
          </a:prstGeom>
          <a:solidFill>
            <a:srgbClr val="183E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449" tIns="27725" rIns="55449" bIns="27725" rtlCol="0" anchor="ctr"/>
          <a:lstStyle/>
          <a:p>
            <a:pPr defTabSz="554492">
              <a:defRPr/>
            </a:pPr>
            <a:endParaRPr lang="pt-BR" sz="1092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8D1C1D-CD2D-BF40-FE3D-8A26EE6E7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660" y="246763"/>
            <a:ext cx="11242432" cy="671875"/>
          </a:xfrm>
        </p:spPr>
        <p:txBody>
          <a:bodyPr/>
          <a:lstStyle>
            <a:lvl1pPr>
              <a:defRPr lang="pt-BR" sz="3275" b="1" kern="1200" dirty="0" smtClean="0">
                <a:solidFill>
                  <a:prstClr val="white"/>
                </a:solidFill>
                <a:latin typeface="Avenir Next LT Pro"/>
                <a:ea typeface="+mn-ea"/>
                <a:cs typeface="+mn-cs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33428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0B639F-1219-8D98-4584-1ADA7FD71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0D3183-E514-B709-F986-4A5F901CF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FE3DB1-E57A-6D79-4DC0-528CC3789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4322D4-B5A0-90B6-3A5F-421F709A9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3067CD-FDF5-A168-4764-531EEF4A7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4539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E6EBD4-5993-E27C-FDB7-0CC39D040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92208C-5A25-CAD6-0D81-1D478CFEAE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677EABD-D93A-857C-4BFB-7865E777D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D95D06-6684-8671-1413-AD5DFDF4E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C821E7-FEF4-2A54-8BF6-F4FDA1D5C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3CD7CE-9F35-6172-99B9-28C868F81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628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DF12A-5C9D-1072-0CCD-CFB7CEBBD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65E6D0-5D51-26D9-18D4-63D56AB58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EEE904-1B9D-54AF-99E8-9A13FF44C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CEF191B-9E15-842E-42B4-0C1E8EC468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743C5E7-8EC0-909B-2B33-12623DF094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E7D7FB9-BD83-A513-E394-1C99C0A2F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9FA4086-AF21-E9CF-3A1E-028727655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AADB40C-0BFB-AF67-DA4A-7B363D0D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212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2D3D4-C03C-15EE-9AFA-B4A2D52F7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C4EB00E-384A-34A8-4404-450CD67DB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5C0C7CD-48AB-A450-15A2-169CF33CE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E19F454-26D8-5CAA-8AAA-005DCBC9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617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E69DBE2-0DBF-334D-E883-653C5CA30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DBF343C-9B19-E5C2-8852-D0E1ABCF0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826F2E1-8B93-B33E-2A8D-0FC6C38D4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01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B885C5-CFD2-71E1-C12C-406487DDC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B9F638-63CA-BB7A-C412-9B749D45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8A12D86-FBEB-393F-9D34-A3F3FD63D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C10463-5091-A1E0-624C-CCA3677F2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0FD25F-FB8C-86EC-D7BF-2727E33E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040BE8-A664-1829-EE0B-4C845C69D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4059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232359-F131-A369-DF51-B0C0DE251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44D6AC6-B941-6874-5811-BA305FBEB8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94CBABD-E314-4D3B-30EF-AF27FA5BA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91EDCF-7BC6-54AE-B416-4326B4CB7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7BF6AAC-9FB6-9654-1E3A-13630CB94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ACEA575-4E82-3C89-E339-2CA70173E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453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C0ECE4-596A-1239-7C12-18E63111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4115B31-6F4B-AC3F-5CB8-4A106E307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6A04B7-1BB9-4E03-A1B6-CBC2522D2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04BC6B-76A5-E46E-360F-8D92D2F71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07AB8A-8A91-0AA1-D7D2-857865DE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4787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2D266D2-6926-CA88-AB3A-E0D48B2B80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7FFC66-DF25-E7C7-A50A-DA0EA467A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1E5C27-37A0-6598-D521-EB15286CC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767F93-7737-18EB-3AF1-F48B69BCD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9EC0D3-CDAA-E35D-8608-D6C85412C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335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BE43639-8BE4-F6B0-D1C7-660EBBBB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B07063-B865-82F1-1025-1616247C0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72122E-EECA-BFE5-DC07-926A287DEC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9839A2-1219-48BC-91A5-9AEF649BAF64}" type="datetimeFigureOut">
              <a:rPr lang="pt-BR" smtClean="0"/>
              <a:t>29/07/2024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219EC6-C35A-0989-F791-D2D8D6601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BC7260-3DAD-8FA5-1595-E819C842E6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A6E425-72FA-4B16-8463-819E5DF314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6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Placa de propaganda&#10;&#10;Descrição gerada automaticamente com confiança média">
            <a:extLst>
              <a:ext uri="{FF2B5EF4-FFF2-40B4-BE49-F238E27FC236}">
                <a16:creationId xmlns:a16="http://schemas.microsoft.com/office/drawing/2014/main" id="{A0270CBD-70FE-4588-D474-58F505203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" y="-3313"/>
            <a:ext cx="12186116" cy="686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12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70FDA6D9-0B6F-FF80-2DB1-04C4AA66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" name="Espaço Reservado para Conteúdo 12" descr="Mapa&#10;&#10;Descrição gerada automaticamente">
            <a:extLst>
              <a:ext uri="{FF2B5EF4-FFF2-40B4-BE49-F238E27FC236}">
                <a16:creationId xmlns:a16="http://schemas.microsoft.com/office/drawing/2014/main" id="{16D7BB96-9BC1-3C23-6ECE-83C6D09D9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45241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A21EF65F-0FCC-FA2B-125D-C23A98977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" name="Espaço Reservado para Conteúdo 11" descr="Uma imagem contendo Mapa&#10;&#10;Descrição gerada automaticamente">
            <a:extLst>
              <a:ext uri="{FF2B5EF4-FFF2-40B4-BE49-F238E27FC236}">
                <a16:creationId xmlns:a16="http://schemas.microsoft.com/office/drawing/2014/main" id="{9ACEFAB3-96CE-58B4-C9A3-96BE5A3DDD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6660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B2AFDD54-6FD9-E0C1-DCB9-929173461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" name="Espaço Reservado para Conteúdo 1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E80F4FD5-4205-114A-EE87-8AB16D7DEF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146112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0</Words>
  <Application>Microsoft Macintosh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Avenir Next LT Pro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Cristiane Collet Battiston</dc:creator>
  <cp:lastModifiedBy>Wagner Lopes de Jesus Filho</cp:lastModifiedBy>
  <cp:revision>9</cp:revision>
  <dcterms:created xsi:type="dcterms:W3CDTF">2024-07-29T12:49:10Z</dcterms:created>
  <dcterms:modified xsi:type="dcterms:W3CDTF">2024-07-29T23:14:24Z</dcterms:modified>
</cp:coreProperties>
</file>