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3716000" cy="24382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83" autoAdjust="0"/>
    <p:restoredTop sz="94660"/>
  </p:normalViewPr>
  <p:slideViewPr>
    <p:cSldViewPr snapToGrid="0">
      <p:cViewPr varScale="1">
        <p:scale>
          <a:sx n="29" d="100"/>
          <a:sy n="29" d="100"/>
        </p:scale>
        <p:origin x="347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ECEDB1A-7D08-6760-CED9-4B89A00152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5839" y="6522721"/>
            <a:ext cx="11767185" cy="140512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0"/>
            <a:endParaRPr lang="pt-BR" dirty="0"/>
          </a:p>
          <a:p>
            <a:pPr lvl="1"/>
            <a:r>
              <a:rPr lang="pt-BR" dirty="0"/>
              <a:t>Segundo nível</a:t>
            </a:r>
          </a:p>
          <a:p>
            <a:pPr lvl="1"/>
            <a:endParaRPr lang="pt-BR" dirty="0"/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080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5581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6889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47235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8981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8743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8852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56181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8892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4637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5975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6584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4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4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4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1E222DC7-52E5-191B-D5FC-CD7A1A352EF9}"/>
              </a:ext>
            </a:extLst>
          </p:cNvPr>
          <p:cNvSpPr txBox="1">
            <a:spLocks/>
          </p:cNvSpPr>
          <p:nvPr/>
        </p:nvSpPr>
        <p:spPr>
          <a:xfrm>
            <a:off x="1333635" y="6424749"/>
            <a:ext cx="11767185" cy="146608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1371600" rtl="0" eaLnBrk="1" latinLnBrk="0" hangingPunct="1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Char char="•"/>
              <a:defRPr sz="6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0287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6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7145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24003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30861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37719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7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35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93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dirty="0"/>
              <a:t>Clique para editar os estilos de texto Mestres</a:t>
            </a:r>
          </a:p>
          <a:p>
            <a:pPr marL="0" indent="0">
              <a:buNone/>
            </a:pPr>
            <a:endParaRPr lang="pt-BR" dirty="0"/>
          </a:p>
          <a:p>
            <a:pPr marL="685800" lvl="1" indent="0">
              <a:buNone/>
            </a:pPr>
            <a:r>
              <a:rPr lang="pt-BR" dirty="0"/>
              <a:t>Segundo nível</a:t>
            </a:r>
          </a:p>
          <a:p>
            <a:pPr marL="685800" lvl="1" indent="0">
              <a:buNone/>
            </a:pPr>
            <a:endParaRPr lang="pt-BR" dirty="0"/>
          </a:p>
          <a:p>
            <a:pPr marL="1371600" lvl="2" indent="0">
              <a:buNone/>
            </a:pPr>
            <a:r>
              <a:rPr lang="pt-BR" dirty="0"/>
              <a:t>Terceiro nível</a:t>
            </a:r>
          </a:p>
          <a:p>
            <a:pPr marL="2057400" lvl="3" indent="0">
              <a:buNone/>
            </a:pPr>
            <a:r>
              <a:rPr lang="pt-BR" dirty="0"/>
              <a:t>Quarto nível</a:t>
            </a:r>
          </a:p>
          <a:p>
            <a:pPr marL="2743200" lvl="4" indent="0">
              <a:buNone/>
            </a:pPr>
            <a:r>
              <a:rPr lang="pt-BR" dirty="0"/>
              <a:t>Quinto nível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0953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16</Words>
  <Application>Microsoft Office PowerPoint</Application>
  <PresentationFormat>Personalizar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3" baseType="lpstr"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Maria Alzira Reis e Silva</dc:creator>
  <cp:lastModifiedBy>Maria Alzira Reis e Silva</cp:lastModifiedBy>
  <cp:revision>3</cp:revision>
  <dcterms:created xsi:type="dcterms:W3CDTF">2024-04-19T17:20:43Z</dcterms:created>
  <dcterms:modified xsi:type="dcterms:W3CDTF">2024-05-15T15:57:47Z</dcterms:modified>
</cp:coreProperties>
</file>