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BFABE7-1CA0-4F87-B479-7761FCD2355F}" v="5" dt="2024-04-19T17:44:16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660"/>
  </p:normalViewPr>
  <p:slideViewPr>
    <p:cSldViewPr snapToGrid="0">
      <p:cViewPr varScale="1">
        <p:scale>
          <a:sx n="52" d="100"/>
          <a:sy n="52" d="100"/>
        </p:scale>
        <p:origin x="24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24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02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B5E47E0-2B53-AF64-BCBA-1C91FC3F83D0}"/>
              </a:ext>
            </a:extLst>
          </p:cNvPr>
          <p:cNvSpPr txBox="1">
            <a:spLocks/>
          </p:cNvSpPr>
          <p:nvPr/>
        </p:nvSpPr>
        <p:spPr>
          <a:xfrm>
            <a:off x="1112429" y="4922522"/>
            <a:ext cx="11767185" cy="6395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28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6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714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400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30861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7719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7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35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9300" indent="-342900" algn="l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3600"/>
              </a:spcAft>
              <a:buNone/>
            </a:pPr>
            <a:r>
              <a:rPr lang="pt-BR" sz="6000" dirty="0"/>
              <a:t>Clique para editar os estilos de texto Mestres</a:t>
            </a:r>
          </a:p>
          <a:p>
            <a:pPr marL="685800" lvl="1" indent="0">
              <a:spcAft>
                <a:spcPts val="2400"/>
              </a:spcAft>
              <a:buFontTx/>
              <a:buNone/>
            </a:pPr>
            <a:r>
              <a:rPr lang="pt-BR" dirty="0"/>
              <a:t>Segundo nível</a:t>
            </a:r>
          </a:p>
          <a:p>
            <a:pPr marL="1371600" lvl="2" indent="0">
              <a:buFontTx/>
              <a:buNone/>
            </a:pPr>
            <a:r>
              <a:rPr lang="pt-BR" dirty="0"/>
              <a:t>Terceiro nível</a:t>
            </a:r>
          </a:p>
        </p:txBody>
      </p:sp>
    </p:spTree>
    <p:extLst>
      <p:ext uri="{BB962C8B-B14F-4D97-AF65-F5344CB8AC3E}">
        <p14:creationId xmlns:p14="http://schemas.microsoft.com/office/powerpoint/2010/main" val="2010095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12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Alzira Reis e Silva</dc:creator>
  <cp:lastModifiedBy>Maria Alzira Reis e Silva</cp:lastModifiedBy>
  <cp:revision>4</cp:revision>
  <dcterms:created xsi:type="dcterms:W3CDTF">2024-04-19T17:20:43Z</dcterms:created>
  <dcterms:modified xsi:type="dcterms:W3CDTF">2024-05-15T15:58:36Z</dcterms:modified>
</cp:coreProperties>
</file>