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0287000" cy="10287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3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2870" autoAdjust="0"/>
  </p:normalViewPr>
  <p:slideViewPr>
    <p:cSldViewPr>
      <p:cViewPr varScale="1">
        <p:scale>
          <a:sx n="71" d="100"/>
          <a:sy n="71" d="100"/>
        </p:scale>
        <p:origin x="3186" y="78"/>
      </p:cViewPr>
      <p:guideLst>
        <p:guide orient="horz" pos="324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6E7CC-9E91-4145-B6A1-7DC37D48E6B4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9C547-D31F-491A-8C3A-9CA498C4DC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136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996" rtl="0" eaLnBrk="1" latinLnBrk="0" hangingPunct="1">
      <a:defRPr sz="801" kern="1200">
        <a:solidFill>
          <a:schemeClr val="tx1"/>
        </a:solidFill>
        <a:latin typeface="+mn-lt"/>
        <a:ea typeface="+mn-ea"/>
        <a:cs typeface="+mn-cs"/>
      </a:defRPr>
    </a:lvl1pPr>
    <a:lvl2pPr marL="304998" algn="l" defTabSz="609996" rtl="0" eaLnBrk="1" latinLnBrk="0" hangingPunct="1">
      <a:defRPr sz="801" kern="1200">
        <a:solidFill>
          <a:schemeClr val="tx1"/>
        </a:solidFill>
        <a:latin typeface="+mn-lt"/>
        <a:ea typeface="+mn-ea"/>
        <a:cs typeface="+mn-cs"/>
      </a:defRPr>
    </a:lvl2pPr>
    <a:lvl3pPr marL="609996" algn="l" defTabSz="609996" rtl="0" eaLnBrk="1" latinLnBrk="0" hangingPunct="1">
      <a:defRPr sz="801" kern="1200">
        <a:solidFill>
          <a:schemeClr val="tx1"/>
        </a:solidFill>
        <a:latin typeface="+mn-lt"/>
        <a:ea typeface="+mn-ea"/>
        <a:cs typeface="+mn-cs"/>
      </a:defRPr>
    </a:lvl3pPr>
    <a:lvl4pPr marL="914994" algn="l" defTabSz="609996" rtl="0" eaLnBrk="1" latinLnBrk="0" hangingPunct="1">
      <a:defRPr sz="801" kern="1200">
        <a:solidFill>
          <a:schemeClr val="tx1"/>
        </a:solidFill>
        <a:latin typeface="+mn-lt"/>
        <a:ea typeface="+mn-ea"/>
        <a:cs typeface="+mn-cs"/>
      </a:defRPr>
    </a:lvl4pPr>
    <a:lvl5pPr marL="1219992" algn="l" defTabSz="609996" rtl="0" eaLnBrk="1" latinLnBrk="0" hangingPunct="1">
      <a:defRPr sz="801" kern="1200">
        <a:solidFill>
          <a:schemeClr val="tx1"/>
        </a:solidFill>
        <a:latin typeface="+mn-lt"/>
        <a:ea typeface="+mn-ea"/>
        <a:cs typeface="+mn-cs"/>
      </a:defRPr>
    </a:lvl5pPr>
    <a:lvl6pPr marL="1524991" algn="l" defTabSz="609996" rtl="0" eaLnBrk="1" latinLnBrk="0" hangingPunct="1">
      <a:defRPr sz="801" kern="1200">
        <a:solidFill>
          <a:schemeClr val="tx1"/>
        </a:solidFill>
        <a:latin typeface="+mn-lt"/>
        <a:ea typeface="+mn-ea"/>
        <a:cs typeface="+mn-cs"/>
      </a:defRPr>
    </a:lvl6pPr>
    <a:lvl7pPr marL="1829989" algn="l" defTabSz="609996" rtl="0" eaLnBrk="1" latinLnBrk="0" hangingPunct="1">
      <a:defRPr sz="801" kern="1200">
        <a:solidFill>
          <a:schemeClr val="tx1"/>
        </a:solidFill>
        <a:latin typeface="+mn-lt"/>
        <a:ea typeface="+mn-ea"/>
        <a:cs typeface="+mn-cs"/>
      </a:defRPr>
    </a:lvl7pPr>
    <a:lvl8pPr marL="2134987" algn="l" defTabSz="609996" rtl="0" eaLnBrk="1" latinLnBrk="0" hangingPunct="1">
      <a:defRPr sz="801" kern="1200">
        <a:solidFill>
          <a:schemeClr val="tx1"/>
        </a:solidFill>
        <a:latin typeface="+mn-lt"/>
        <a:ea typeface="+mn-ea"/>
        <a:cs typeface="+mn-cs"/>
      </a:defRPr>
    </a:lvl8pPr>
    <a:lvl9pPr marL="2439985" algn="l" defTabSz="609996" rtl="0" eaLnBrk="1" latinLnBrk="0" hangingPunct="1">
      <a:defRPr sz="8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A055F-FEBD-C77E-7424-8B30ACF0C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875" y="1683545"/>
            <a:ext cx="7715250" cy="3581400"/>
          </a:xfrm>
          <a:prstGeom prst="rect">
            <a:avLst/>
          </a:prstGeom>
        </p:spPr>
        <p:txBody>
          <a:bodyPr anchor="b"/>
          <a:lstStyle>
            <a:lvl1pPr algn="ctr">
              <a:defRPr sz="5063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857B80-D20C-9BB7-5D58-55FD980DD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025"/>
            </a:lvl1pPr>
            <a:lvl2pPr marL="385785" indent="0" algn="ctr">
              <a:buNone/>
              <a:defRPr sz="1688"/>
            </a:lvl2pPr>
            <a:lvl3pPr marL="771571" indent="0" algn="ctr">
              <a:buNone/>
              <a:defRPr sz="1519"/>
            </a:lvl3pPr>
            <a:lvl4pPr marL="1157356" indent="0" algn="ctr">
              <a:buNone/>
              <a:defRPr sz="1350"/>
            </a:lvl4pPr>
            <a:lvl5pPr marL="1543141" indent="0" algn="ctr">
              <a:buNone/>
              <a:defRPr sz="1350"/>
            </a:lvl5pPr>
            <a:lvl6pPr marL="1928927" indent="0" algn="ctr">
              <a:buNone/>
              <a:defRPr sz="1350"/>
            </a:lvl6pPr>
            <a:lvl7pPr marL="2314712" indent="0" algn="ctr">
              <a:buNone/>
              <a:defRPr sz="1350"/>
            </a:lvl7pPr>
            <a:lvl8pPr marL="2700498" indent="0" algn="ctr">
              <a:buNone/>
              <a:defRPr sz="1350"/>
            </a:lvl8pPr>
            <a:lvl9pPr marL="3086283" indent="0" algn="ctr">
              <a:buNone/>
              <a:defRPr sz="135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069D5F-EE24-7506-B96C-3860C109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3A5574AE-479C-447C-B823-293F38102F7D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C2C090-48F1-7ECB-16D1-4A508A41F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05A649-AD65-F96F-B151-1F28CE614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7628063-8628-416C-8883-A160C1223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166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646A7-2438-301C-E722-1A9215A4B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547688"/>
            <a:ext cx="8872538" cy="198834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6A5E524-4770-54A8-DFCA-1AA928613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913307-4729-6605-8DB5-ADC31EFDAD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3A5574AE-479C-447C-B823-293F38102F7D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F6F0D4-FFA3-0E96-841B-CC752171F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8EA226-8AC7-F4C3-75A8-88CBA618E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7628063-8628-416C-8883-A160C1223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41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D489669-5294-8CBF-393A-631B8E4082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BD83F10-52CB-D111-C2FE-EE63DBB91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07231" y="547688"/>
            <a:ext cx="6525816" cy="871775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3F2EA3-E3F4-5CFF-F404-EC64FCDF93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3A5574AE-479C-447C-B823-293F38102F7D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153E85-9330-003B-2412-EB359044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22F230-BB5D-A5FD-F54F-29490AF31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7628063-8628-416C-8883-A160C1223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26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BAF4AD-241A-85ED-B1DF-D7862F43F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547688"/>
            <a:ext cx="8872538" cy="198834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DA411B-256E-4C8C-0681-86E44A5CA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1F4760-328A-3621-3F0A-FA6105DDBB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3A5574AE-479C-447C-B823-293F38102F7D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2EA996-D4B9-D95D-2233-43AB2B050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C6A755-B1A9-F326-EE05-864ABCED5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7628063-8628-416C-8883-A160C1223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272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8C1C3E-19A3-9C1E-B3E6-4F11799B2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873" y="2564608"/>
            <a:ext cx="8872538" cy="4279106"/>
          </a:xfrm>
          <a:prstGeom prst="rect">
            <a:avLst/>
          </a:prstGeom>
        </p:spPr>
        <p:txBody>
          <a:bodyPr anchor="b"/>
          <a:lstStyle>
            <a:lvl1pPr>
              <a:defRPr sz="5063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E77A996-B074-E6F2-00DE-22E725264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873" y="6884195"/>
            <a:ext cx="8872538" cy="2250281"/>
          </a:xfrm>
        </p:spPr>
        <p:txBody>
          <a:bodyPr/>
          <a:lstStyle>
            <a:lvl1pPr marL="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1pPr>
            <a:lvl2pPr marL="385785" indent="0">
              <a:buNone/>
              <a:defRPr sz="1688">
                <a:solidFill>
                  <a:schemeClr val="tx1">
                    <a:tint val="75000"/>
                  </a:schemeClr>
                </a:solidFill>
              </a:defRPr>
            </a:lvl2pPr>
            <a:lvl3pPr marL="771571" indent="0">
              <a:buNone/>
              <a:defRPr sz="1519">
                <a:solidFill>
                  <a:schemeClr val="tx1">
                    <a:tint val="75000"/>
                  </a:schemeClr>
                </a:solidFill>
              </a:defRPr>
            </a:lvl3pPr>
            <a:lvl4pPr marL="115735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4pPr>
            <a:lvl5pPr marL="154314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5pPr>
            <a:lvl6pPr marL="192892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6pPr>
            <a:lvl7pPr marL="231471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7pPr>
            <a:lvl8pPr marL="270049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8pPr>
            <a:lvl9pPr marL="30862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F9CDD6-EFDF-E567-E9E7-6D593D49F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967444A-CC6F-4128-8304-E53AC04BFD81}" type="datetimeFigureOut">
              <a:rPr lang="pt-BR" smtClean="0"/>
              <a:pPr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7E3DD6-EA6C-12D0-D15B-556970084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8AD698-E4EE-0F75-C715-CF11891B8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FE90ABFC-CC4D-404A-94AF-F029231BE20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643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5073F-17F6-5416-3F81-243AB30DE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547688"/>
            <a:ext cx="8872538" cy="198834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86E0D2-0CFA-3A82-DC14-AA15BDCE5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6D6BA41-77BD-335C-43DB-6E81CD912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ED8F342-11EB-B847-A498-D2B5CBA439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967444A-CC6F-4128-8304-E53AC04BFD81}" type="datetimeFigureOut">
              <a:rPr lang="pt-BR" smtClean="0"/>
              <a:pPr/>
              <a:t>17/04/2023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8FD72B-E34D-F973-0BE7-83EB66B2B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CE3787-B6BC-116F-DAF0-8635217AB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FE90ABFC-CC4D-404A-94AF-F029231BE20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653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ADB878-B91E-5439-8A8D-EF9935CBA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547688"/>
            <a:ext cx="8872538" cy="198834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3C52EFA-74D3-40AE-9E90-57D245F38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571" y="2521745"/>
            <a:ext cx="4351883" cy="1235868"/>
          </a:xfrm>
        </p:spPr>
        <p:txBody>
          <a:bodyPr anchor="b"/>
          <a:lstStyle>
            <a:lvl1pPr marL="0" indent="0">
              <a:buNone/>
              <a:defRPr sz="2025" b="1"/>
            </a:lvl1pPr>
            <a:lvl2pPr marL="385785" indent="0">
              <a:buNone/>
              <a:defRPr sz="1688" b="1"/>
            </a:lvl2pPr>
            <a:lvl3pPr marL="771571" indent="0">
              <a:buNone/>
              <a:defRPr sz="1519" b="1"/>
            </a:lvl3pPr>
            <a:lvl4pPr marL="1157356" indent="0">
              <a:buNone/>
              <a:defRPr sz="1350" b="1"/>
            </a:lvl4pPr>
            <a:lvl5pPr marL="1543141" indent="0">
              <a:buNone/>
              <a:defRPr sz="1350" b="1"/>
            </a:lvl5pPr>
            <a:lvl6pPr marL="1928927" indent="0">
              <a:buNone/>
              <a:defRPr sz="1350" b="1"/>
            </a:lvl6pPr>
            <a:lvl7pPr marL="2314712" indent="0">
              <a:buNone/>
              <a:defRPr sz="1350" b="1"/>
            </a:lvl7pPr>
            <a:lvl8pPr marL="2700498" indent="0">
              <a:buNone/>
              <a:defRPr sz="1350" b="1"/>
            </a:lvl8pPr>
            <a:lvl9pPr marL="3086283" indent="0">
              <a:buNone/>
              <a:defRPr sz="13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06261D2-5C76-17BC-4A9E-9B356F3C7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571" y="3757613"/>
            <a:ext cx="4351883" cy="55268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57C478-77A6-6F7A-60BF-C3E626801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025" b="1"/>
            </a:lvl1pPr>
            <a:lvl2pPr marL="385785" indent="0">
              <a:buNone/>
              <a:defRPr sz="1688" b="1"/>
            </a:lvl2pPr>
            <a:lvl3pPr marL="771571" indent="0">
              <a:buNone/>
              <a:defRPr sz="1519" b="1"/>
            </a:lvl3pPr>
            <a:lvl4pPr marL="1157356" indent="0">
              <a:buNone/>
              <a:defRPr sz="1350" b="1"/>
            </a:lvl4pPr>
            <a:lvl5pPr marL="1543141" indent="0">
              <a:buNone/>
              <a:defRPr sz="1350" b="1"/>
            </a:lvl5pPr>
            <a:lvl6pPr marL="1928927" indent="0">
              <a:buNone/>
              <a:defRPr sz="1350" b="1"/>
            </a:lvl6pPr>
            <a:lvl7pPr marL="2314712" indent="0">
              <a:buNone/>
              <a:defRPr sz="1350" b="1"/>
            </a:lvl7pPr>
            <a:lvl8pPr marL="2700498" indent="0">
              <a:buNone/>
              <a:defRPr sz="1350" b="1"/>
            </a:lvl8pPr>
            <a:lvl9pPr marL="3086283" indent="0">
              <a:buNone/>
              <a:defRPr sz="13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BE3E0F7-6030-73CD-8584-D4C7FF67A9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F955B88-4FC1-2978-7083-8979796D61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967444A-CC6F-4128-8304-E53AC04BFD81}" type="datetimeFigureOut">
              <a:rPr lang="pt-BR" smtClean="0"/>
              <a:pPr/>
              <a:t>17/04/2023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68FD301-2718-32AB-B16C-7A26B1DE2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92A069F-0C65-3AF1-E244-7C08541CD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FE90ABFC-CC4D-404A-94AF-F029231BE20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5002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AA103-9EBA-B93A-C578-9511CCDC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547688"/>
            <a:ext cx="8872538" cy="198834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78F7BDE-9ADB-EB7D-BD1F-63F524EA2C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3A5574AE-479C-447C-B823-293F38102F7D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809E67C-38A3-4C61-E954-AAF1BF56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F8149BE-755B-0DE4-D7F1-9F88A6E90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7628063-8628-416C-8883-A160C1223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9777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5A9660B-095E-B171-000C-8DAEB65A2C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3A5574AE-479C-447C-B823-293F38102F7D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D42B406-9679-FE13-0295-7439B006D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752952-7699-F4DC-ACFE-CCE700DD7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7628063-8628-416C-8883-A160C12234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99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D7D607-3F9D-9A01-E59B-DDE46452F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2" y="685800"/>
            <a:ext cx="3317825" cy="2400300"/>
          </a:xfrm>
          <a:prstGeom prst="rect">
            <a:avLst/>
          </a:prstGeom>
        </p:spPr>
        <p:txBody>
          <a:bodyPr anchor="b"/>
          <a:lstStyle>
            <a:lvl1pPr>
              <a:defRPr sz="27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462A7F-4F4B-9668-650B-AE6F512FA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315" y="1481138"/>
            <a:ext cx="5207794" cy="7310438"/>
          </a:xfrm>
        </p:spPr>
        <p:txBody>
          <a:bodyPr/>
          <a:lstStyle>
            <a:lvl1pPr>
              <a:defRPr sz="2700"/>
            </a:lvl1pPr>
            <a:lvl2pPr>
              <a:defRPr sz="2363"/>
            </a:lvl2pPr>
            <a:lvl3pPr>
              <a:defRPr sz="2025"/>
            </a:lvl3pPr>
            <a:lvl4pPr>
              <a:defRPr sz="1688"/>
            </a:lvl4pPr>
            <a:lvl5pPr>
              <a:defRPr sz="1688"/>
            </a:lvl5pPr>
            <a:lvl6pPr>
              <a:defRPr sz="1688"/>
            </a:lvl6pPr>
            <a:lvl7pPr>
              <a:defRPr sz="1688"/>
            </a:lvl7pPr>
            <a:lvl8pPr>
              <a:defRPr sz="1688"/>
            </a:lvl8pPr>
            <a:lvl9pPr>
              <a:defRPr sz="1688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1A28384-C5A8-0871-A127-B3884C40E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2" y="3086100"/>
            <a:ext cx="3317825" cy="5717382"/>
          </a:xfrm>
        </p:spPr>
        <p:txBody>
          <a:bodyPr/>
          <a:lstStyle>
            <a:lvl1pPr marL="0" indent="0">
              <a:buNone/>
              <a:defRPr sz="1350"/>
            </a:lvl1pPr>
            <a:lvl2pPr marL="385785" indent="0">
              <a:buNone/>
              <a:defRPr sz="1181"/>
            </a:lvl2pPr>
            <a:lvl3pPr marL="771571" indent="0">
              <a:buNone/>
              <a:defRPr sz="1013"/>
            </a:lvl3pPr>
            <a:lvl4pPr marL="1157356" indent="0">
              <a:buNone/>
              <a:defRPr sz="844"/>
            </a:lvl4pPr>
            <a:lvl5pPr marL="1543141" indent="0">
              <a:buNone/>
              <a:defRPr sz="844"/>
            </a:lvl5pPr>
            <a:lvl6pPr marL="1928927" indent="0">
              <a:buNone/>
              <a:defRPr sz="844"/>
            </a:lvl6pPr>
            <a:lvl7pPr marL="2314712" indent="0">
              <a:buNone/>
              <a:defRPr sz="844"/>
            </a:lvl7pPr>
            <a:lvl8pPr marL="2700498" indent="0">
              <a:buNone/>
              <a:defRPr sz="844"/>
            </a:lvl8pPr>
            <a:lvl9pPr marL="3086283" indent="0">
              <a:buNone/>
              <a:defRPr sz="84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295132-3B46-9B2A-AED5-4F07B776BF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967444A-CC6F-4128-8304-E53AC04BFD81}" type="datetimeFigureOut">
              <a:rPr lang="pt-BR" smtClean="0"/>
              <a:pPr/>
              <a:t>17/04/2023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1B1D3CF-0DE0-A2E2-463B-8EFAB5448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2ECB9E-FE0C-DD25-6CC5-6FD86F6A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FE90ABFC-CC4D-404A-94AF-F029231BE20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48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ADBCB5-603B-EE7E-1CEC-2EC3503D4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2" y="685800"/>
            <a:ext cx="3317825" cy="2400300"/>
          </a:xfrm>
          <a:prstGeom prst="rect">
            <a:avLst/>
          </a:prstGeom>
        </p:spPr>
        <p:txBody>
          <a:bodyPr anchor="b"/>
          <a:lstStyle>
            <a:lvl1pPr>
              <a:defRPr sz="27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EDBAC0A-5F53-49EB-A8CD-9BE7C0E0EB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73315" y="1481138"/>
            <a:ext cx="5207794" cy="7310438"/>
          </a:xfrm>
        </p:spPr>
        <p:txBody>
          <a:bodyPr/>
          <a:lstStyle>
            <a:lvl1pPr marL="0" indent="0">
              <a:buNone/>
              <a:defRPr sz="2700"/>
            </a:lvl1pPr>
            <a:lvl2pPr marL="385785" indent="0">
              <a:buNone/>
              <a:defRPr sz="2363"/>
            </a:lvl2pPr>
            <a:lvl3pPr marL="771571" indent="0">
              <a:buNone/>
              <a:defRPr sz="2025"/>
            </a:lvl3pPr>
            <a:lvl4pPr marL="1157356" indent="0">
              <a:buNone/>
              <a:defRPr sz="1688"/>
            </a:lvl4pPr>
            <a:lvl5pPr marL="1543141" indent="0">
              <a:buNone/>
              <a:defRPr sz="1688"/>
            </a:lvl5pPr>
            <a:lvl6pPr marL="1928927" indent="0">
              <a:buNone/>
              <a:defRPr sz="1688"/>
            </a:lvl6pPr>
            <a:lvl7pPr marL="2314712" indent="0">
              <a:buNone/>
              <a:defRPr sz="1688"/>
            </a:lvl7pPr>
            <a:lvl8pPr marL="2700498" indent="0">
              <a:buNone/>
              <a:defRPr sz="1688"/>
            </a:lvl8pPr>
            <a:lvl9pPr marL="3086283" indent="0">
              <a:buNone/>
              <a:defRPr sz="1688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BB6F54C-E8A9-4DBB-0B90-E5916E87F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2" y="3086100"/>
            <a:ext cx="3317825" cy="5717382"/>
          </a:xfrm>
        </p:spPr>
        <p:txBody>
          <a:bodyPr/>
          <a:lstStyle>
            <a:lvl1pPr marL="0" indent="0">
              <a:buNone/>
              <a:defRPr sz="1350"/>
            </a:lvl1pPr>
            <a:lvl2pPr marL="385785" indent="0">
              <a:buNone/>
              <a:defRPr sz="1181"/>
            </a:lvl2pPr>
            <a:lvl3pPr marL="771571" indent="0">
              <a:buNone/>
              <a:defRPr sz="1013"/>
            </a:lvl3pPr>
            <a:lvl4pPr marL="1157356" indent="0">
              <a:buNone/>
              <a:defRPr sz="844"/>
            </a:lvl4pPr>
            <a:lvl5pPr marL="1543141" indent="0">
              <a:buNone/>
              <a:defRPr sz="844"/>
            </a:lvl5pPr>
            <a:lvl6pPr marL="1928927" indent="0">
              <a:buNone/>
              <a:defRPr sz="844"/>
            </a:lvl6pPr>
            <a:lvl7pPr marL="2314712" indent="0">
              <a:buNone/>
              <a:defRPr sz="844"/>
            </a:lvl7pPr>
            <a:lvl8pPr marL="2700498" indent="0">
              <a:buNone/>
              <a:defRPr sz="844"/>
            </a:lvl8pPr>
            <a:lvl9pPr marL="3086283" indent="0">
              <a:buNone/>
              <a:defRPr sz="84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1351BA4-121F-A701-DC55-F4EB67FD4B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9967444A-CC6F-4128-8304-E53AC04BFD81}" type="datetimeFigureOut">
              <a:rPr lang="pt-BR" smtClean="0"/>
              <a:pPr/>
              <a:t>17/04/2023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7B81F3-B740-A972-2912-5CF28558A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B30C42-3C7D-EFF2-E634-E81A4A54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/>
          <a:lstStyle/>
          <a:p>
            <a:fld id="{FE90ABFC-CC4D-404A-94AF-F029231BE20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1746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942E16-CB41-3764-E1B7-2FF2E1F5F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231" y="3775348"/>
            <a:ext cx="8872538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90013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1571" rtl="0" eaLnBrk="1" latinLnBrk="0" hangingPunct="1">
        <a:lnSpc>
          <a:spcPct val="90000"/>
        </a:lnSpc>
        <a:spcBef>
          <a:spcPct val="0"/>
        </a:spcBef>
        <a:buNone/>
        <a:defRPr sz="37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93" indent="-192893" algn="l" defTabSz="771571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Char char="•"/>
        <a:defRPr sz="2363" kern="1200">
          <a:solidFill>
            <a:schemeClr val="tx1"/>
          </a:solidFill>
          <a:latin typeface="+mn-lt"/>
          <a:ea typeface="+mn-ea"/>
          <a:cs typeface="+mn-cs"/>
        </a:defRPr>
      </a:lvl1pPr>
      <a:lvl2pPr marL="578678" indent="-192893" algn="l" defTabSz="771571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964463" indent="-192893" algn="l" defTabSz="771571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3pPr>
      <a:lvl4pPr marL="1350249" indent="-192893" algn="l" defTabSz="771571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736034" indent="-192893" algn="l" defTabSz="771571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2121819" indent="-192893" algn="l" defTabSz="771571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605" indent="-192893" algn="l" defTabSz="771571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390" indent="-192893" algn="l" defTabSz="771571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176" indent="-192893" algn="l" defTabSz="771571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771571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85" algn="l" defTabSz="771571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71" algn="l" defTabSz="771571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56" algn="l" defTabSz="771571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141" algn="l" defTabSz="771571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927" algn="l" defTabSz="771571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712" algn="l" defTabSz="771571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98" algn="l" defTabSz="771571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283" algn="l" defTabSz="771571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D6C675F5-AACF-E400-9A5E-EBCF9BD50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875" y="3847356"/>
            <a:ext cx="7715250" cy="540059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2684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simone.kimura</dc:creator>
  <cp:lastModifiedBy>Luciana Monteiro Peralva</cp:lastModifiedBy>
  <cp:revision>34</cp:revision>
  <dcterms:created xsi:type="dcterms:W3CDTF">2019-03-21T14:06:08Z</dcterms:created>
  <dcterms:modified xsi:type="dcterms:W3CDTF">2023-04-17T18:20:49Z</dcterms:modified>
</cp:coreProperties>
</file>