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287000" cy="10287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C072C7-4F28-477F-BEF2-6F045725B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9E82B43-B21F-435D-AE55-B8A4A1229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49AF-1755-4B81-AEE3-99B484B91A81}" type="datetimeFigureOut">
              <a:rPr lang="pt-BR" smtClean="0"/>
              <a:t>14/04/2022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26407A7-4303-4DE0-8C9C-C8EDBE415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3E12E35-2D18-4576-A728-4F164727E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059CD-475C-4295-AC1E-E7255E4AB4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111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EE95EF2-382E-4C39-85D3-E55124412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31" y="547688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844AAC-8A3D-4F9A-B88E-2A9887647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998E5F-6301-4E1E-B515-F58758A7D3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7231" y="9534526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649AF-1755-4B81-AEE3-99B484B91A81}" type="datetimeFigureOut">
              <a:rPr lang="pt-BR" smtClean="0"/>
              <a:t>14/04/2022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8F943B-88BA-49A6-B01F-59622516AF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07569" y="9534526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1C6A76-2AA3-4EDA-916F-4E0B48144E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65194" y="9534526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059CD-475C-4295-AC1E-E7255E4AB4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786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771571" rtl="0" eaLnBrk="1" latinLnBrk="0" hangingPunct="1">
        <a:lnSpc>
          <a:spcPct val="90000"/>
        </a:lnSpc>
        <a:spcBef>
          <a:spcPct val="0"/>
        </a:spcBef>
        <a:buNone/>
        <a:defRPr sz="37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93" indent="-192893" algn="l" defTabSz="771571" rtl="0" eaLnBrk="1" latinLnBrk="0" hangingPunct="1">
        <a:lnSpc>
          <a:spcPct val="90000"/>
        </a:lnSpc>
        <a:spcBef>
          <a:spcPts val="844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1pPr>
      <a:lvl2pPr marL="578678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964463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350249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736034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2121819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605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390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176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785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571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356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141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8927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4712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498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283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2B716168-2B60-4A48-B34A-AFD14247A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2DC6358-0005-488C-AFEB-497E00750D4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31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Tassia Hallais Verissimo</dc:creator>
  <cp:lastModifiedBy>Tassia Hallais Verissimo</cp:lastModifiedBy>
  <cp:revision>1</cp:revision>
  <dcterms:created xsi:type="dcterms:W3CDTF">2022-04-14T20:10:32Z</dcterms:created>
  <dcterms:modified xsi:type="dcterms:W3CDTF">2022-04-14T20:10:32Z</dcterms:modified>
</cp:coreProperties>
</file>