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  <p:sldId id="277" r:id="rId5"/>
    <p:sldId id="278" r:id="rId6"/>
    <p:sldId id="279" r:id="rId7"/>
    <p:sldId id="282" r:id="rId8"/>
    <p:sldId id="280" r:id="rId9"/>
    <p:sldId id="281" r:id="rId10"/>
    <p:sldId id="283" r:id="rId11"/>
    <p:sldId id="27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5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29922-54AD-45E2-9C05-0F0025788094}" v="26" dt="2021-11-08T23:04:57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Regina Gouvea Barbatho" userId="S::renata.barbatho@an.gov.br::9feb9cee-13a9-4173-93d6-15a1cf868c9a" providerId="AD" clId="Web-{57529922-54AD-45E2-9C05-0F0025788094}"/>
    <pc:docChg chg="modSld">
      <pc:chgData name="Renata Regina Gouvea Barbatho" userId="S::renata.barbatho@an.gov.br::9feb9cee-13a9-4173-93d6-15a1cf868c9a" providerId="AD" clId="Web-{57529922-54AD-45E2-9C05-0F0025788094}" dt="2021-11-08T23:04:56.904" v="14" actId="20577"/>
      <pc:docMkLst>
        <pc:docMk/>
      </pc:docMkLst>
      <pc:sldChg chg="modSp">
        <pc:chgData name="Renata Regina Gouvea Barbatho" userId="S::renata.barbatho@an.gov.br::9feb9cee-13a9-4173-93d6-15a1cf868c9a" providerId="AD" clId="Web-{57529922-54AD-45E2-9C05-0F0025788094}" dt="2021-11-08T23:03:18.573" v="12" actId="20577"/>
        <pc:sldMkLst>
          <pc:docMk/>
          <pc:sldMk cId="1892579316" sldId="274"/>
        </pc:sldMkLst>
        <pc:spChg chg="mod">
          <ac:chgData name="Renata Regina Gouvea Barbatho" userId="S::renata.barbatho@an.gov.br::9feb9cee-13a9-4173-93d6-15a1cf868c9a" providerId="AD" clId="Web-{57529922-54AD-45E2-9C05-0F0025788094}" dt="2021-11-08T23:03:18.573" v="12" actId="20577"/>
          <ac:spMkLst>
            <pc:docMk/>
            <pc:sldMk cId="1892579316" sldId="274"/>
            <ac:spMk id="27" creationId="{68567209-3E42-4482-A443-8F7855BBF6B2}"/>
          </ac:spMkLst>
        </pc:spChg>
      </pc:sldChg>
      <pc:sldChg chg="modSp">
        <pc:chgData name="Renata Regina Gouvea Barbatho" userId="S::renata.barbatho@an.gov.br::9feb9cee-13a9-4173-93d6-15a1cf868c9a" providerId="AD" clId="Web-{57529922-54AD-45E2-9C05-0F0025788094}" dt="2021-11-08T23:04:56.904" v="14" actId="20577"/>
        <pc:sldMkLst>
          <pc:docMk/>
          <pc:sldMk cId="2985871955" sldId="276"/>
        </pc:sldMkLst>
        <pc:spChg chg="mod">
          <ac:chgData name="Renata Regina Gouvea Barbatho" userId="S::renata.barbatho@an.gov.br::9feb9cee-13a9-4173-93d6-15a1cf868c9a" providerId="AD" clId="Web-{57529922-54AD-45E2-9C05-0F0025788094}" dt="2021-11-08T23:04:56.904" v="14" actId="20577"/>
          <ac:spMkLst>
            <pc:docMk/>
            <pc:sldMk cId="2985871955" sldId="276"/>
            <ac:spMk id="26" creationId="{9186DA76-75B4-495E-902F-7229C6B5DC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8A23B-3534-43D8-B894-89815AAAC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FC51ED-F020-47FE-8C4C-ACECA36CB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7199F4-8584-4F7C-BD68-81E40B08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4C37F9-52AF-4478-B266-FE69E5DD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D0706A-9A7C-4983-B3A2-A7298A77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13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A819C-CB63-44F6-A5E0-E0EF303E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2AD328-DCDD-48F4-A797-11AD99054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F8F889-B954-4395-AC9F-EBD2BCC5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A93285-0451-4A8E-8A98-942F49FB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1FDD69-6D54-40BD-AC7A-5198574F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74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F98E28-F39A-41B6-90CF-AC76FF81C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6940C4-2C7C-4D2B-82AD-8FCE4AF22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619239-6124-4CB2-B72B-2844C4D2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AD4CB3-84DE-4CB9-808D-FEB0AE76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FB98EC-0D43-43F1-B9B2-FFF90FC9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81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70CD7-9B8C-4FC2-8B9B-48AAB89D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FDD31-0BFB-45C0-B032-B7A211A3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71F751-6F5F-4EC8-B437-6A67BA65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BD04F2-2D07-4B83-BD4B-352B3AA7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5EF856-79FC-41A2-8FCA-67A9BE0F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04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0B45A-A111-4252-A7AB-3E061C32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C0AF1F-7DA0-4A57-8C5E-7DB60B033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91D001-957E-4BDA-B6E5-4E9DB7FE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E914E0-6137-4C2E-A056-675EC4151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C4AEEB-25BF-4858-9EF6-AAFB6AAF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6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C11FE-45A2-4625-A83B-DADAC574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791FEF-640E-454D-A35E-0A7464FC2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459CFE-50B7-4A90-B1E9-8C2635AA3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F8E3C0-9142-4A79-A40E-1A9680FF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B4EA3F-EE7B-48E3-B4AB-E0E83558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7B362D-3CCF-49BF-80F8-494AA6F1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07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13C5D-AE95-41B6-8319-6CAE04A0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EF1B3F-A79F-40AD-AF4B-CF431AFDC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8E1CDF-D6D7-4E44-9428-11DD8A88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4810771-4A4B-4E0A-92B5-294CBE0FF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EA1144-6462-4921-8A0D-2DCC10371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BC02D2F-2AF7-4A04-8A93-BAB2C14C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4EF90A-56BE-4B95-8A91-441D5B8A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263FFE-8881-4F5B-A0A2-C0DC2635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6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7B390-6C67-4D54-9CD9-CAA58D1C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728B015-E259-462C-A464-98BBB465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010199-47EF-41AA-8D05-1C750C4E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2CA1EB-8B95-4479-A5AB-D0CDE6B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8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BE5C037-F5CB-46E3-8756-65F0B894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AED225E-53FC-43B7-BF80-6025F304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CF36C8-3BE7-4976-B3F9-9869E69E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59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0DBF5-0F78-41A4-A29B-95DF959D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DE1A5-CC4F-4AF5-A64E-CFFD9C09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928340-DA7E-4522-A662-334A15EA4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1F2CD3-E22E-4C58-A9C5-2FC385A6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710FBD-4371-49F5-9BDD-52932A56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A8D737-83C5-4005-97D2-D3FB44D2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30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583C3-0816-4555-ACB1-4B2242F5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9BEB508-A60A-4931-979A-17CB8E06C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CF650D-D562-46F9-92F5-D6A1BA8EE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4E26A4-B11C-46C2-949F-675B5F51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ABF055-DA4B-4512-975B-70D36A3A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F23954-AEA4-4868-81A4-18CFAA5B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1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E255B1-FAF8-4C42-B37D-4D792669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D15FD8-877F-4BFA-AA28-64F60902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C871F-CE3B-465C-AE19-51E59C0B1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1F36-BAD5-4250-899B-EAFFE00874E3}" type="datetimeFigureOut">
              <a:rPr lang="pt-BR" smtClean="0"/>
              <a:t>08/11/2021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18CCAE-1B87-4628-BFB3-3BD4097B0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B93F7F-3AD2-4CA7-BD17-B94FC9AD0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0FDB-2AF9-4754-BF79-FC0FA502E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95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96808"/>
            <a:ext cx="1001917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O presente arquivo em PowerPoint é de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uso opcional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 para as apresentações no ‘I Seminário Internacional de Processamento Técnico e Preservação de Acervos em Arquivos’. 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As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adaptações 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razão das especificidades das apresentações são de responsabilidade dos autores. </a:t>
            </a:r>
          </a:p>
          <a:p>
            <a:pPr>
              <a:spcBef>
                <a:spcPct val="0"/>
              </a:spcBef>
            </a:pPr>
            <a:r>
              <a:rPr lang="pt-BR" altLang="pt-BR" sz="2000">
                <a:solidFill>
                  <a:srgbClr val="885660"/>
                </a:solidFill>
                <a:latin typeface="+mn-lt"/>
              </a:rPr>
              <a:t>Recomenda-se fonte </a:t>
            </a:r>
            <a:r>
              <a:rPr lang="pt-BR" altLang="pt-BR" sz="2000" b="1">
                <a:solidFill>
                  <a:srgbClr val="885660"/>
                </a:solidFill>
                <a:latin typeface="+mn-lt"/>
              </a:rPr>
              <a:t>“Calibri” tamanho mínimo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20.</a:t>
            </a:r>
            <a:endParaRPr lang="pt-BR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cor de fonte é de livre escolha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. A cor utilizada neste </a:t>
            </a:r>
            <a:r>
              <a:rPr lang="pt-BR" altLang="pt-BR" sz="2000" err="1">
                <a:solidFill>
                  <a:srgbClr val="885660"/>
                </a:solidFill>
                <a:latin typeface="+mn-lt"/>
              </a:rPr>
              <a:t>template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 é a #885660.</a:t>
            </a:r>
          </a:p>
          <a:p>
            <a:pPr>
              <a:spcBef>
                <a:spcPct val="0"/>
              </a:spcBef>
            </a:pPr>
            <a:endParaRPr lang="pt-BR" altLang="pt-BR" sz="22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102838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Orientações para uso do </a:t>
            </a:r>
            <a:r>
              <a:rPr lang="pt-BR" altLang="pt-BR" b="1" dirty="0" err="1">
                <a:solidFill>
                  <a:srgbClr val="885660"/>
                </a:solidFill>
                <a:latin typeface="+mn-lt"/>
              </a:rPr>
              <a:t>template</a:t>
            </a: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 em PowerPoint</a:t>
            </a:r>
          </a:p>
        </p:txBody>
      </p:sp>
    </p:spTree>
    <p:extLst>
      <p:ext uri="{BB962C8B-B14F-4D97-AF65-F5344CB8AC3E}">
        <p14:creationId xmlns:p14="http://schemas.microsoft.com/office/powerpoint/2010/main" val="1892579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Recomenda-se incluir na bibliografia apenas os trabalhos citados ou que tenham grande impacto na elaboração do texto a ser apresentado. 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71237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9F39708E-EFE3-45AB-824E-58D652C9F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46" y="2102430"/>
            <a:ext cx="1030717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rgbClr val="885660"/>
                </a:solidFill>
                <a:latin typeface="+mn-lt"/>
              </a:rPr>
              <a:t>Contato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Não esqueça de fornecer o contato dos autores para que o público possa tirar dúvidas e estabelecer conversas sobre o tema apresentado.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186DA76-75B4-495E-902F-7229C6B5D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762" y="3740600"/>
            <a:ext cx="795889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1: Nome (Vínculo) </a:t>
            </a:r>
            <a:endParaRPr lang="pt-BR"/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E-mail:</a:t>
            </a: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2: Nome (Vínculo)</a:t>
            </a: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E-mail:</a:t>
            </a: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3: Nome (Vínculo) </a:t>
            </a: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E-mail:</a:t>
            </a:r>
            <a:endParaRPr lang="pt-BR" altLang="pt-BR" sz="2000" dirty="0">
              <a:solidFill>
                <a:srgbClr val="885660"/>
              </a:solidFill>
              <a:latin typeface="+mn-lt"/>
              <a:cs typeface="Calibri" panose="020F0502020204030204"/>
            </a:endParaRP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7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Lembre-se: uma apresentação deve ser um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resumo objetivo 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do trabalho. 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Evite: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Parágrafos longos;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Gráficos grandes e de difícil visualização;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Imagens em baixa resolução. 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Opte por: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Tópicos formados por palavras ou expressões objetivas;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Gráficos e tabelas que ilustrem claramente o que se busca demonstrar;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	- Imagens em alta resolução.</a:t>
            </a:r>
          </a:p>
          <a:p>
            <a:pPr>
              <a:spcBef>
                <a:spcPct val="0"/>
              </a:spcBef>
            </a:pP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Respeite o tempo </a:t>
            </a: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estabelecido pela organização do evento para sua fala. 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Recomendamos que as apresentações não ultrapassem o quantitativo de </a:t>
            </a:r>
            <a:r>
              <a:rPr lang="pt-BR" altLang="pt-BR" sz="2000" b="1" dirty="0">
                <a:solidFill>
                  <a:srgbClr val="885660"/>
                </a:solidFill>
                <a:latin typeface="+mn-lt"/>
              </a:rPr>
              <a:t>15 slides.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Orientações para uso do </a:t>
            </a:r>
            <a:r>
              <a:rPr lang="pt-BR" altLang="pt-BR" b="1" dirty="0" err="1">
                <a:solidFill>
                  <a:srgbClr val="885660"/>
                </a:solidFill>
                <a:latin typeface="+mn-lt"/>
              </a:rPr>
              <a:t>template</a:t>
            </a: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 em PowerPoint</a:t>
            </a:r>
          </a:p>
        </p:txBody>
      </p:sp>
    </p:spTree>
    <p:extLst>
      <p:ext uri="{BB962C8B-B14F-4D97-AF65-F5344CB8AC3E}">
        <p14:creationId xmlns:p14="http://schemas.microsoft.com/office/powerpoint/2010/main" val="333030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9F39708E-EFE3-45AB-824E-58D652C9F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14" y="2706521"/>
            <a:ext cx="103071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rgbClr val="885660"/>
                </a:solidFill>
                <a:latin typeface="+mn-lt"/>
              </a:rPr>
              <a:t>TÍTULO: 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2800" dirty="0">
                <a:solidFill>
                  <a:srgbClr val="885660"/>
                </a:solidFill>
                <a:latin typeface="+mn-lt"/>
              </a:rPr>
              <a:t>Subtítulo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186DA76-75B4-495E-902F-7229C6B5D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12915"/>
            <a:ext cx="79588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1: Nome (Vínculo) - Ex.: Bruna Barbosa (UFF)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2: Nome (Vínculo)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Autoria 3: Nome (Vínculo) 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tópicos, explique os elementos centrais do trabalho apresentado.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65517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tópicos, informe quais são os principais referenciais teóricos no qual você se debruçou para a construção do trabalho apresentado.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Para citações sugerimos o uso de aspas, recuo de texto em um novo parágrafo e que as informações de autoria, ano e página venham entre parênteses subsequentes à citação. Ex.: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	“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Oissushd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taftfatsdf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jadjc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akdjijewf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jsfiguhgu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tfdrd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dft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hyagd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hdg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auhpr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por 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ta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 	</a:t>
            </a:r>
            <a:r>
              <a:rPr lang="pt-BR" altLang="pt-BR" sz="2200" dirty="0" err="1">
                <a:solidFill>
                  <a:srgbClr val="885660"/>
                </a:solidFill>
                <a:latin typeface="+mn-lt"/>
              </a:rPr>
              <a:t>campudhue</a:t>
            </a: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.” (AUTORIA, ANO, PÁGINA)</a:t>
            </a:r>
          </a:p>
          <a:p>
            <a:pPr>
              <a:spcBef>
                <a:spcPct val="0"/>
              </a:spcBef>
            </a:pPr>
            <a:r>
              <a:rPr lang="pt-BR" altLang="pt-BR" sz="2200" dirty="0">
                <a:solidFill>
                  <a:srgbClr val="885660"/>
                </a:solidFill>
                <a:latin typeface="+mn-lt"/>
              </a:rPr>
              <a:t>Para a utilização de elementos visuais como imagens, gráficos e tabelas, sugerimos o uso de um slide exclusivo e a inclusão de legenda contendo título e fonte do elemento.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Marco Teórico</a:t>
            </a:r>
          </a:p>
        </p:txBody>
      </p:sp>
    </p:spTree>
    <p:extLst>
      <p:ext uri="{BB962C8B-B14F-4D97-AF65-F5344CB8AC3E}">
        <p14:creationId xmlns:p14="http://schemas.microsoft.com/office/powerpoint/2010/main" val="234153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74" y="2190325"/>
            <a:ext cx="10019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Ex.: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8EBB2C56-38ED-449A-9519-C5D50FD0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323" y="5104963"/>
            <a:ext cx="636263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Imagem: Projeto de prédio a construir na esquina da praça circular e Rua Visconde de Inhaúma, no Rio de Janeiro, 1905. Arquivo Nacional. Fundo Comissão Construtora da Avenida Central. BR_RJANRIO_1C_0_MAP_0018_001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Fonte: Pinterest Arquivo Nacional</a:t>
            </a:r>
          </a:p>
        </p:txBody>
      </p:sp>
      <p:pic>
        <p:nvPicPr>
          <p:cNvPr id="8" name="Imagem 7" descr="Diagrama&#10;&#10;Descrição gerada automaticamente com confiança média">
            <a:extLst>
              <a:ext uri="{FF2B5EF4-FFF2-40B4-BE49-F238E27FC236}">
                <a16:creationId xmlns:a16="http://schemas.microsoft.com/office/drawing/2014/main" id="{3D20957A-BD22-4099-A26A-37C4E7C9E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05" y="1900999"/>
            <a:ext cx="4294554" cy="483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9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tópicos, explique a metodologia do trabalho apresentado.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167010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tópicos, explique os resultados do trabalho apresentado.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86091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0800" y="3817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800" y="55286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800" y="6770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99" y="8880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3200" y="534100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3199" y="20806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3200" y="829422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03199" y="1040420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15833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5833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5833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15832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38166" y="461086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XXI ENANCIB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8166" y="134672"/>
            <a:ext cx="885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50 anos de Ciência da Informação no Brasil: diversidade, saberes e transformação social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38166" y="756408"/>
            <a:ext cx="1422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25-29 out. 2021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38165" y="967406"/>
            <a:ext cx="18892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bg1"/>
                </a:solidFill>
              </a:rPr>
              <a:t>PPGCI IBICT UFRJ - ANCIB</a:t>
            </a:r>
          </a:p>
          <a:p>
            <a:r>
              <a:rPr lang="pt-BR" sz="1300" dirty="0">
                <a:solidFill>
                  <a:schemeClr val="bg1"/>
                </a:solidFill>
              </a:rPr>
              <a:t>Capes – CNPq - Faperj</a:t>
            </a:r>
          </a:p>
        </p:txBody>
      </p:sp>
      <p:pic>
        <p:nvPicPr>
          <p:cNvPr id="3" name="Imagem 2" descr="Tela de celula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E5FA0EF-CE8B-4173-85E4-E674F7D8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18"/>
            <a:ext cx="12218550" cy="1851110"/>
          </a:xfrm>
          <a:prstGeom prst="rect">
            <a:avLst/>
          </a:prstGeom>
        </p:spPr>
      </p:pic>
      <p:sp>
        <p:nvSpPr>
          <p:cNvPr id="27" name="Text Box 2">
            <a:extLst>
              <a:ext uri="{FF2B5EF4-FFF2-40B4-BE49-F238E27FC236}">
                <a16:creationId xmlns:a16="http://schemas.microsoft.com/office/drawing/2014/main" id="{68567209-3E42-4482-A443-8F7855BBF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805" y="2846025"/>
            <a:ext cx="10019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t-BR" altLang="pt-BR" sz="2000" dirty="0">
                <a:solidFill>
                  <a:srgbClr val="885660"/>
                </a:solidFill>
                <a:latin typeface="+mn-lt"/>
              </a:rPr>
              <a:t>Em tópicos, explique as principais conclusões do trabalho apresentado.</a:t>
            </a:r>
            <a:endParaRPr lang="pt-BR" altLang="pt-BR" sz="2200" dirty="0">
              <a:solidFill>
                <a:srgbClr val="885660"/>
              </a:solidFill>
              <a:latin typeface="+mn-lt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B753A6F-4842-4B2B-A29F-C4C12442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05" y="2012134"/>
            <a:ext cx="10665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885660"/>
                </a:solidFill>
                <a:latin typeface="+mn-lt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604280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0EA3E8D3DB63B45A62F122ED5473E3F" ma:contentTypeVersion="2" ma:contentTypeDescription="Crie um novo documento." ma:contentTypeScope="" ma:versionID="28134ab11f2f776e77771cceaa8aea97">
  <xsd:schema xmlns:xsd="http://www.w3.org/2001/XMLSchema" xmlns:xs="http://www.w3.org/2001/XMLSchema" xmlns:p="http://schemas.microsoft.com/office/2006/metadata/properties" xmlns:ns2="30603bc8-7ba8-4b1e-8ca7-3357259c1c7c" targetNamespace="http://schemas.microsoft.com/office/2006/metadata/properties" ma:root="true" ma:fieldsID="c1dd2f5e71b346878bd16ce998b08ef4" ns2:_="">
    <xsd:import namespace="30603bc8-7ba8-4b1e-8ca7-3357259c1c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03bc8-7ba8-4b1e-8ca7-3357259c1c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850BCC-C826-42CA-88FF-68B8175BE3D2}"/>
</file>

<file path=customXml/itemProps2.xml><?xml version="1.0" encoding="utf-8"?>
<ds:datastoreItem xmlns:ds="http://schemas.openxmlformats.org/officeDocument/2006/customXml" ds:itemID="{F4711AC6-B5DA-4CD7-99FE-C0C3C71607C6}"/>
</file>

<file path=customXml/itemProps3.xml><?xml version="1.0" encoding="utf-8"?>
<ds:datastoreItem xmlns:ds="http://schemas.openxmlformats.org/officeDocument/2006/customXml" ds:itemID="{6EAB9B6B-6F33-4A9C-B106-90A077755EEE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1861</Words>
  <Application>Microsoft Office PowerPoint</Application>
  <PresentationFormat>Widescreen</PresentationFormat>
  <Paragraphs>270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Sarieddine Barcelos</dc:creator>
  <cp:lastModifiedBy>Bruna Sarieddine Barcelos</cp:lastModifiedBy>
  <cp:revision>9</cp:revision>
  <dcterms:created xsi:type="dcterms:W3CDTF">2021-11-08T13:59:57Z</dcterms:created>
  <dcterms:modified xsi:type="dcterms:W3CDTF">2021-11-08T23:04:59Z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0x01010000EA3E8D3DB63B45A62F122ED5473E3F</vt:lpwstr>
  </property>
</Properties>
</file>