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49"/>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81"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Lst>
  <p:sldSz cx="12192000" cy="6858000"/>
  <p:notesSz cx="6858000" cy="9144000"/>
  <p:embeddedFontLst>
    <p:embeddedFont>
      <p:font typeface="Open Sans" panose="020B0606030504020204" pitchFamily="34" charset="0"/>
      <p:regular r:id="rId50"/>
      <p:bold r:id="rId51"/>
      <p:italic r:id="rId52"/>
      <p:boldItalic r:id="rId5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56" roundtripDataSignature="AMtx7mihbyHyOuXNEcbIbK8uguMbqy97E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CFE2071-2B48-4CC3-9FF5-8CBBD6945CCD}" v="3" dt="2026-05-07T16:35:19.12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5" d="100"/>
          <a:sy n="105" d="100"/>
        </p:scale>
        <p:origin x="798"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font" Target="fonts/font1.fntdata"/><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font" Target="fonts/font4.fntdata"/><Relationship Id="rId58" Type="http://schemas.openxmlformats.org/officeDocument/2006/relationships/viewProps" Target="viewProps.xml"/><Relationship Id="rId5" Type="http://schemas.openxmlformats.org/officeDocument/2006/relationships/slide" Target="slides/slide4.xml"/><Relationship Id="rId61" Type="http://schemas.microsoft.com/office/2016/11/relationships/changesInfo" Target="changesInfos/changesInfo1.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customschemas.google.com/relationships/presentationmetadata" Target="metadata"/><Relationship Id="rId8" Type="http://schemas.openxmlformats.org/officeDocument/2006/relationships/slide" Target="slides/slide7.xml"/><Relationship Id="rId51" Type="http://schemas.openxmlformats.org/officeDocument/2006/relationships/font" Target="fonts/font2.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62"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notesMaster" Target="notesMasters/notesMaster1.xml"/><Relationship Id="rId57" Type="http://schemas.openxmlformats.org/officeDocument/2006/relationships/presProps" Target="pres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font" Target="fonts/font3.fntdata"/><Relationship Id="rId60"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ucia de Fatima Teixeira Masson" userId="65c7a824-bd2b-4449-adce-3e5c7991518e" providerId="ADAL" clId="{449880EA-2896-4DFD-956E-80ABB8B8441A}"/>
    <pc:docChg chg="undo custSel addSld delSld modSld">
      <pc:chgData name="Lucia de Fatima Teixeira Masson" userId="65c7a824-bd2b-4449-adce-3e5c7991518e" providerId="ADAL" clId="{449880EA-2896-4DFD-956E-80ABB8B8441A}" dt="2026-05-07T16:41:49.056" v="246" actId="21"/>
      <pc:docMkLst>
        <pc:docMk/>
      </pc:docMkLst>
      <pc:sldChg chg="modSp mod">
        <pc:chgData name="Lucia de Fatima Teixeira Masson" userId="65c7a824-bd2b-4449-adce-3e5c7991518e" providerId="ADAL" clId="{449880EA-2896-4DFD-956E-80ABB8B8441A}" dt="2026-05-07T16:41:49.056" v="246" actId="21"/>
        <pc:sldMkLst>
          <pc:docMk/>
          <pc:sldMk cId="0" sldId="263"/>
        </pc:sldMkLst>
        <pc:spChg chg="mod">
          <ac:chgData name="Lucia de Fatima Teixeira Masson" userId="65c7a824-bd2b-4449-adce-3e5c7991518e" providerId="ADAL" clId="{449880EA-2896-4DFD-956E-80ABB8B8441A}" dt="2026-05-07T16:41:49.056" v="246" actId="21"/>
          <ac:spMkLst>
            <pc:docMk/>
            <pc:sldMk cId="0" sldId="263"/>
            <ac:spMk id="171" creationId="{00000000-0000-0000-0000-000000000000}"/>
          </ac:spMkLst>
        </pc:spChg>
      </pc:sldChg>
      <pc:sldChg chg="modSp mod">
        <pc:chgData name="Lucia de Fatima Teixeira Masson" userId="65c7a824-bd2b-4449-adce-3e5c7991518e" providerId="ADAL" clId="{449880EA-2896-4DFD-956E-80ABB8B8441A}" dt="2026-05-07T16:29:19.908" v="8" actId="1076"/>
        <pc:sldMkLst>
          <pc:docMk/>
          <pc:sldMk cId="0" sldId="269"/>
        </pc:sldMkLst>
        <pc:spChg chg="mod">
          <ac:chgData name="Lucia de Fatima Teixeira Masson" userId="65c7a824-bd2b-4449-adce-3e5c7991518e" providerId="ADAL" clId="{449880EA-2896-4DFD-956E-80ABB8B8441A}" dt="2026-05-07T16:29:00.492" v="4" actId="1076"/>
          <ac:spMkLst>
            <pc:docMk/>
            <pc:sldMk cId="0" sldId="269"/>
            <ac:spMk id="242" creationId="{00000000-0000-0000-0000-000000000000}"/>
          </ac:spMkLst>
        </pc:spChg>
        <pc:picChg chg="mod">
          <ac:chgData name="Lucia de Fatima Teixeira Masson" userId="65c7a824-bd2b-4449-adce-3e5c7991518e" providerId="ADAL" clId="{449880EA-2896-4DFD-956E-80ABB8B8441A}" dt="2026-05-07T16:29:19.908" v="8" actId="1076"/>
          <ac:picMkLst>
            <pc:docMk/>
            <pc:sldMk cId="0" sldId="269"/>
            <ac:picMk id="243" creationId="{00000000-0000-0000-0000-000000000000}"/>
          </ac:picMkLst>
        </pc:picChg>
        <pc:picChg chg="mod">
          <ac:chgData name="Lucia de Fatima Teixeira Masson" userId="65c7a824-bd2b-4449-adce-3e5c7991518e" providerId="ADAL" clId="{449880EA-2896-4DFD-956E-80ABB8B8441A}" dt="2026-05-07T16:28:50.270" v="1" actId="1076"/>
          <ac:picMkLst>
            <pc:docMk/>
            <pc:sldMk cId="0" sldId="269"/>
            <ac:picMk id="244" creationId="{00000000-0000-0000-0000-000000000000}"/>
          </ac:picMkLst>
        </pc:picChg>
      </pc:sldChg>
      <pc:sldChg chg="del">
        <pc:chgData name="Lucia de Fatima Teixeira Masson" userId="65c7a824-bd2b-4449-adce-3e5c7991518e" providerId="ADAL" clId="{449880EA-2896-4DFD-956E-80ABB8B8441A}" dt="2026-05-07T16:30:15.740" v="9" actId="2696"/>
        <pc:sldMkLst>
          <pc:docMk/>
          <pc:sldMk cId="0" sldId="281"/>
        </pc:sldMkLst>
      </pc:sldChg>
      <pc:sldChg chg="addSp modSp add mod">
        <pc:chgData name="Lucia de Fatima Teixeira Masson" userId="65c7a824-bd2b-4449-adce-3e5c7991518e" providerId="ADAL" clId="{449880EA-2896-4DFD-956E-80ABB8B8441A}" dt="2026-05-07T16:36:34.883" v="245" actId="13926"/>
        <pc:sldMkLst>
          <pc:docMk/>
          <pc:sldMk cId="3258261042" sldId="281"/>
        </pc:sldMkLst>
        <pc:spChg chg="add mod">
          <ac:chgData name="Lucia de Fatima Teixeira Masson" userId="65c7a824-bd2b-4449-adce-3e5c7991518e" providerId="ADAL" clId="{449880EA-2896-4DFD-956E-80ABB8B8441A}" dt="2026-05-07T16:36:34.883" v="245" actId="13926"/>
          <ac:spMkLst>
            <pc:docMk/>
            <pc:sldMk cId="3258261042" sldId="281"/>
            <ac:spMk id="3" creationId="{3F4C8BD5-6C05-2C2F-0E10-A192C5D4773C}"/>
          </ac:spMkLst>
        </pc:spChg>
        <pc:spChg chg="mod">
          <ac:chgData name="Lucia de Fatima Teixeira Masson" userId="65c7a824-bd2b-4449-adce-3e5c7991518e" providerId="ADAL" clId="{449880EA-2896-4DFD-956E-80ABB8B8441A}" dt="2026-05-07T16:35:05.358" v="219" actId="20577"/>
          <ac:spMkLst>
            <pc:docMk/>
            <pc:sldMk cId="3258261042" sldId="281"/>
            <ac:spMk id="408" creationId="{00000000-0000-0000-0000-000000000000}"/>
          </ac:spMkLst>
        </pc:spChg>
        <pc:spChg chg="mod">
          <ac:chgData name="Lucia de Fatima Teixeira Masson" userId="65c7a824-bd2b-4449-adce-3e5c7991518e" providerId="ADAL" clId="{449880EA-2896-4DFD-956E-80ABB8B8441A}" dt="2026-05-07T16:35:43.794" v="229" actId="14100"/>
          <ac:spMkLst>
            <pc:docMk/>
            <pc:sldMk cId="3258261042" sldId="281"/>
            <ac:spMk id="412" creationId="{00000000-0000-0000-0000-000000000000}"/>
          </ac:spMkLst>
        </pc:spChg>
        <pc:picChg chg="mod">
          <ac:chgData name="Lucia de Fatima Teixeira Masson" userId="65c7a824-bd2b-4449-adce-3e5c7991518e" providerId="ADAL" clId="{449880EA-2896-4DFD-956E-80ABB8B8441A}" dt="2026-05-07T16:35:49.566" v="231" actId="14100"/>
          <ac:picMkLst>
            <pc:docMk/>
            <pc:sldMk cId="3258261042" sldId="281"/>
            <ac:picMk id="413" creationId="{00000000-0000-0000-0000-000000000000}"/>
          </ac:picMkLst>
        </pc:picChg>
        <pc:picChg chg="mod">
          <ac:chgData name="Lucia de Fatima Teixeira Masson" userId="65c7a824-bd2b-4449-adce-3e5c7991518e" providerId="ADAL" clId="{449880EA-2896-4DFD-956E-80ABB8B8441A}" dt="2026-05-07T16:35:41.182" v="228" actId="1076"/>
          <ac:picMkLst>
            <pc:docMk/>
            <pc:sldMk cId="3258261042" sldId="281"/>
            <ac:picMk id="414" creationId="{00000000-0000-0000-0000-000000000000}"/>
          </ac:picMkLst>
        </pc:picChg>
      </pc:sldChg>
      <pc:sldChg chg="modSp mod">
        <pc:chgData name="Lucia de Fatima Teixeira Masson" userId="65c7a824-bd2b-4449-adce-3e5c7991518e" providerId="ADAL" clId="{449880EA-2896-4DFD-956E-80ABB8B8441A}" dt="2026-05-07T16:32:03.734" v="61" actId="14100"/>
        <pc:sldMkLst>
          <pc:docMk/>
          <pc:sldMk cId="0" sldId="283"/>
        </pc:sldMkLst>
        <pc:spChg chg="mod">
          <ac:chgData name="Lucia de Fatima Teixeira Masson" userId="65c7a824-bd2b-4449-adce-3e5c7991518e" providerId="ADAL" clId="{449880EA-2896-4DFD-956E-80ABB8B8441A}" dt="2026-05-07T16:32:03.734" v="61" actId="14100"/>
          <ac:spMkLst>
            <pc:docMk/>
            <pc:sldMk cId="0" sldId="283"/>
            <ac:spMk id="433" creationId="{00000000-0000-0000-0000-000000000000}"/>
          </ac:spMkLst>
        </pc:spChg>
      </pc:sldChg>
      <pc:sldChg chg="modSp mod">
        <pc:chgData name="Lucia de Fatima Teixeira Masson" userId="65c7a824-bd2b-4449-adce-3e5c7991518e" providerId="ADAL" clId="{449880EA-2896-4DFD-956E-80ABB8B8441A}" dt="2026-05-07T16:32:30.549" v="106" actId="14100"/>
        <pc:sldMkLst>
          <pc:docMk/>
          <pc:sldMk cId="0" sldId="284"/>
        </pc:sldMkLst>
        <pc:spChg chg="mod">
          <ac:chgData name="Lucia de Fatima Teixeira Masson" userId="65c7a824-bd2b-4449-adce-3e5c7991518e" providerId="ADAL" clId="{449880EA-2896-4DFD-956E-80ABB8B8441A}" dt="2026-05-07T16:32:30.549" v="106" actId="14100"/>
          <ac:spMkLst>
            <pc:docMk/>
            <pc:sldMk cId="0" sldId="284"/>
            <ac:spMk id="445"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86" name="Google Shape;86;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3"/>
        <p:cNvGrpSpPr/>
        <p:nvPr/>
      </p:nvGrpSpPr>
      <p:grpSpPr>
        <a:xfrm>
          <a:off x="0" y="0"/>
          <a:ext cx="0" cy="0"/>
          <a:chOff x="0" y="0"/>
          <a:chExt cx="0" cy="0"/>
        </a:xfrm>
      </p:grpSpPr>
      <p:sp>
        <p:nvSpPr>
          <p:cNvPr id="184" name="Google Shape;184;g3504a5de3d5_0_1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85" name="Google Shape;185;g3504a5de3d5_0_12: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7"/>
        <p:cNvGrpSpPr/>
        <p:nvPr/>
      </p:nvGrpSpPr>
      <p:grpSpPr>
        <a:xfrm>
          <a:off x="0" y="0"/>
          <a:ext cx="0" cy="0"/>
          <a:chOff x="0" y="0"/>
          <a:chExt cx="0" cy="0"/>
        </a:xfrm>
      </p:grpSpPr>
      <p:sp>
        <p:nvSpPr>
          <p:cNvPr id="198" name="Google Shape;198;g34e85a16a31_0_7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99" name="Google Shape;199;g34e85a16a31_0_75: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9"/>
        <p:cNvGrpSpPr/>
        <p:nvPr/>
      </p:nvGrpSpPr>
      <p:grpSpPr>
        <a:xfrm>
          <a:off x="0" y="0"/>
          <a:ext cx="0" cy="0"/>
          <a:chOff x="0" y="0"/>
          <a:chExt cx="0" cy="0"/>
        </a:xfrm>
      </p:grpSpPr>
      <p:sp>
        <p:nvSpPr>
          <p:cNvPr id="210" name="Google Shape;210;g3504a5de3d5_0_2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11" name="Google Shape;211;g3504a5de3d5_0_24: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2"/>
        <p:cNvGrpSpPr/>
        <p:nvPr/>
      </p:nvGrpSpPr>
      <p:grpSpPr>
        <a:xfrm>
          <a:off x="0" y="0"/>
          <a:ext cx="0" cy="0"/>
          <a:chOff x="0" y="0"/>
          <a:chExt cx="0" cy="0"/>
        </a:xfrm>
      </p:grpSpPr>
      <p:sp>
        <p:nvSpPr>
          <p:cNvPr id="403" name="Google Shape;403;g38b231a17b2_0_1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404" name="Google Shape;404;g38b231a17b2_0_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89779796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1"/>
        <p:cNvGrpSpPr/>
        <p:nvPr/>
      </p:nvGrpSpPr>
      <p:grpSpPr>
        <a:xfrm>
          <a:off x="0" y="0"/>
          <a:ext cx="0" cy="0"/>
          <a:chOff x="0" y="0"/>
          <a:chExt cx="0" cy="0"/>
        </a:xfrm>
      </p:grpSpPr>
      <p:sp>
        <p:nvSpPr>
          <p:cNvPr id="222" name="Google Shape;222;g3504a5de3d5_0_3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23" name="Google Shape;223;g3504a5de3d5_0_37: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2"/>
        <p:cNvGrpSpPr/>
        <p:nvPr/>
      </p:nvGrpSpPr>
      <p:grpSpPr>
        <a:xfrm>
          <a:off x="0" y="0"/>
          <a:ext cx="0" cy="0"/>
          <a:chOff x="0" y="0"/>
          <a:chExt cx="0" cy="0"/>
        </a:xfrm>
      </p:grpSpPr>
      <p:sp>
        <p:nvSpPr>
          <p:cNvPr id="233" name="Google Shape;233;g34e85a16a31_0_9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34" name="Google Shape;234;g34e85a16a31_0_9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5"/>
        <p:cNvGrpSpPr/>
        <p:nvPr/>
      </p:nvGrpSpPr>
      <p:grpSpPr>
        <a:xfrm>
          <a:off x="0" y="0"/>
          <a:ext cx="0" cy="0"/>
          <a:chOff x="0" y="0"/>
          <a:chExt cx="0" cy="0"/>
        </a:xfrm>
      </p:grpSpPr>
      <p:sp>
        <p:nvSpPr>
          <p:cNvPr id="246" name="Google Shape;246;g34e85a16a31_0_10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47" name="Google Shape;247;g34e85a16a31_0_106: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9"/>
        <p:cNvGrpSpPr/>
        <p:nvPr/>
      </p:nvGrpSpPr>
      <p:grpSpPr>
        <a:xfrm>
          <a:off x="0" y="0"/>
          <a:ext cx="0" cy="0"/>
          <a:chOff x="0" y="0"/>
          <a:chExt cx="0" cy="0"/>
        </a:xfrm>
      </p:grpSpPr>
      <p:sp>
        <p:nvSpPr>
          <p:cNvPr id="260" name="Google Shape;260;g34e85a16a31_0_12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61" name="Google Shape;261;g34e85a16a31_0_124: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1"/>
        <p:cNvGrpSpPr/>
        <p:nvPr/>
      </p:nvGrpSpPr>
      <p:grpSpPr>
        <a:xfrm>
          <a:off x="0" y="0"/>
          <a:ext cx="0" cy="0"/>
          <a:chOff x="0" y="0"/>
          <a:chExt cx="0" cy="0"/>
        </a:xfrm>
      </p:grpSpPr>
      <p:sp>
        <p:nvSpPr>
          <p:cNvPr id="272" name="Google Shape;272;g34e85a16a31_0_14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73" name="Google Shape;273;g34e85a16a31_0_140: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3"/>
        <p:cNvGrpSpPr/>
        <p:nvPr/>
      </p:nvGrpSpPr>
      <p:grpSpPr>
        <a:xfrm>
          <a:off x="0" y="0"/>
          <a:ext cx="0" cy="0"/>
          <a:chOff x="0" y="0"/>
          <a:chExt cx="0" cy="0"/>
        </a:xfrm>
      </p:grpSpPr>
      <p:sp>
        <p:nvSpPr>
          <p:cNvPr id="284" name="Google Shape;284;g34e85a16a31_0_15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85" name="Google Shape;285;g34e85a16a31_0_154: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
        <p:cNvGrpSpPr/>
        <p:nvPr/>
      </p:nvGrpSpPr>
      <p:grpSpPr>
        <a:xfrm>
          <a:off x="0" y="0"/>
          <a:ext cx="0" cy="0"/>
          <a:chOff x="0" y="0"/>
          <a:chExt cx="0" cy="0"/>
        </a:xfrm>
      </p:grpSpPr>
      <p:sp>
        <p:nvSpPr>
          <p:cNvPr id="96" name="Google Shape;96;g351b605a000_0_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97" name="Google Shape;97;g351b605a000_0_3: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0"/>
        <p:cNvGrpSpPr/>
        <p:nvPr/>
      </p:nvGrpSpPr>
      <p:grpSpPr>
        <a:xfrm>
          <a:off x="0" y="0"/>
          <a:ext cx="0" cy="0"/>
          <a:chOff x="0" y="0"/>
          <a:chExt cx="0" cy="0"/>
        </a:xfrm>
      </p:grpSpPr>
      <p:sp>
        <p:nvSpPr>
          <p:cNvPr id="301" name="Google Shape;301;g34e85a16a31_0_17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02" name="Google Shape;302;g34e85a16a31_0_173: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1"/>
        <p:cNvGrpSpPr/>
        <p:nvPr/>
      </p:nvGrpSpPr>
      <p:grpSpPr>
        <a:xfrm>
          <a:off x="0" y="0"/>
          <a:ext cx="0" cy="0"/>
          <a:chOff x="0" y="0"/>
          <a:chExt cx="0" cy="0"/>
        </a:xfrm>
      </p:grpSpPr>
      <p:sp>
        <p:nvSpPr>
          <p:cNvPr id="322" name="Google Shape;322;g34e85a16a31_0_19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23" name="Google Shape;323;g34e85a16a31_0_199: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3"/>
        <p:cNvGrpSpPr/>
        <p:nvPr/>
      </p:nvGrpSpPr>
      <p:grpSpPr>
        <a:xfrm>
          <a:off x="0" y="0"/>
          <a:ext cx="0" cy="0"/>
          <a:chOff x="0" y="0"/>
          <a:chExt cx="0" cy="0"/>
        </a:xfrm>
      </p:grpSpPr>
      <p:sp>
        <p:nvSpPr>
          <p:cNvPr id="334" name="Google Shape;334;g34e85a16a31_0_23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35" name="Google Shape;335;g34e85a16a31_0_233: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5"/>
        <p:cNvGrpSpPr/>
        <p:nvPr/>
      </p:nvGrpSpPr>
      <p:grpSpPr>
        <a:xfrm>
          <a:off x="0" y="0"/>
          <a:ext cx="0" cy="0"/>
          <a:chOff x="0" y="0"/>
          <a:chExt cx="0" cy="0"/>
        </a:xfrm>
      </p:grpSpPr>
      <p:sp>
        <p:nvSpPr>
          <p:cNvPr id="346" name="Google Shape;346;g34e85a16a31_0_30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47" name="Google Shape;347;g34e85a16a31_0_304: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7"/>
        <p:cNvGrpSpPr/>
        <p:nvPr/>
      </p:nvGrpSpPr>
      <p:grpSpPr>
        <a:xfrm>
          <a:off x="0" y="0"/>
          <a:ext cx="0" cy="0"/>
          <a:chOff x="0" y="0"/>
          <a:chExt cx="0" cy="0"/>
        </a:xfrm>
      </p:grpSpPr>
      <p:sp>
        <p:nvSpPr>
          <p:cNvPr id="358" name="Google Shape;358;g34e85a16a31_0_24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59" name="Google Shape;359;g34e85a16a31_0_245: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2"/>
        <p:cNvGrpSpPr/>
        <p:nvPr/>
      </p:nvGrpSpPr>
      <p:grpSpPr>
        <a:xfrm>
          <a:off x="0" y="0"/>
          <a:ext cx="0" cy="0"/>
          <a:chOff x="0" y="0"/>
          <a:chExt cx="0" cy="0"/>
        </a:xfrm>
      </p:grpSpPr>
      <p:sp>
        <p:nvSpPr>
          <p:cNvPr id="373" name="Google Shape;373;g34e85a16a31_0_26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74" name="Google Shape;374;g34e85a16a31_0_263: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7"/>
        <p:cNvGrpSpPr/>
        <p:nvPr/>
      </p:nvGrpSpPr>
      <p:grpSpPr>
        <a:xfrm>
          <a:off x="0" y="0"/>
          <a:ext cx="0" cy="0"/>
          <a:chOff x="0" y="0"/>
          <a:chExt cx="0" cy="0"/>
        </a:xfrm>
      </p:grpSpPr>
      <p:sp>
        <p:nvSpPr>
          <p:cNvPr id="388" name="Google Shape;388;g34e85a16a31_0_28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89" name="Google Shape;389;g34e85a16a31_0_289: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5"/>
        <p:cNvGrpSpPr/>
        <p:nvPr/>
      </p:nvGrpSpPr>
      <p:grpSpPr>
        <a:xfrm>
          <a:off x="0" y="0"/>
          <a:ext cx="0" cy="0"/>
          <a:chOff x="0" y="0"/>
          <a:chExt cx="0" cy="0"/>
        </a:xfrm>
      </p:grpSpPr>
      <p:sp>
        <p:nvSpPr>
          <p:cNvPr id="416" name="Google Shape;416;g34e85a16a31_0_32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417" name="Google Shape;417;g34e85a16a31_0_325: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7"/>
        <p:cNvGrpSpPr/>
        <p:nvPr/>
      </p:nvGrpSpPr>
      <p:grpSpPr>
        <a:xfrm>
          <a:off x="0" y="0"/>
          <a:ext cx="0" cy="0"/>
          <a:chOff x="0" y="0"/>
          <a:chExt cx="0" cy="0"/>
        </a:xfrm>
      </p:grpSpPr>
      <p:sp>
        <p:nvSpPr>
          <p:cNvPr id="428" name="Google Shape;428;g34e85a16a31_0_37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429" name="Google Shape;429;g34e85a16a31_0_37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9"/>
        <p:cNvGrpSpPr/>
        <p:nvPr/>
      </p:nvGrpSpPr>
      <p:grpSpPr>
        <a:xfrm>
          <a:off x="0" y="0"/>
          <a:ext cx="0" cy="0"/>
          <a:chOff x="0" y="0"/>
          <a:chExt cx="0" cy="0"/>
        </a:xfrm>
      </p:grpSpPr>
      <p:sp>
        <p:nvSpPr>
          <p:cNvPr id="440" name="Google Shape;440;g3504a5de3d5_0_4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441" name="Google Shape;441;g3504a5de3d5_0_4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34cee226f0a_0_102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08" name="Google Shape;108;g34cee226f0a_0_1028: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3"/>
        <p:cNvGrpSpPr/>
        <p:nvPr/>
      </p:nvGrpSpPr>
      <p:grpSpPr>
        <a:xfrm>
          <a:off x="0" y="0"/>
          <a:ext cx="0" cy="0"/>
          <a:chOff x="0" y="0"/>
          <a:chExt cx="0" cy="0"/>
        </a:xfrm>
      </p:grpSpPr>
      <p:sp>
        <p:nvSpPr>
          <p:cNvPr id="454" name="Google Shape;454;g3df217c6de9_0_1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455" name="Google Shape;455;g3df217c6de9_0_14: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7"/>
        <p:cNvGrpSpPr/>
        <p:nvPr/>
      </p:nvGrpSpPr>
      <p:grpSpPr>
        <a:xfrm>
          <a:off x="0" y="0"/>
          <a:ext cx="0" cy="0"/>
          <a:chOff x="0" y="0"/>
          <a:chExt cx="0" cy="0"/>
        </a:xfrm>
      </p:grpSpPr>
      <p:sp>
        <p:nvSpPr>
          <p:cNvPr id="468" name="Google Shape;468;g3df217c6de9_0_2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469" name="Google Shape;469;g3df217c6de9_0_27: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9"/>
        <p:cNvGrpSpPr/>
        <p:nvPr/>
      </p:nvGrpSpPr>
      <p:grpSpPr>
        <a:xfrm>
          <a:off x="0" y="0"/>
          <a:ext cx="0" cy="0"/>
          <a:chOff x="0" y="0"/>
          <a:chExt cx="0" cy="0"/>
        </a:xfrm>
      </p:grpSpPr>
      <p:sp>
        <p:nvSpPr>
          <p:cNvPr id="480" name="Google Shape;480;g3df217c6de9_0_3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481" name="Google Shape;481;g3df217c6de9_0_38: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1"/>
        <p:cNvGrpSpPr/>
        <p:nvPr/>
      </p:nvGrpSpPr>
      <p:grpSpPr>
        <a:xfrm>
          <a:off x="0" y="0"/>
          <a:ext cx="0" cy="0"/>
          <a:chOff x="0" y="0"/>
          <a:chExt cx="0" cy="0"/>
        </a:xfrm>
      </p:grpSpPr>
      <p:sp>
        <p:nvSpPr>
          <p:cNvPr id="492" name="Google Shape;492;g3df217c6de9_0_4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493" name="Google Shape;493;g3df217c6de9_0_49: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4"/>
        <p:cNvGrpSpPr/>
        <p:nvPr/>
      </p:nvGrpSpPr>
      <p:grpSpPr>
        <a:xfrm>
          <a:off x="0" y="0"/>
          <a:ext cx="0" cy="0"/>
          <a:chOff x="0" y="0"/>
          <a:chExt cx="0" cy="0"/>
        </a:xfrm>
      </p:grpSpPr>
      <p:sp>
        <p:nvSpPr>
          <p:cNvPr id="505" name="Google Shape;505;g3504a5de3d5_0_6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506" name="Google Shape;506;g3504a5de3d5_0_61: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5"/>
        <p:cNvGrpSpPr/>
        <p:nvPr/>
      </p:nvGrpSpPr>
      <p:grpSpPr>
        <a:xfrm>
          <a:off x="0" y="0"/>
          <a:ext cx="0" cy="0"/>
          <a:chOff x="0" y="0"/>
          <a:chExt cx="0" cy="0"/>
        </a:xfrm>
      </p:grpSpPr>
      <p:sp>
        <p:nvSpPr>
          <p:cNvPr id="516" name="Google Shape;516;g34e85a16a31_0_34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517" name="Google Shape;517;g34e85a16a31_0_348: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8"/>
        <p:cNvGrpSpPr/>
        <p:nvPr/>
      </p:nvGrpSpPr>
      <p:grpSpPr>
        <a:xfrm>
          <a:off x="0" y="0"/>
          <a:ext cx="0" cy="0"/>
          <a:chOff x="0" y="0"/>
          <a:chExt cx="0" cy="0"/>
        </a:xfrm>
      </p:grpSpPr>
      <p:sp>
        <p:nvSpPr>
          <p:cNvPr id="529" name="Google Shape;529;g34e85a16a31_0_39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530" name="Google Shape;530;g34e85a16a31_0_392: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0"/>
        <p:cNvGrpSpPr/>
        <p:nvPr/>
      </p:nvGrpSpPr>
      <p:grpSpPr>
        <a:xfrm>
          <a:off x="0" y="0"/>
          <a:ext cx="0" cy="0"/>
          <a:chOff x="0" y="0"/>
          <a:chExt cx="0" cy="0"/>
        </a:xfrm>
      </p:grpSpPr>
      <p:sp>
        <p:nvSpPr>
          <p:cNvPr id="541" name="Google Shape;541;g3504a5de3d5_0_7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542" name="Google Shape;542;g3504a5de3d5_0_79: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2"/>
        <p:cNvGrpSpPr/>
        <p:nvPr/>
      </p:nvGrpSpPr>
      <p:grpSpPr>
        <a:xfrm>
          <a:off x="0" y="0"/>
          <a:ext cx="0" cy="0"/>
          <a:chOff x="0" y="0"/>
          <a:chExt cx="0" cy="0"/>
        </a:xfrm>
      </p:grpSpPr>
      <p:sp>
        <p:nvSpPr>
          <p:cNvPr id="553" name="Google Shape;553;g34e85a16a31_0_40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554" name="Google Shape;554;g34e85a16a31_0_406: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9"/>
        <p:cNvGrpSpPr/>
        <p:nvPr/>
      </p:nvGrpSpPr>
      <p:grpSpPr>
        <a:xfrm>
          <a:off x="0" y="0"/>
          <a:ext cx="0" cy="0"/>
          <a:chOff x="0" y="0"/>
          <a:chExt cx="0" cy="0"/>
        </a:xfrm>
      </p:grpSpPr>
      <p:sp>
        <p:nvSpPr>
          <p:cNvPr id="570" name="Google Shape;570;g34fd25541d0_0_3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571" name="Google Shape;571;g34fd25541d0_0_34: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7"/>
        <p:cNvGrpSpPr/>
        <p:nvPr/>
      </p:nvGrpSpPr>
      <p:grpSpPr>
        <a:xfrm>
          <a:off x="0" y="0"/>
          <a:ext cx="0" cy="0"/>
          <a:chOff x="0" y="0"/>
          <a:chExt cx="0" cy="0"/>
        </a:xfrm>
      </p:grpSpPr>
      <p:sp>
        <p:nvSpPr>
          <p:cNvPr id="118" name="Google Shape;118;g34cee226f0a_0_96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19" name="Google Shape;119;g34cee226f0a_0_969: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6"/>
        <p:cNvGrpSpPr/>
        <p:nvPr/>
      </p:nvGrpSpPr>
      <p:grpSpPr>
        <a:xfrm>
          <a:off x="0" y="0"/>
          <a:ext cx="0" cy="0"/>
          <a:chOff x="0" y="0"/>
          <a:chExt cx="0" cy="0"/>
        </a:xfrm>
      </p:grpSpPr>
      <p:sp>
        <p:nvSpPr>
          <p:cNvPr id="587" name="Google Shape;587;g34e85a16a31_0_44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588" name="Google Shape;588;g34e85a16a31_0_443: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0"/>
        <p:cNvGrpSpPr/>
        <p:nvPr/>
      </p:nvGrpSpPr>
      <p:grpSpPr>
        <a:xfrm>
          <a:off x="0" y="0"/>
          <a:ext cx="0" cy="0"/>
          <a:chOff x="0" y="0"/>
          <a:chExt cx="0" cy="0"/>
        </a:xfrm>
      </p:grpSpPr>
      <p:sp>
        <p:nvSpPr>
          <p:cNvPr id="601" name="Google Shape;601;g3871cb43b02_0_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602" name="Google Shape;602;g3871cb43b02_0_3: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8"/>
        <p:cNvGrpSpPr/>
        <p:nvPr/>
      </p:nvGrpSpPr>
      <p:grpSpPr>
        <a:xfrm>
          <a:off x="0" y="0"/>
          <a:ext cx="0" cy="0"/>
          <a:chOff x="0" y="0"/>
          <a:chExt cx="0" cy="0"/>
        </a:xfrm>
      </p:grpSpPr>
      <p:sp>
        <p:nvSpPr>
          <p:cNvPr id="619" name="Google Shape;619;g34fd25541d0_0_8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620" name="Google Shape;620;g34fd25541d0_0_84: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2"/>
        <p:cNvGrpSpPr/>
        <p:nvPr/>
      </p:nvGrpSpPr>
      <p:grpSpPr>
        <a:xfrm>
          <a:off x="0" y="0"/>
          <a:ext cx="0" cy="0"/>
          <a:chOff x="0" y="0"/>
          <a:chExt cx="0" cy="0"/>
        </a:xfrm>
      </p:grpSpPr>
      <p:sp>
        <p:nvSpPr>
          <p:cNvPr id="633" name="Google Shape;633;g34fd25541d0_0_11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634" name="Google Shape;634;g34fd25541d0_0_111: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6"/>
        <p:cNvGrpSpPr/>
        <p:nvPr/>
      </p:nvGrpSpPr>
      <p:grpSpPr>
        <a:xfrm>
          <a:off x="0" y="0"/>
          <a:ext cx="0" cy="0"/>
          <a:chOff x="0" y="0"/>
          <a:chExt cx="0" cy="0"/>
        </a:xfrm>
      </p:grpSpPr>
      <p:sp>
        <p:nvSpPr>
          <p:cNvPr id="647" name="Google Shape;647;g34fd25541d0_0_12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648" name="Google Shape;648;g34fd25541d0_0_127: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8"/>
        <p:cNvGrpSpPr/>
        <p:nvPr/>
      </p:nvGrpSpPr>
      <p:grpSpPr>
        <a:xfrm>
          <a:off x="0" y="0"/>
          <a:ext cx="0" cy="0"/>
          <a:chOff x="0" y="0"/>
          <a:chExt cx="0" cy="0"/>
        </a:xfrm>
      </p:grpSpPr>
      <p:sp>
        <p:nvSpPr>
          <p:cNvPr id="659" name="Google Shape;659;g350b52a75c4_0_4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660" name="Google Shape;660;g350b52a75c4_0_43: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0"/>
        <p:cNvGrpSpPr/>
        <p:nvPr/>
      </p:nvGrpSpPr>
      <p:grpSpPr>
        <a:xfrm>
          <a:off x="0" y="0"/>
          <a:ext cx="0" cy="0"/>
          <a:chOff x="0" y="0"/>
          <a:chExt cx="0" cy="0"/>
        </a:xfrm>
      </p:grpSpPr>
      <p:sp>
        <p:nvSpPr>
          <p:cNvPr id="671" name="Google Shape;671;g34fd25541d0_0_9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672" name="Google Shape;672;g34fd25541d0_0_97: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2"/>
        <p:cNvGrpSpPr/>
        <p:nvPr/>
      </p:nvGrpSpPr>
      <p:grpSpPr>
        <a:xfrm>
          <a:off x="0" y="0"/>
          <a:ext cx="0" cy="0"/>
          <a:chOff x="0" y="0"/>
          <a:chExt cx="0" cy="0"/>
        </a:xfrm>
      </p:grpSpPr>
      <p:sp>
        <p:nvSpPr>
          <p:cNvPr id="683" name="Google Shape;683;g3df217c6de9_0_6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684" name="Google Shape;684;g3df217c6de9_0_67: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
        <p:cNvGrpSpPr/>
        <p:nvPr/>
      </p:nvGrpSpPr>
      <p:grpSpPr>
        <a:xfrm>
          <a:off x="0" y="0"/>
          <a:ext cx="0" cy="0"/>
          <a:chOff x="0" y="0"/>
          <a:chExt cx="0" cy="0"/>
        </a:xfrm>
      </p:grpSpPr>
      <p:sp>
        <p:nvSpPr>
          <p:cNvPr id="129" name="Google Shape;129;g3d51d62aadf_1_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30" name="Google Shape;130;g3d51d62aadf_1_1: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
        <p:cNvGrpSpPr/>
        <p:nvPr/>
      </p:nvGrpSpPr>
      <p:grpSpPr>
        <a:xfrm>
          <a:off x="0" y="0"/>
          <a:ext cx="0" cy="0"/>
          <a:chOff x="0" y="0"/>
          <a:chExt cx="0" cy="0"/>
        </a:xfrm>
      </p:grpSpPr>
      <p:sp>
        <p:nvSpPr>
          <p:cNvPr id="140" name="Google Shape;140;g34e85a16a31_0_1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41" name="Google Shape;141;g34e85a16a31_0_18: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0"/>
        <p:cNvGrpSpPr/>
        <p:nvPr/>
      </p:nvGrpSpPr>
      <p:grpSpPr>
        <a:xfrm>
          <a:off x="0" y="0"/>
          <a:ext cx="0" cy="0"/>
          <a:chOff x="0" y="0"/>
          <a:chExt cx="0" cy="0"/>
        </a:xfrm>
      </p:grpSpPr>
      <p:sp>
        <p:nvSpPr>
          <p:cNvPr id="151" name="Google Shape;151;g3d51d62aadf_1_9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52" name="Google Shape;152;g3d51d62aadf_1_90: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1"/>
        <p:cNvGrpSpPr/>
        <p:nvPr/>
      </p:nvGrpSpPr>
      <p:grpSpPr>
        <a:xfrm>
          <a:off x="0" y="0"/>
          <a:ext cx="0" cy="0"/>
          <a:chOff x="0" y="0"/>
          <a:chExt cx="0" cy="0"/>
        </a:xfrm>
      </p:grpSpPr>
      <p:sp>
        <p:nvSpPr>
          <p:cNvPr id="162" name="Google Shape;162;g3d51d62aadf_1_17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63" name="Google Shape;163;g3d51d62aadf_1_17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2"/>
        <p:cNvGrpSpPr/>
        <p:nvPr/>
      </p:nvGrpSpPr>
      <p:grpSpPr>
        <a:xfrm>
          <a:off x="0" y="0"/>
          <a:ext cx="0" cy="0"/>
          <a:chOff x="0" y="0"/>
          <a:chExt cx="0" cy="0"/>
        </a:xfrm>
      </p:grpSpPr>
      <p:sp>
        <p:nvSpPr>
          <p:cNvPr id="173" name="Google Shape;173;g34e85a16a31_0_5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74" name="Google Shape;174;g34e85a16a31_0_52: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Slide de Título" type="title">
  <p:cSld name="TITLE">
    <p:spTree>
      <p:nvGrpSpPr>
        <p:cNvPr id="1" name="Shape 11"/>
        <p:cNvGrpSpPr/>
        <p:nvPr/>
      </p:nvGrpSpPr>
      <p:grpSpPr>
        <a:xfrm>
          <a:off x="0" y="0"/>
          <a:ext cx="0" cy="0"/>
          <a:chOff x="0" y="0"/>
          <a:chExt cx="0" cy="0"/>
        </a:xfrm>
      </p:grpSpPr>
      <p:sp>
        <p:nvSpPr>
          <p:cNvPr id="12" name="Google Shape;12;p5"/>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 name="Google Shape;13;p5"/>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4" name="Google Shape;14;p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 name="Google Shape;15;p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 name="Google Shape;16;p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pt-BR"/>
              <a:t>‹nº›</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ítulo e Texto Vertical" type="vertTx">
  <p:cSld name="VERTICAL_TEXT">
    <p:spTree>
      <p:nvGrpSpPr>
        <p:cNvPr id="1" name="Shape 68"/>
        <p:cNvGrpSpPr/>
        <p:nvPr/>
      </p:nvGrpSpPr>
      <p:grpSpPr>
        <a:xfrm>
          <a:off x="0" y="0"/>
          <a:ext cx="0" cy="0"/>
          <a:chOff x="0" y="0"/>
          <a:chExt cx="0" cy="0"/>
        </a:xfrm>
      </p:grpSpPr>
      <p:sp>
        <p:nvSpPr>
          <p:cNvPr id="69" name="Google Shape;69;p1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 name="Google Shape;70;p14"/>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1" name="Google Shape;71;p1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2" name="Google Shape;72;p1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3" name="Google Shape;73;p1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pt-BR"/>
              <a:t>‹nº›</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exto e Título Vertical" type="vertTitleAndTx">
  <p:cSld name="VERTICAL_TITLE_AND_VERTICAL_TEXT">
    <p:spTree>
      <p:nvGrpSpPr>
        <p:cNvPr id="1" name="Shape 74"/>
        <p:cNvGrpSpPr/>
        <p:nvPr/>
      </p:nvGrpSpPr>
      <p:grpSpPr>
        <a:xfrm>
          <a:off x="0" y="0"/>
          <a:ext cx="0" cy="0"/>
          <a:chOff x="0" y="0"/>
          <a:chExt cx="0" cy="0"/>
        </a:xfrm>
      </p:grpSpPr>
      <p:sp>
        <p:nvSpPr>
          <p:cNvPr id="75" name="Google Shape;75;p15"/>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6" name="Google Shape;76;p15"/>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7" name="Google Shape;77;p1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8" name="Google Shape;78;p1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9" name="Google Shape;79;p1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pt-BR"/>
              <a:t>‹nº›</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4_Slide de título">
  <p:cSld name="4_Slide de título">
    <p:bg>
      <p:bgPr>
        <a:solidFill>
          <a:schemeClr val="lt1"/>
        </a:solidFill>
        <a:effectLst/>
      </p:bgPr>
    </p:bg>
    <p:spTree>
      <p:nvGrpSpPr>
        <p:cNvPr id="1" name="Shape 80"/>
        <p:cNvGrpSpPr/>
        <p:nvPr/>
      </p:nvGrpSpPr>
      <p:grpSpPr>
        <a:xfrm>
          <a:off x="0" y="0"/>
          <a:ext cx="0" cy="0"/>
          <a:chOff x="0" y="0"/>
          <a:chExt cx="0" cy="0"/>
        </a:xfrm>
      </p:grpSpPr>
      <p:sp>
        <p:nvSpPr>
          <p:cNvPr id="81" name="Google Shape;81;g34cee226f0a_0_841"/>
          <p:cNvSpPr/>
          <p:nvPr/>
        </p:nvSpPr>
        <p:spPr>
          <a:xfrm>
            <a:off x="0" y="0"/>
            <a:ext cx="12192000" cy="644700"/>
          </a:xfrm>
          <a:prstGeom prst="rect">
            <a:avLst/>
          </a:prstGeom>
          <a:solidFill>
            <a:srgbClr val="1B1E21"/>
          </a:solidFill>
          <a:ln>
            <a:noFill/>
          </a:ln>
        </p:spPr>
        <p:txBody>
          <a:bodyPr spcFirstLastPara="1" wrap="square" lIns="121900" tIns="60925" rIns="121900" bIns="60925" anchor="ctr" anchorCtr="0">
            <a:noAutofit/>
          </a:bodyPr>
          <a:lstStyle/>
          <a:p>
            <a:pPr marL="0" marR="0" lvl="0" indent="0" algn="ctr" rtl="0">
              <a:lnSpc>
                <a:spcPct val="100000"/>
              </a:lnSpc>
              <a:spcBef>
                <a:spcPts val="0"/>
              </a:spcBef>
              <a:spcAft>
                <a:spcPts val="0"/>
              </a:spcAft>
              <a:buClr>
                <a:srgbClr val="000000"/>
              </a:buClr>
              <a:buSzPts val="1900"/>
              <a:buFont typeface="Arial"/>
              <a:buNone/>
            </a:pPr>
            <a:endParaRPr sz="1900" b="0" i="0" u="none" strike="noStrike" cap="none">
              <a:solidFill>
                <a:schemeClr val="lt1"/>
              </a:solidFill>
              <a:latin typeface="Arial"/>
              <a:ea typeface="Arial"/>
              <a:cs typeface="Arial"/>
              <a:sym typeface="Arial"/>
            </a:endParaRPr>
          </a:p>
        </p:txBody>
      </p:sp>
      <p:sp>
        <p:nvSpPr>
          <p:cNvPr id="82" name="Google Shape;82;g34cee226f0a_0_841"/>
          <p:cNvSpPr txBox="1">
            <a:spLocks noGrp="1"/>
          </p:cNvSpPr>
          <p:nvPr>
            <p:ph type="title"/>
          </p:nvPr>
        </p:nvSpPr>
        <p:spPr>
          <a:xfrm>
            <a:off x="335360" y="0"/>
            <a:ext cx="11521200" cy="644700"/>
          </a:xfrm>
          <a:prstGeom prst="rect">
            <a:avLst/>
          </a:prstGeom>
          <a:noFill/>
          <a:ln>
            <a:noFill/>
          </a:ln>
        </p:spPr>
        <p:txBody>
          <a:bodyPr spcFirstLastPara="1" wrap="square" lIns="121900" tIns="60925" rIns="121900" bIns="60925" anchor="ctr" anchorCtr="0">
            <a:normAutofit/>
          </a:bodyPr>
          <a:lstStyle>
            <a:lvl1pPr marR="0" lvl="0" algn="l">
              <a:lnSpc>
                <a:spcPct val="100000"/>
              </a:lnSpc>
              <a:spcBef>
                <a:spcPts val="0"/>
              </a:spcBef>
              <a:spcAft>
                <a:spcPts val="0"/>
              </a:spcAft>
              <a:buClr>
                <a:srgbClr val="000000"/>
              </a:buClr>
              <a:buSzPts val="1900"/>
              <a:buFont typeface="Arial"/>
              <a:buNone/>
              <a:defRPr sz="2400" b="0" i="0" u="none" strike="noStrike" cap="none">
                <a:solidFill>
                  <a:schemeClr val="lt1"/>
                </a:solidFill>
                <a:latin typeface="Open Sans"/>
                <a:ea typeface="Open Sans"/>
                <a:cs typeface="Open Sans"/>
                <a:sym typeface="Open Sans"/>
              </a:defRPr>
            </a:lvl1pPr>
            <a:lvl2pPr marR="0" lvl="1" algn="l">
              <a:lnSpc>
                <a:spcPct val="100000"/>
              </a:lnSpc>
              <a:spcBef>
                <a:spcPts val="0"/>
              </a:spcBef>
              <a:spcAft>
                <a:spcPts val="0"/>
              </a:spcAft>
              <a:buClr>
                <a:srgbClr val="000000"/>
              </a:buClr>
              <a:buSzPts val="1900"/>
              <a:buFont typeface="Arial"/>
              <a:buNone/>
              <a:defRPr sz="1900" b="0" i="0" u="none" strike="noStrike" cap="none">
                <a:solidFill>
                  <a:srgbClr val="000000"/>
                </a:solidFill>
                <a:latin typeface="Arial"/>
                <a:ea typeface="Arial"/>
                <a:cs typeface="Arial"/>
                <a:sym typeface="Arial"/>
              </a:defRPr>
            </a:lvl2pPr>
            <a:lvl3pPr marR="0" lvl="2" algn="l">
              <a:lnSpc>
                <a:spcPct val="100000"/>
              </a:lnSpc>
              <a:spcBef>
                <a:spcPts val="0"/>
              </a:spcBef>
              <a:spcAft>
                <a:spcPts val="0"/>
              </a:spcAft>
              <a:buClr>
                <a:srgbClr val="000000"/>
              </a:buClr>
              <a:buSzPts val="1900"/>
              <a:buFont typeface="Arial"/>
              <a:buNone/>
              <a:defRPr sz="1900" b="0" i="0" u="none" strike="noStrike" cap="none">
                <a:solidFill>
                  <a:srgbClr val="000000"/>
                </a:solidFill>
                <a:latin typeface="Arial"/>
                <a:ea typeface="Arial"/>
                <a:cs typeface="Arial"/>
                <a:sym typeface="Arial"/>
              </a:defRPr>
            </a:lvl3pPr>
            <a:lvl4pPr marR="0" lvl="3" algn="l">
              <a:lnSpc>
                <a:spcPct val="100000"/>
              </a:lnSpc>
              <a:spcBef>
                <a:spcPts val="0"/>
              </a:spcBef>
              <a:spcAft>
                <a:spcPts val="0"/>
              </a:spcAft>
              <a:buClr>
                <a:srgbClr val="000000"/>
              </a:buClr>
              <a:buSzPts val="1900"/>
              <a:buFont typeface="Arial"/>
              <a:buNone/>
              <a:defRPr sz="1900" b="0" i="0" u="none" strike="noStrike" cap="none">
                <a:solidFill>
                  <a:srgbClr val="000000"/>
                </a:solidFill>
                <a:latin typeface="Arial"/>
                <a:ea typeface="Arial"/>
                <a:cs typeface="Arial"/>
                <a:sym typeface="Arial"/>
              </a:defRPr>
            </a:lvl4pPr>
            <a:lvl5pPr marR="0" lvl="4" algn="l">
              <a:lnSpc>
                <a:spcPct val="100000"/>
              </a:lnSpc>
              <a:spcBef>
                <a:spcPts val="0"/>
              </a:spcBef>
              <a:spcAft>
                <a:spcPts val="0"/>
              </a:spcAft>
              <a:buClr>
                <a:srgbClr val="000000"/>
              </a:buClr>
              <a:buSzPts val="1900"/>
              <a:buFont typeface="Arial"/>
              <a:buNone/>
              <a:defRPr sz="1900" b="0" i="0" u="none" strike="noStrike" cap="none">
                <a:solidFill>
                  <a:srgbClr val="000000"/>
                </a:solidFill>
                <a:latin typeface="Arial"/>
                <a:ea typeface="Arial"/>
                <a:cs typeface="Arial"/>
                <a:sym typeface="Arial"/>
              </a:defRPr>
            </a:lvl5pPr>
            <a:lvl6pPr marR="0" lvl="5" algn="l">
              <a:lnSpc>
                <a:spcPct val="100000"/>
              </a:lnSpc>
              <a:spcBef>
                <a:spcPts val="0"/>
              </a:spcBef>
              <a:spcAft>
                <a:spcPts val="0"/>
              </a:spcAft>
              <a:buClr>
                <a:srgbClr val="000000"/>
              </a:buClr>
              <a:buSzPts val="1900"/>
              <a:buFont typeface="Arial"/>
              <a:buNone/>
              <a:defRPr sz="1900" b="0" i="0" u="none" strike="noStrike" cap="none">
                <a:solidFill>
                  <a:srgbClr val="000000"/>
                </a:solidFill>
                <a:latin typeface="Arial"/>
                <a:ea typeface="Arial"/>
                <a:cs typeface="Arial"/>
                <a:sym typeface="Arial"/>
              </a:defRPr>
            </a:lvl6pPr>
            <a:lvl7pPr marR="0" lvl="6" algn="l">
              <a:lnSpc>
                <a:spcPct val="100000"/>
              </a:lnSpc>
              <a:spcBef>
                <a:spcPts val="0"/>
              </a:spcBef>
              <a:spcAft>
                <a:spcPts val="0"/>
              </a:spcAft>
              <a:buClr>
                <a:srgbClr val="000000"/>
              </a:buClr>
              <a:buSzPts val="1900"/>
              <a:buFont typeface="Arial"/>
              <a:buNone/>
              <a:defRPr sz="1900" b="0" i="0" u="none" strike="noStrike" cap="none">
                <a:solidFill>
                  <a:srgbClr val="000000"/>
                </a:solidFill>
                <a:latin typeface="Arial"/>
                <a:ea typeface="Arial"/>
                <a:cs typeface="Arial"/>
                <a:sym typeface="Arial"/>
              </a:defRPr>
            </a:lvl7pPr>
            <a:lvl8pPr marR="0" lvl="7" algn="l">
              <a:lnSpc>
                <a:spcPct val="100000"/>
              </a:lnSpc>
              <a:spcBef>
                <a:spcPts val="0"/>
              </a:spcBef>
              <a:spcAft>
                <a:spcPts val="0"/>
              </a:spcAft>
              <a:buClr>
                <a:srgbClr val="000000"/>
              </a:buClr>
              <a:buSzPts val="1900"/>
              <a:buFont typeface="Arial"/>
              <a:buNone/>
              <a:defRPr sz="1900" b="0" i="0" u="none" strike="noStrike" cap="none">
                <a:solidFill>
                  <a:srgbClr val="000000"/>
                </a:solidFill>
                <a:latin typeface="Arial"/>
                <a:ea typeface="Arial"/>
                <a:cs typeface="Arial"/>
                <a:sym typeface="Arial"/>
              </a:defRPr>
            </a:lvl8pPr>
            <a:lvl9pPr marR="0" lvl="8" algn="l">
              <a:lnSpc>
                <a:spcPct val="100000"/>
              </a:lnSpc>
              <a:spcBef>
                <a:spcPts val="0"/>
              </a:spcBef>
              <a:spcAft>
                <a:spcPts val="0"/>
              </a:spcAft>
              <a:buClr>
                <a:srgbClr val="000000"/>
              </a:buClr>
              <a:buSzPts val="1900"/>
              <a:buFont typeface="Arial"/>
              <a:buNone/>
              <a:defRPr sz="1900" b="0" i="0" u="none" strike="noStrike" cap="none">
                <a:solidFill>
                  <a:srgbClr val="000000"/>
                </a:solidFill>
                <a:latin typeface="Arial"/>
                <a:ea typeface="Arial"/>
                <a:cs typeface="Arial"/>
                <a:sym typeface="Arial"/>
              </a:defRPr>
            </a:lvl9pPr>
          </a:lstStyle>
          <a:p>
            <a:endParaRPr/>
          </a:p>
        </p:txBody>
      </p:sp>
      <p:pic>
        <p:nvPicPr>
          <p:cNvPr id="83" name="Google Shape;83;g34cee226f0a_0_841"/>
          <p:cNvPicPr preferRelativeResize="0"/>
          <p:nvPr/>
        </p:nvPicPr>
        <p:blipFill rotWithShape="1">
          <a:blip r:embed="rId2">
            <a:alphaModFix/>
          </a:blip>
          <a:srcRect/>
          <a:stretch/>
        </p:blipFill>
        <p:spPr>
          <a:xfrm>
            <a:off x="10608501" y="278901"/>
            <a:ext cx="1031405" cy="86888"/>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ítulo e Conteúdo" type="obj">
  <p:cSld name="OBJECT">
    <p:spTree>
      <p:nvGrpSpPr>
        <p:cNvPr id="1" name="Shape 17"/>
        <p:cNvGrpSpPr/>
        <p:nvPr/>
      </p:nvGrpSpPr>
      <p:grpSpPr>
        <a:xfrm>
          <a:off x="0" y="0"/>
          <a:ext cx="0" cy="0"/>
          <a:chOff x="0" y="0"/>
          <a:chExt cx="0" cy="0"/>
        </a:xfrm>
      </p:grpSpPr>
      <p:sp>
        <p:nvSpPr>
          <p:cNvPr id="18" name="Google Shape;18;p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6"/>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0" name="Google Shape;20;p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1" name="Google Shape;21;p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2" name="Google Shape;22;p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pt-BR"/>
              <a:t>‹nº›</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Cabeçalho da Seção" type="secHead">
  <p:cSld name="SECTION_HEADER">
    <p:spTree>
      <p:nvGrpSpPr>
        <p:cNvPr id="1" name="Shape 23"/>
        <p:cNvGrpSpPr/>
        <p:nvPr/>
      </p:nvGrpSpPr>
      <p:grpSpPr>
        <a:xfrm>
          <a:off x="0" y="0"/>
          <a:ext cx="0" cy="0"/>
          <a:chOff x="0" y="0"/>
          <a:chExt cx="0" cy="0"/>
        </a:xfrm>
      </p:grpSpPr>
      <p:sp>
        <p:nvSpPr>
          <p:cNvPr id="24" name="Google Shape;24;p7"/>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 name="Google Shape;25;p7"/>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26" name="Google Shape;26;p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7" name="Google Shape;27;p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8" name="Google Shape;28;p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pt-BR"/>
              <a:t>‹nº›</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Duas Partes de Conteúdo" type="twoObj">
  <p:cSld name="TWO_OBJECTS">
    <p:spTree>
      <p:nvGrpSpPr>
        <p:cNvPr id="1" name="Shape 29"/>
        <p:cNvGrpSpPr/>
        <p:nvPr/>
      </p:nvGrpSpPr>
      <p:grpSpPr>
        <a:xfrm>
          <a:off x="0" y="0"/>
          <a:ext cx="0" cy="0"/>
          <a:chOff x="0" y="0"/>
          <a:chExt cx="0" cy="0"/>
        </a:xfrm>
      </p:grpSpPr>
      <p:sp>
        <p:nvSpPr>
          <p:cNvPr id="30" name="Google Shape;30;p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8"/>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2" name="Google Shape;32;p8"/>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3" name="Google Shape;33;p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4" name="Google Shape;34;p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pt-BR"/>
              <a:t>‹nº›</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ação" type="twoTxTwoObj">
  <p:cSld name="TWO_OBJECTS_WITH_TEXT">
    <p:spTree>
      <p:nvGrpSpPr>
        <p:cNvPr id="1" name="Shape 36"/>
        <p:cNvGrpSpPr/>
        <p:nvPr/>
      </p:nvGrpSpPr>
      <p:grpSpPr>
        <a:xfrm>
          <a:off x="0" y="0"/>
          <a:ext cx="0" cy="0"/>
          <a:chOff x="0" y="0"/>
          <a:chExt cx="0" cy="0"/>
        </a:xfrm>
      </p:grpSpPr>
      <p:sp>
        <p:nvSpPr>
          <p:cNvPr id="37" name="Google Shape;37;p9"/>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 name="Google Shape;38;p9"/>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9" name="Google Shape;39;p9"/>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0" name="Google Shape;40;p9"/>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1" name="Google Shape;41;p9"/>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2" name="Google Shape;42;p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3" name="Google Shape;43;p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4" name="Google Shape;44;p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pt-BR"/>
              <a:t>‹nº›</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Somente Título" type="titleOnly">
  <p:cSld name="TITLE_ONLY">
    <p:spTree>
      <p:nvGrpSpPr>
        <p:cNvPr id="1" name="Shape 45"/>
        <p:cNvGrpSpPr/>
        <p:nvPr/>
      </p:nvGrpSpPr>
      <p:grpSpPr>
        <a:xfrm>
          <a:off x="0" y="0"/>
          <a:ext cx="0" cy="0"/>
          <a:chOff x="0" y="0"/>
          <a:chExt cx="0" cy="0"/>
        </a:xfrm>
      </p:grpSpPr>
      <p:sp>
        <p:nvSpPr>
          <p:cNvPr id="46" name="Google Shape;46;p1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7" name="Google Shape;47;p1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8" name="Google Shape;48;p1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9" name="Google Shape;49;p1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pt-BR"/>
              <a:t>‹nº›</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Em Branco" type="blank">
  <p:cSld name="BLANK">
    <p:spTree>
      <p:nvGrpSpPr>
        <p:cNvPr id="1" name="Shape 50"/>
        <p:cNvGrpSpPr/>
        <p:nvPr/>
      </p:nvGrpSpPr>
      <p:grpSpPr>
        <a:xfrm>
          <a:off x="0" y="0"/>
          <a:ext cx="0" cy="0"/>
          <a:chOff x="0" y="0"/>
          <a:chExt cx="0" cy="0"/>
        </a:xfrm>
      </p:grpSpPr>
      <p:sp>
        <p:nvSpPr>
          <p:cNvPr id="51" name="Google Shape;51;p1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2" name="Google Shape;52;p1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1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pt-BR"/>
              <a:t>‹nº›</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údo com Legenda" type="objTx">
  <p:cSld name="OBJECT_WITH_CAPTION_TEXT">
    <p:spTree>
      <p:nvGrpSpPr>
        <p:cNvPr id="1" name="Shape 54"/>
        <p:cNvGrpSpPr/>
        <p:nvPr/>
      </p:nvGrpSpPr>
      <p:grpSpPr>
        <a:xfrm>
          <a:off x="0" y="0"/>
          <a:ext cx="0" cy="0"/>
          <a:chOff x="0" y="0"/>
          <a:chExt cx="0" cy="0"/>
        </a:xfrm>
      </p:grpSpPr>
      <p:sp>
        <p:nvSpPr>
          <p:cNvPr id="55" name="Google Shape;55;p12"/>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12"/>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57" name="Google Shape;57;p12"/>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58" name="Google Shape;58;p1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1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0" name="Google Shape;60;p1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pt-BR"/>
              <a:t>‹nº›</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Imagem com Legenda" type="picTx">
  <p:cSld name="PICTURE_WITH_CAPTION_TEXT">
    <p:spTree>
      <p:nvGrpSpPr>
        <p:cNvPr id="1" name="Shape 61"/>
        <p:cNvGrpSpPr/>
        <p:nvPr/>
      </p:nvGrpSpPr>
      <p:grpSpPr>
        <a:xfrm>
          <a:off x="0" y="0"/>
          <a:ext cx="0" cy="0"/>
          <a:chOff x="0" y="0"/>
          <a:chExt cx="0" cy="0"/>
        </a:xfrm>
      </p:grpSpPr>
      <p:sp>
        <p:nvSpPr>
          <p:cNvPr id="62" name="Google Shape;62;p13"/>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13"/>
          <p:cNvSpPr>
            <a:spLocks noGrp="1"/>
          </p:cNvSpPr>
          <p:nvPr>
            <p:ph type="pic" idx="2"/>
          </p:nvPr>
        </p:nvSpPr>
        <p:spPr>
          <a:xfrm>
            <a:off x="5183188" y="987425"/>
            <a:ext cx="6172200" cy="4873625"/>
          </a:xfrm>
          <a:prstGeom prst="rect">
            <a:avLst/>
          </a:prstGeom>
          <a:noFill/>
          <a:ln>
            <a:noFill/>
          </a:ln>
        </p:spPr>
      </p:sp>
      <p:sp>
        <p:nvSpPr>
          <p:cNvPr id="64" name="Google Shape;64;p13"/>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5" name="Google Shape;65;p1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6" name="Google Shape;66;p1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7" name="Google Shape;67;p1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pt-BR"/>
              <a:t>‹nº›</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 name="Google Shape;7;p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pt-BR"/>
              <a:t>‹nº›</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8" Type="http://schemas.openxmlformats.org/officeDocument/2006/relationships/hyperlink" Target="https://www.gov.br/anvisa/pt-br/canais_atendimento/audiencias-presenciais" TargetMode="External"/><Relationship Id="rId3" Type="http://schemas.openxmlformats.org/officeDocument/2006/relationships/image" Target="../media/image2.png"/><Relationship Id="rId7" Type="http://schemas.openxmlformats.org/officeDocument/2006/relationships/hyperlink" Target="https://servicos-externos.anvisa.gov.br/solicitacao-de-audiencia-parlatorio" TargetMode="External"/><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 Id="rId9"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7.pn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8.png"/><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3.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2.png"/><Relationship Id="rId7" Type="http://schemas.openxmlformats.org/officeDocument/2006/relationships/image" Target="../media/image9.png"/><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4.xml"/><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png"/></Relationships>
</file>

<file path=ppt/slides/_rels/slide15.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2.png"/><Relationship Id="rId7" Type="http://schemas.openxmlformats.org/officeDocument/2006/relationships/image" Target="../media/image11.png"/><Relationship Id="rId2" Type="http://schemas.openxmlformats.org/officeDocument/2006/relationships/notesSlide" Target="../notesSlides/notesSlide15.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6.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2.png"/><Relationship Id="rId7" Type="http://schemas.openxmlformats.org/officeDocument/2006/relationships/image" Target="../media/image13.png"/><Relationship Id="rId2" Type="http://schemas.openxmlformats.org/officeDocument/2006/relationships/notesSlide" Target="../notesSlides/notesSlide16.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 Id="rId9" Type="http://schemas.openxmlformats.org/officeDocument/2006/relationships/image" Target="../media/image15.png"/></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16.png"/><Relationship Id="rId2" Type="http://schemas.openxmlformats.org/officeDocument/2006/relationships/notesSlide" Target="../notesSlides/notesSlide17.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17.png"/><Relationship Id="rId2" Type="http://schemas.openxmlformats.org/officeDocument/2006/relationships/notesSlide" Target="../notesSlides/notesSlide18.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9.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2.png"/><Relationship Id="rId7" Type="http://schemas.openxmlformats.org/officeDocument/2006/relationships/image" Target="../media/image18.png"/><Relationship Id="rId2" Type="http://schemas.openxmlformats.org/officeDocument/2006/relationships/notesSlide" Target="../notesSlides/notesSlide19.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8" Type="http://schemas.openxmlformats.org/officeDocument/2006/relationships/slide" Target="slide9.xml"/><Relationship Id="rId3" Type="http://schemas.openxmlformats.org/officeDocument/2006/relationships/image" Target="../media/image2.png"/><Relationship Id="rId7" Type="http://schemas.openxmlformats.org/officeDocument/2006/relationships/slide" Target="slide3.xml"/><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10" Type="http://schemas.openxmlformats.org/officeDocument/2006/relationships/slide" Target="slide34.xml"/><Relationship Id="rId4" Type="http://schemas.openxmlformats.org/officeDocument/2006/relationships/image" Target="../media/image3.png"/><Relationship Id="rId9" Type="http://schemas.openxmlformats.org/officeDocument/2006/relationships/slide" Target="slide14.xml"/></Relationships>
</file>

<file path=ppt/slides/_rels/slide20.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2.png"/><Relationship Id="rId7" Type="http://schemas.openxmlformats.org/officeDocument/2006/relationships/image" Target="../media/image20.png"/><Relationship Id="rId2" Type="http://schemas.openxmlformats.org/officeDocument/2006/relationships/notesSlide" Target="../notesSlides/notesSlide20.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10" Type="http://schemas.openxmlformats.org/officeDocument/2006/relationships/image" Target="../media/image23.png"/><Relationship Id="rId4" Type="http://schemas.openxmlformats.org/officeDocument/2006/relationships/image" Target="../media/image3.png"/><Relationship Id="rId9" Type="http://schemas.openxmlformats.org/officeDocument/2006/relationships/image" Target="../media/image22.png"/></Relationships>
</file>

<file path=ppt/slides/_rels/slide2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24.png"/><Relationship Id="rId2" Type="http://schemas.openxmlformats.org/officeDocument/2006/relationships/notesSlide" Target="../notesSlides/notesSlide21.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22.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25.png"/><Relationship Id="rId2" Type="http://schemas.openxmlformats.org/officeDocument/2006/relationships/notesSlide" Target="../notesSlides/notesSlide22.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23.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26.png"/><Relationship Id="rId2" Type="http://schemas.openxmlformats.org/officeDocument/2006/relationships/notesSlide" Target="../notesSlides/notesSlide23.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24.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2.png"/><Relationship Id="rId7" Type="http://schemas.openxmlformats.org/officeDocument/2006/relationships/image" Target="../media/image28.png"/><Relationship Id="rId2" Type="http://schemas.openxmlformats.org/officeDocument/2006/relationships/notesSlide" Target="../notesSlides/notesSlide24.xml"/><Relationship Id="rId1" Type="http://schemas.openxmlformats.org/officeDocument/2006/relationships/slideLayout" Target="../slideLayouts/slideLayout1.xml"/><Relationship Id="rId6" Type="http://schemas.openxmlformats.org/officeDocument/2006/relationships/image" Target="../media/image27.png"/><Relationship Id="rId5" Type="http://schemas.openxmlformats.org/officeDocument/2006/relationships/image" Target="../media/image4.png"/><Relationship Id="rId4" Type="http://schemas.openxmlformats.org/officeDocument/2006/relationships/image" Target="../media/image3.png"/></Relationships>
</file>

<file path=ppt/slides/_rels/slide25.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2.png"/><Relationship Id="rId7" Type="http://schemas.openxmlformats.org/officeDocument/2006/relationships/image" Target="../media/image29.png"/><Relationship Id="rId2" Type="http://schemas.openxmlformats.org/officeDocument/2006/relationships/notesSlide" Target="../notesSlides/notesSlide25.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26.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2.png"/><Relationship Id="rId7" Type="http://schemas.openxmlformats.org/officeDocument/2006/relationships/image" Target="../media/image31.png"/><Relationship Id="rId2" Type="http://schemas.openxmlformats.org/officeDocument/2006/relationships/notesSlide" Target="../notesSlides/notesSlide26.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 Id="rId9" Type="http://schemas.openxmlformats.org/officeDocument/2006/relationships/image" Target="../media/image32.png"/></Relationships>
</file>

<file path=ppt/slides/_rels/slide27.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33.png"/><Relationship Id="rId2" Type="http://schemas.openxmlformats.org/officeDocument/2006/relationships/notesSlide" Target="../notesSlides/notesSlide27.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28.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34.png"/><Relationship Id="rId2" Type="http://schemas.openxmlformats.org/officeDocument/2006/relationships/notesSlide" Target="../notesSlides/notesSlide28.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29.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35.png"/><Relationship Id="rId2" Type="http://schemas.openxmlformats.org/officeDocument/2006/relationships/notesSlide" Target="../notesSlides/notesSlide29.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png"/></Relationships>
</file>

<file path=ppt/slides/_rels/slide30.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36.png"/><Relationship Id="rId2" Type="http://schemas.openxmlformats.org/officeDocument/2006/relationships/notesSlide" Target="../notesSlides/notesSlide30.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3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37.png"/><Relationship Id="rId2" Type="http://schemas.openxmlformats.org/officeDocument/2006/relationships/notesSlide" Target="../notesSlides/notesSlide31.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32.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38.png"/><Relationship Id="rId2" Type="http://schemas.openxmlformats.org/officeDocument/2006/relationships/notesSlide" Target="../notesSlides/notesSlide32.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33.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39.png"/><Relationship Id="rId2" Type="http://schemas.openxmlformats.org/officeDocument/2006/relationships/notesSlide" Target="../notesSlides/notesSlide33.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3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4.xml"/><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png"/></Relationships>
</file>

<file path=ppt/slides/_rels/slide35.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image" Target="../media/image2.png"/><Relationship Id="rId7" Type="http://schemas.openxmlformats.org/officeDocument/2006/relationships/image" Target="../media/image40.png"/><Relationship Id="rId2" Type="http://schemas.openxmlformats.org/officeDocument/2006/relationships/notesSlide" Target="../notesSlides/notesSlide35.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36.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42.png"/><Relationship Id="rId2" Type="http://schemas.openxmlformats.org/officeDocument/2006/relationships/notesSlide" Target="../notesSlides/notesSlide36.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37.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43.png"/><Relationship Id="rId2" Type="http://schemas.openxmlformats.org/officeDocument/2006/relationships/notesSlide" Target="../notesSlides/notesSlide37.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38.xml.rels><?xml version="1.0" encoding="UTF-8" standalone="yes"?>
<Relationships xmlns="http://schemas.openxmlformats.org/package/2006/relationships"><Relationship Id="rId8" Type="http://schemas.openxmlformats.org/officeDocument/2006/relationships/image" Target="../media/image45.png"/><Relationship Id="rId3" Type="http://schemas.openxmlformats.org/officeDocument/2006/relationships/image" Target="../media/image2.png"/><Relationship Id="rId7" Type="http://schemas.openxmlformats.org/officeDocument/2006/relationships/image" Target="../media/image44.png"/><Relationship Id="rId2" Type="http://schemas.openxmlformats.org/officeDocument/2006/relationships/notesSlide" Target="../notesSlides/notesSlide38.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39.xml.rels><?xml version="1.0" encoding="UTF-8" standalone="yes"?>
<Relationships xmlns="http://schemas.openxmlformats.org/package/2006/relationships"><Relationship Id="rId8" Type="http://schemas.openxmlformats.org/officeDocument/2006/relationships/image" Target="../media/image47.png"/><Relationship Id="rId3" Type="http://schemas.openxmlformats.org/officeDocument/2006/relationships/image" Target="../media/image2.png"/><Relationship Id="rId7" Type="http://schemas.openxmlformats.org/officeDocument/2006/relationships/image" Target="../media/image46.png"/><Relationship Id="rId2" Type="http://schemas.openxmlformats.org/officeDocument/2006/relationships/notesSlide" Target="../notesSlides/notesSlide39.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40.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48.png"/><Relationship Id="rId2" Type="http://schemas.openxmlformats.org/officeDocument/2006/relationships/notesSlide" Target="../notesSlides/notesSlide40.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41.xml.rels><?xml version="1.0" encoding="UTF-8" standalone="yes"?>
<Relationships xmlns="http://schemas.openxmlformats.org/package/2006/relationships"><Relationship Id="rId8" Type="http://schemas.openxmlformats.org/officeDocument/2006/relationships/image" Target="../media/image50.png"/><Relationship Id="rId3" Type="http://schemas.openxmlformats.org/officeDocument/2006/relationships/image" Target="../media/image2.png"/><Relationship Id="rId7" Type="http://schemas.openxmlformats.org/officeDocument/2006/relationships/image" Target="../media/image49.png"/><Relationship Id="rId2" Type="http://schemas.openxmlformats.org/officeDocument/2006/relationships/notesSlide" Target="../notesSlides/notesSlide41.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42.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51.png"/><Relationship Id="rId2" Type="http://schemas.openxmlformats.org/officeDocument/2006/relationships/notesSlide" Target="../notesSlides/notesSlide42.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43.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52.png"/><Relationship Id="rId2" Type="http://schemas.openxmlformats.org/officeDocument/2006/relationships/notesSlide" Target="../notesSlides/notesSlide43.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44.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53.png"/><Relationship Id="rId2" Type="http://schemas.openxmlformats.org/officeDocument/2006/relationships/notesSlide" Target="../notesSlides/notesSlide44.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45.xml.rels><?xml version="1.0" encoding="UTF-8" standalone="yes"?>
<Relationships xmlns="http://schemas.openxmlformats.org/package/2006/relationships"><Relationship Id="rId8" Type="http://schemas.openxmlformats.org/officeDocument/2006/relationships/image" Target="../media/image54.png"/><Relationship Id="rId3" Type="http://schemas.openxmlformats.org/officeDocument/2006/relationships/image" Target="../media/image2.png"/><Relationship Id="rId7" Type="http://schemas.openxmlformats.org/officeDocument/2006/relationships/hyperlink" Target="https://servicos-externos.anvisa.gov.br/solicitacao-de-audiencia-parlatorio" TargetMode="External"/><Relationship Id="rId2" Type="http://schemas.openxmlformats.org/officeDocument/2006/relationships/notesSlide" Target="../notesSlides/notesSlide45.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46.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55.png"/><Relationship Id="rId2" Type="http://schemas.openxmlformats.org/officeDocument/2006/relationships/notesSlide" Target="../notesSlides/notesSlide46.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4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7.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7"/>
        <p:cNvGrpSpPr/>
        <p:nvPr/>
      </p:nvGrpSpPr>
      <p:grpSpPr>
        <a:xfrm>
          <a:off x="0" y="0"/>
          <a:ext cx="0" cy="0"/>
          <a:chOff x="0" y="0"/>
          <a:chExt cx="0" cy="0"/>
        </a:xfrm>
      </p:grpSpPr>
      <p:sp>
        <p:nvSpPr>
          <p:cNvPr id="88" name="Google Shape;88;p1"/>
          <p:cNvSpPr/>
          <p:nvPr/>
        </p:nvSpPr>
        <p:spPr>
          <a:xfrm>
            <a:off x="0" y="-1"/>
            <a:ext cx="12213900" cy="6858000"/>
          </a:xfrm>
          <a:prstGeom prst="rect">
            <a:avLst/>
          </a:prstGeom>
          <a:gradFill>
            <a:gsLst>
              <a:gs pos="0">
                <a:srgbClr val="005150"/>
              </a:gs>
              <a:gs pos="50000">
                <a:srgbClr val="007673"/>
              </a:gs>
              <a:gs pos="100000">
                <a:srgbClr val="008D8B"/>
              </a:gs>
            </a:gsLst>
            <a:lin ang="13500032" scaled="0"/>
          </a:gra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89" name="Google Shape;89;p1"/>
          <p:cNvPicPr preferRelativeResize="0"/>
          <p:nvPr/>
        </p:nvPicPr>
        <p:blipFill rotWithShape="1">
          <a:blip r:embed="rId3">
            <a:alphaModFix/>
          </a:blip>
          <a:srcRect b="5267"/>
          <a:stretch/>
        </p:blipFill>
        <p:spPr>
          <a:xfrm rot="10800000">
            <a:off x="22034" y="3994756"/>
            <a:ext cx="12192000" cy="2868696"/>
          </a:xfrm>
          <a:prstGeom prst="rect">
            <a:avLst/>
          </a:prstGeom>
          <a:noFill/>
          <a:ln>
            <a:noFill/>
          </a:ln>
        </p:spPr>
      </p:pic>
      <p:pic>
        <p:nvPicPr>
          <p:cNvPr id="90" name="Google Shape;90;p1"/>
          <p:cNvPicPr preferRelativeResize="0"/>
          <p:nvPr/>
        </p:nvPicPr>
        <p:blipFill rotWithShape="1">
          <a:blip r:embed="rId3">
            <a:alphaModFix/>
          </a:blip>
          <a:srcRect b="5267"/>
          <a:stretch/>
        </p:blipFill>
        <p:spPr>
          <a:xfrm>
            <a:off x="22034" y="-60434"/>
            <a:ext cx="12192000" cy="2868696"/>
          </a:xfrm>
          <a:prstGeom prst="rect">
            <a:avLst/>
          </a:prstGeom>
          <a:noFill/>
          <a:ln>
            <a:noFill/>
          </a:ln>
        </p:spPr>
      </p:pic>
      <p:sp>
        <p:nvSpPr>
          <p:cNvPr id="91" name="Google Shape;91;p1"/>
          <p:cNvSpPr txBox="1"/>
          <p:nvPr/>
        </p:nvSpPr>
        <p:spPr>
          <a:xfrm>
            <a:off x="1746406" y="2356325"/>
            <a:ext cx="8604600" cy="2123618"/>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4400"/>
              <a:buFont typeface="Arial"/>
              <a:buNone/>
            </a:pPr>
            <a:r>
              <a:rPr lang="pt-BR" sz="4400" b="1" i="0" u="none" strike="noStrike" cap="none" dirty="0">
                <a:solidFill>
                  <a:schemeClr val="lt1"/>
                </a:solidFill>
                <a:latin typeface="Calibri"/>
                <a:ea typeface="Calibri"/>
                <a:cs typeface="Calibri"/>
                <a:sym typeface="Calibri"/>
              </a:rPr>
              <a:t>Manual do Sistema de Audiência</a:t>
            </a:r>
          </a:p>
          <a:p>
            <a:pPr marL="0" marR="0" lvl="0" indent="0" algn="ctr" rtl="0">
              <a:lnSpc>
                <a:spcPct val="100000"/>
              </a:lnSpc>
              <a:spcBef>
                <a:spcPts val="0"/>
              </a:spcBef>
              <a:spcAft>
                <a:spcPts val="0"/>
              </a:spcAft>
              <a:buClr>
                <a:srgbClr val="000000"/>
              </a:buClr>
              <a:buSzPts val="4400"/>
              <a:buFont typeface="Arial"/>
              <a:buNone/>
            </a:pPr>
            <a:endParaRPr lang="pt-BR" sz="4400" b="1" dirty="0">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4400"/>
              <a:buFont typeface="Arial"/>
              <a:buNone/>
            </a:pPr>
            <a:r>
              <a:rPr lang="pt-BR" sz="4400" b="1" i="0" u="none" strike="noStrike" cap="none" dirty="0">
                <a:solidFill>
                  <a:schemeClr val="lt1"/>
                </a:solidFill>
                <a:latin typeface="Calibri"/>
                <a:ea typeface="Calibri"/>
                <a:cs typeface="Calibri"/>
                <a:sym typeface="Calibri"/>
              </a:rPr>
              <a:t>Usuário Externo</a:t>
            </a:r>
            <a:endParaRPr sz="1400" b="0" i="0" u="none" strike="noStrike" cap="none" dirty="0">
              <a:solidFill>
                <a:srgbClr val="000000"/>
              </a:solidFill>
              <a:latin typeface="Arial"/>
              <a:ea typeface="Arial"/>
              <a:cs typeface="Arial"/>
              <a:sym typeface="Arial"/>
            </a:endParaRPr>
          </a:p>
        </p:txBody>
      </p:sp>
      <p:pic>
        <p:nvPicPr>
          <p:cNvPr id="92" name="Google Shape;92;p1"/>
          <p:cNvPicPr preferRelativeResize="0"/>
          <p:nvPr/>
        </p:nvPicPr>
        <p:blipFill rotWithShape="1">
          <a:blip r:embed="rId4">
            <a:alphaModFix/>
          </a:blip>
          <a:srcRect/>
          <a:stretch/>
        </p:blipFill>
        <p:spPr>
          <a:xfrm>
            <a:off x="8816016" y="5660218"/>
            <a:ext cx="3069981" cy="490624"/>
          </a:xfrm>
          <a:prstGeom prst="rect">
            <a:avLst/>
          </a:prstGeom>
          <a:noFill/>
          <a:ln>
            <a:noFill/>
          </a:ln>
        </p:spPr>
      </p:pic>
      <p:pic>
        <p:nvPicPr>
          <p:cNvPr id="93" name="Google Shape;93;p1"/>
          <p:cNvPicPr preferRelativeResize="0"/>
          <p:nvPr/>
        </p:nvPicPr>
        <p:blipFill rotWithShape="1">
          <a:blip r:embed="rId5">
            <a:alphaModFix/>
          </a:blip>
          <a:srcRect r="72137" b="64349"/>
          <a:stretch/>
        </p:blipFill>
        <p:spPr>
          <a:xfrm rot="10800000">
            <a:off x="10916440" y="2762385"/>
            <a:ext cx="1341663" cy="1254304"/>
          </a:xfrm>
          <a:prstGeom prst="rect">
            <a:avLst/>
          </a:prstGeom>
          <a:noFill/>
          <a:ln>
            <a:noFill/>
          </a:ln>
        </p:spPr>
      </p:pic>
      <p:pic>
        <p:nvPicPr>
          <p:cNvPr id="94" name="Google Shape;94;p1"/>
          <p:cNvPicPr preferRelativeResize="0"/>
          <p:nvPr/>
        </p:nvPicPr>
        <p:blipFill rotWithShape="1">
          <a:blip r:embed="rId5">
            <a:alphaModFix/>
          </a:blip>
          <a:srcRect r="72137" b="64349"/>
          <a:stretch/>
        </p:blipFill>
        <p:spPr>
          <a:xfrm rot="5400000">
            <a:off x="-54147" y="2790982"/>
            <a:ext cx="1341663" cy="1254304"/>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86"/>
        <p:cNvGrpSpPr/>
        <p:nvPr/>
      </p:nvGrpSpPr>
      <p:grpSpPr>
        <a:xfrm>
          <a:off x="0" y="0"/>
          <a:ext cx="0" cy="0"/>
          <a:chOff x="0" y="0"/>
          <a:chExt cx="0" cy="0"/>
        </a:xfrm>
      </p:grpSpPr>
      <p:sp>
        <p:nvSpPr>
          <p:cNvPr id="187" name="Google Shape;187;g3504a5de3d5_0_12"/>
          <p:cNvSpPr/>
          <p:nvPr/>
        </p:nvSpPr>
        <p:spPr>
          <a:xfrm>
            <a:off x="0" y="-1"/>
            <a:ext cx="12213900" cy="1254300"/>
          </a:xfrm>
          <a:prstGeom prst="rect">
            <a:avLst/>
          </a:prstGeom>
          <a:gradFill>
            <a:gsLst>
              <a:gs pos="0">
                <a:srgbClr val="005150"/>
              </a:gs>
              <a:gs pos="50000">
                <a:srgbClr val="007673"/>
              </a:gs>
              <a:gs pos="100000">
                <a:srgbClr val="008D8B"/>
              </a:gs>
            </a:gsLst>
            <a:lin ang="13500032" scaled="0"/>
          </a:gra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88" name="Google Shape;188;g3504a5de3d5_0_12"/>
          <p:cNvPicPr preferRelativeResize="0"/>
          <p:nvPr/>
        </p:nvPicPr>
        <p:blipFill rotWithShape="1">
          <a:blip r:embed="rId3">
            <a:alphaModFix/>
          </a:blip>
          <a:srcRect b="55693"/>
          <a:stretch/>
        </p:blipFill>
        <p:spPr>
          <a:xfrm>
            <a:off x="22034" y="-60433"/>
            <a:ext cx="12192000" cy="1341666"/>
          </a:xfrm>
          <a:prstGeom prst="rect">
            <a:avLst/>
          </a:prstGeom>
          <a:noFill/>
          <a:ln>
            <a:noFill/>
          </a:ln>
        </p:spPr>
      </p:pic>
      <p:sp>
        <p:nvSpPr>
          <p:cNvPr id="189" name="Google Shape;189;g3504a5de3d5_0_12"/>
          <p:cNvSpPr txBox="1"/>
          <p:nvPr/>
        </p:nvSpPr>
        <p:spPr>
          <a:xfrm>
            <a:off x="1592268" y="410345"/>
            <a:ext cx="8604600" cy="4002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pt-BR" sz="2000" b="1" i="0" u="none" strike="noStrike" cap="none">
                <a:solidFill>
                  <a:schemeClr val="lt1"/>
                </a:solidFill>
                <a:latin typeface="Calibri"/>
                <a:ea typeface="Calibri"/>
                <a:cs typeface="Calibri"/>
                <a:sym typeface="Calibri"/>
              </a:rPr>
              <a:t>Sistema do Parlatório</a:t>
            </a:r>
            <a:endParaRPr sz="2000" b="1" i="0" u="none" strike="noStrike" cap="none">
              <a:solidFill>
                <a:schemeClr val="lt1"/>
              </a:solidFill>
              <a:latin typeface="Calibri"/>
              <a:ea typeface="Calibri"/>
              <a:cs typeface="Calibri"/>
              <a:sym typeface="Calibri"/>
            </a:endParaRPr>
          </a:p>
        </p:txBody>
      </p:sp>
      <p:pic>
        <p:nvPicPr>
          <p:cNvPr id="190" name="Google Shape;190;g3504a5de3d5_0_12"/>
          <p:cNvPicPr preferRelativeResize="0"/>
          <p:nvPr/>
        </p:nvPicPr>
        <p:blipFill rotWithShape="1">
          <a:blip r:embed="rId4">
            <a:alphaModFix/>
          </a:blip>
          <a:srcRect/>
          <a:stretch/>
        </p:blipFill>
        <p:spPr>
          <a:xfrm>
            <a:off x="8816016" y="5660218"/>
            <a:ext cx="3069981" cy="490624"/>
          </a:xfrm>
          <a:prstGeom prst="rect">
            <a:avLst/>
          </a:prstGeom>
          <a:noFill/>
          <a:ln>
            <a:noFill/>
          </a:ln>
        </p:spPr>
      </p:pic>
      <p:pic>
        <p:nvPicPr>
          <p:cNvPr id="191" name="Google Shape;191;g3504a5de3d5_0_12"/>
          <p:cNvPicPr preferRelativeResize="0"/>
          <p:nvPr/>
        </p:nvPicPr>
        <p:blipFill rotWithShape="1">
          <a:blip r:embed="rId5">
            <a:alphaModFix/>
          </a:blip>
          <a:srcRect r="72137" b="64349"/>
          <a:stretch/>
        </p:blipFill>
        <p:spPr>
          <a:xfrm rot="5400000">
            <a:off x="-76729" y="21646"/>
            <a:ext cx="1341663" cy="1254299"/>
          </a:xfrm>
          <a:prstGeom prst="rect">
            <a:avLst/>
          </a:prstGeom>
          <a:noFill/>
          <a:ln>
            <a:noFill/>
          </a:ln>
        </p:spPr>
      </p:pic>
      <p:pic>
        <p:nvPicPr>
          <p:cNvPr id="192" name="Google Shape;192;g3504a5de3d5_0_12"/>
          <p:cNvPicPr preferRelativeResize="0"/>
          <p:nvPr/>
        </p:nvPicPr>
        <p:blipFill rotWithShape="1">
          <a:blip r:embed="rId6">
            <a:alphaModFix/>
          </a:blip>
          <a:srcRect/>
          <a:stretch/>
        </p:blipFill>
        <p:spPr>
          <a:xfrm>
            <a:off x="9441455" y="6324387"/>
            <a:ext cx="2519188" cy="402599"/>
          </a:xfrm>
          <a:prstGeom prst="rect">
            <a:avLst/>
          </a:prstGeom>
          <a:noFill/>
          <a:ln>
            <a:noFill/>
          </a:ln>
        </p:spPr>
      </p:pic>
      <p:sp>
        <p:nvSpPr>
          <p:cNvPr id="193" name="Google Shape;193;g3504a5de3d5_0_12"/>
          <p:cNvSpPr txBox="1"/>
          <p:nvPr/>
        </p:nvSpPr>
        <p:spPr>
          <a:xfrm>
            <a:off x="973800" y="1515475"/>
            <a:ext cx="10328400" cy="4306500"/>
          </a:xfrm>
          <a:prstGeom prst="rect">
            <a:avLst/>
          </a:prstGeom>
          <a:noFill/>
          <a:ln>
            <a:noFill/>
          </a:ln>
        </p:spPr>
        <p:txBody>
          <a:bodyPr spcFirstLastPara="1" wrap="square" lIns="91425" tIns="45700" rIns="91425" bIns="45700" anchor="t" anchorCtr="0">
            <a:noAutofit/>
          </a:bodyPr>
          <a:lstStyle/>
          <a:p>
            <a:pPr marL="0" marR="0" lvl="0" indent="0" algn="just" rtl="0">
              <a:lnSpc>
                <a:spcPct val="115000"/>
              </a:lnSpc>
              <a:spcBef>
                <a:spcPts val="0"/>
              </a:spcBef>
              <a:spcAft>
                <a:spcPts val="0"/>
              </a:spcAft>
              <a:buClr>
                <a:schemeClr val="dk1"/>
              </a:buClr>
              <a:buSzPts val="1100"/>
              <a:buFont typeface="Arial"/>
              <a:buNone/>
            </a:pPr>
            <a:r>
              <a:rPr lang="pt-BR" sz="1500" b="0" i="0" u="none" strike="noStrike" cap="none">
                <a:solidFill>
                  <a:schemeClr val="dk1"/>
                </a:solidFill>
                <a:latin typeface="Calibri"/>
                <a:ea typeface="Calibri"/>
                <a:cs typeface="Calibri"/>
                <a:sym typeface="Calibri"/>
              </a:rPr>
              <a:t>O acesso ao Sistema do </a:t>
            </a:r>
            <a:r>
              <a:rPr lang="pt-BR" sz="1500">
                <a:solidFill>
                  <a:schemeClr val="dk1"/>
                </a:solidFill>
                <a:latin typeface="Calibri"/>
                <a:ea typeface="Calibri"/>
                <a:cs typeface="Calibri"/>
                <a:sym typeface="Calibri"/>
              </a:rPr>
              <a:t>Audiências</a:t>
            </a:r>
            <a:r>
              <a:rPr lang="pt-BR" sz="1500" b="0" i="0" u="none" strike="noStrike" cap="none">
                <a:solidFill>
                  <a:schemeClr val="dk1"/>
                </a:solidFill>
                <a:latin typeface="Calibri"/>
                <a:ea typeface="Calibri"/>
                <a:cs typeface="Calibri"/>
                <a:sym typeface="Calibri"/>
              </a:rPr>
              <a:t> pelo </a:t>
            </a:r>
            <a:r>
              <a:rPr lang="pt-BR" sz="1500">
                <a:solidFill>
                  <a:schemeClr val="dk1"/>
                </a:solidFill>
                <a:latin typeface="Calibri"/>
                <a:ea typeface="Calibri"/>
                <a:cs typeface="Calibri"/>
                <a:sym typeface="Calibri"/>
              </a:rPr>
              <a:t>usuário </a:t>
            </a:r>
            <a:r>
              <a:rPr lang="pt-BR" sz="1500" b="0" i="0" u="none" strike="noStrike" cap="none">
                <a:solidFill>
                  <a:schemeClr val="dk1"/>
                </a:solidFill>
                <a:latin typeface="Calibri"/>
                <a:ea typeface="Calibri"/>
                <a:cs typeface="Calibri"/>
                <a:sym typeface="Calibri"/>
              </a:rPr>
              <a:t>pode ser realizado por meio d</a:t>
            </a:r>
            <a:r>
              <a:rPr lang="pt-BR" sz="1500">
                <a:solidFill>
                  <a:schemeClr val="dk1"/>
                </a:solidFill>
                <a:latin typeface="Calibri"/>
                <a:ea typeface="Calibri"/>
                <a:cs typeface="Calibri"/>
                <a:sym typeface="Calibri"/>
              </a:rPr>
              <a:t>o p</a:t>
            </a:r>
            <a:r>
              <a:rPr lang="pt-BR" sz="1500" b="0" i="0" u="none" strike="noStrike" cap="none">
                <a:solidFill>
                  <a:schemeClr val="dk1"/>
                </a:solidFill>
                <a:latin typeface="Calibri"/>
                <a:ea typeface="Calibri"/>
                <a:cs typeface="Calibri"/>
                <a:sym typeface="Calibri"/>
              </a:rPr>
              <a:t>ortal da Anvisa</a:t>
            </a:r>
            <a:r>
              <a:rPr lang="pt-BR" sz="1500">
                <a:solidFill>
                  <a:schemeClr val="dk1"/>
                </a:solidFill>
                <a:latin typeface="Calibri"/>
                <a:ea typeface="Calibri"/>
                <a:cs typeface="Calibri"/>
                <a:sym typeface="Calibri"/>
              </a:rPr>
              <a:t>.</a:t>
            </a:r>
            <a:endParaRPr sz="1500">
              <a:solidFill>
                <a:schemeClr val="dk1"/>
              </a:solidFill>
              <a:latin typeface="Calibri"/>
              <a:ea typeface="Calibri"/>
              <a:cs typeface="Calibri"/>
              <a:sym typeface="Calibri"/>
            </a:endParaRPr>
          </a:p>
          <a:p>
            <a:pPr marL="0" marR="0" lvl="0" indent="0" algn="just" rtl="0">
              <a:lnSpc>
                <a:spcPct val="115000"/>
              </a:lnSpc>
              <a:spcBef>
                <a:spcPts val="0"/>
              </a:spcBef>
              <a:spcAft>
                <a:spcPts val="0"/>
              </a:spcAft>
              <a:buClr>
                <a:schemeClr val="dk1"/>
              </a:buClr>
              <a:buSzPts val="1100"/>
              <a:buFont typeface="Arial"/>
              <a:buNone/>
            </a:pPr>
            <a:r>
              <a:rPr lang="pt-BR" sz="1500">
                <a:solidFill>
                  <a:schemeClr val="dk1"/>
                </a:solidFill>
                <a:latin typeface="Calibri"/>
                <a:ea typeface="Calibri"/>
                <a:cs typeface="Calibri"/>
                <a:sym typeface="Calibri"/>
              </a:rPr>
              <a:t>E</a:t>
            </a:r>
            <a:r>
              <a:rPr lang="pt-BR" sz="1500" b="0" i="0" u="none" strike="noStrike" cap="none">
                <a:solidFill>
                  <a:schemeClr val="dk1"/>
                </a:solidFill>
                <a:latin typeface="Calibri"/>
                <a:ea typeface="Calibri"/>
                <a:cs typeface="Calibri"/>
                <a:sym typeface="Calibri"/>
              </a:rPr>
              <a:t>scolher a opção “Canais de Atendimento” e, em seguida, “</a:t>
            </a:r>
            <a:r>
              <a:rPr lang="pt-BR" sz="1500">
                <a:solidFill>
                  <a:schemeClr val="dk1"/>
                </a:solidFill>
                <a:latin typeface="Calibri"/>
                <a:ea typeface="Calibri"/>
                <a:cs typeface="Calibri"/>
                <a:sym typeface="Calibri"/>
              </a:rPr>
              <a:t>Audiências</a:t>
            </a:r>
            <a:r>
              <a:rPr lang="pt-BR" sz="1500" b="0" i="0" u="none" strike="noStrike" cap="none">
                <a:solidFill>
                  <a:schemeClr val="dk1"/>
                </a:solidFill>
                <a:latin typeface="Calibri"/>
                <a:ea typeface="Calibri"/>
                <a:cs typeface="Calibri"/>
                <a:sym typeface="Calibri"/>
              </a:rPr>
              <a:t>”</a:t>
            </a:r>
            <a:r>
              <a:rPr lang="pt-BR" sz="1500">
                <a:solidFill>
                  <a:schemeClr val="dk1"/>
                </a:solidFill>
                <a:latin typeface="Calibri"/>
                <a:ea typeface="Calibri"/>
                <a:cs typeface="Calibri"/>
                <a:sym typeface="Calibri"/>
              </a:rPr>
              <a:t> </a:t>
            </a:r>
            <a:endParaRPr sz="1500">
              <a:solidFill>
                <a:schemeClr val="dk1"/>
              </a:solidFill>
              <a:latin typeface="Calibri"/>
              <a:ea typeface="Calibri"/>
              <a:cs typeface="Calibri"/>
              <a:sym typeface="Calibri"/>
            </a:endParaRPr>
          </a:p>
          <a:p>
            <a:pPr marL="457200" lvl="0" indent="-323850" algn="just" rtl="0">
              <a:lnSpc>
                <a:spcPct val="115000"/>
              </a:lnSpc>
              <a:spcBef>
                <a:spcPts val="0"/>
              </a:spcBef>
              <a:spcAft>
                <a:spcPts val="0"/>
              </a:spcAft>
              <a:buClr>
                <a:schemeClr val="dk1"/>
              </a:buClr>
              <a:buSzPts val="1500"/>
              <a:buFont typeface="Calibri"/>
              <a:buChar char="●"/>
            </a:pPr>
            <a:r>
              <a:rPr lang="pt-BR" sz="1500" u="sng">
                <a:solidFill>
                  <a:schemeClr val="hlink"/>
                </a:solidFill>
                <a:latin typeface="Calibri"/>
                <a:ea typeface="Calibri"/>
                <a:cs typeface="Calibri"/>
                <a:sym typeface="Calibri"/>
                <a:hlinkClick r:id="rId7"/>
              </a:rPr>
              <a:t>Link</a:t>
            </a:r>
            <a:r>
              <a:rPr lang="pt-BR" sz="1500">
                <a:solidFill>
                  <a:schemeClr val="dk1"/>
                </a:solidFill>
                <a:latin typeface="Calibri"/>
                <a:ea typeface="Calibri"/>
                <a:cs typeface="Calibri"/>
                <a:sym typeface="Calibri"/>
              </a:rPr>
              <a:t> </a:t>
            </a:r>
            <a:r>
              <a:rPr lang="pt-BR" sz="1500" u="sng">
                <a:solidFill>
                  <a:schemeClr val="hlink"/>
                </a:solidFill>
                <a:latin typeface="Calibri"/>
                <a:ea typeface="Calibri"/>
                <a:cs typeface="Calibri"/>
                <a:sym typeface="Calibri"/>
                <a:hlinkClick r:id="rId8"/>
              </a:rPr>
              <a:t>https://www.gov.br/anvisa/pt-br/canais_atendimento/audiencias-presenciais</a:t>
            </a:r>
            <a:endParaRPr sz="1500">
              <a:solidFill>
                <a:schemeClr val="dk1"/>
              </a:solidFill>
              <a:latin typeface="Calibri"/>
              <a:ea typeface="Calibri"/>
              <a:cs typeface="Calibri"/>
              <a:sym typeface="Calibri"/>
            </a:endParaRPr>
          </a:p>
          <a:p>
            <a:pPr marL="0" marR="0" lvl="0" indent="0" algn="just" rtl="0">
              <a:lnSpc>
                <a:spcPct val="115000"/>
              </a:lnSpc>
              <a:spcBef>
                <a:spcPts val="0"/>
              </a:spcBef>
              <a:spcAft>
                <a:spcPts val="0"/>
              </a:spcAft>
              <a:buClr>
                <a:schemeClr val="dk1"/>
              </a:buClr>
              <a:buSzPts val="1100"/>
              <a:buFont typeface="Arial"/>
              <a:buNone/>
            </a:pPr>
            <a:endParaRPr sz="1500">
              <a:solidFill>
                <a:schemeClr val="dk1"/>
              </a:solidFill>
              <a:latin typeface="Calibri"/>
              <a:ea typeface="Calibri"/>
              <a:cs typeface="Calibri"/>
              <a:sym typeface="Calibri"/>
            </a:endParaRPr>
          </a:p>
          <a:p>
            <a:pPr marL="0" marR="0" lvl="0" indent="0" algn="l" rtl="0">
              <a:lnSpc>
                <a:spcPct val="100000"/>
              </a:lnSpc>
              <a:spcBef>
                <a:spcPts val="360"/>
              </a:spcBef>
              <a:spcAft>
                <a:spcPts val="0"/>
              </a:spcAft>
              <a:buClr>
                <a:srgbClr val="000000"/>
              </a:buClr>
              <a:buSzPts val="1500"/>
              <a:buFont typeface="Arial"/>
              <a:buNone/>
            </a:pPr>
            <a:endParaRPr sz="1500" b="0" i="0" u="none" strike="noStrike" cap="none">
              <a:solidFill>
                <a:schemeClr val="dk1"/>
              </a:solidFill>
              <a:latin typeface="Calibri"/>
              <a:ea typeface="Calibri"/>
              <a:cs typeface="Calibri"/>
              <a:sym typeface="Calibri"/>
            </a:endParaRPr>
          </a:p>
        </p:txBody>
      </p:sp>
      <p:pic>
        <p:nvPicPr>
          <p:cNvPr id="194" name="Google Shape;194;g3504a5de3d5_0_12"/>
          <p:cNvPicPr preferRelativeResize="0"/>
          <p:nvPr/>
        </p:nvPicPr>
        <p:blipFill>
          <a:blip r:embed="rId9">
            <a:alphaModFix/>
          </a:blip>
          <a:stretch>
            <a:fillRect/>
          </a:stretch>
        </p:blipFill>
        <p:spPr>
          <a:xfrm>
            <a:off x="913035" y="2711700"/>
            <a:ext cx="9963073" cy="2868975"/>
          </a:xfrm>
          <a:prstGeom prst="rect">
            <a:avLst/>
          </a:prstGeom>
          <a:noFill/>
          <a:ln>
            <a:noFill/>
          </a:ln>
        </p:spPr>
      </p:pic>
      <p:sp>
        <p:nvSpPr>
          <p:cNvPr id="195" name="Google Shape;195;g3504a5de3d5_0_12"/>
          <p:cNvSpPr/>
          <p:nvPr/>
        </p:nvSpPr>
        <p:spPr>
          <a:xfrm>
            <a:off x="2852625" y="4454775"/>
            <a:ext cx="3350700" cy="644700"/>
          </a:xfrm>
          <a:prstGeom prst="rect">
            <a:avLst/>
          </a:prstGeom>
          <a:noFill/>
          <a:ln w="9525"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196" name="Google Shape;196;g3504a5de3d5_0_12"/>
          <p:cNvSpPr/>
          <p:nvPr/>
        </p:nvSpPr>
        <p:spPr>
          <a:xfrm>
            <a:off x="973800" y="3434875"/>
            <a:ext cx="3350700" cy="644700"/>
          </a:xfrm>
          <a:prstGeom prst="rect">
            <a:avLst/>
          </a:prstGeom>
          <a:noFill/>
          <a:ln w="9525"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00"/>
        <p:cNvGrpSpPr/>
        <p:nvPr/>
      </p:nvGrpSpPr>
      <p:grpSpPr>
        <a:xfrm>
          <a:off x="0" y="0"/>
          <a:ext cx="0" cy="0"/>
          <a:chOff x="0" y="0"/>
          <a:chExt cx="0" cy="0"/>
        </a:xfrm>
      </p:grpSpPr>
      <p:sp>
        <p:nvSpPr>
          <p:cNvPr id="201" name="Google Shape;201;g34e85a16a31_0_75"/>
          <p:cNvSpPr/>
          <p:nvPr/>
        </p:nvSpPr>
        <p:spPr>
          <a:xfrm>
            <a:off x="0" y="-1"/>
            <a:ext cx="12213900" cy="1254300"/>
          </a:xfrm>
          <a:prstGeom prst="rect">
            <a:avLst/>
          </a:prstGeom>
          <a:gradFill>
            <a:gsLst>
              <a:gs pos="0">
                <a:srgbClr val="005150"/>
              </a:gs>
              <a:gs pos="50000">
                <a:srgbClr val="007673"/>
              </a:gs>
              <a:gs pos="100000">
                <a:srgbClr val="008D8B"/>
              </a:gs>
            </a:gsLst>
            <a:lin ang="13500032" scaled="0"/>
          </a:gra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202" name="Google Shape;202;g34e85a16a31_0_75"/>
          <p:cNvPicPr preferRelativeResize="0"/>
          <p:nvPr/>
        </p:nvPicPr>
        <p:blipFill rotWithShape="1">
          <a:blip r:embed="rId3">
            <a:alphaModFix/>
          </a:blip>
          <a:srcRect b="55693"/>
          <a:stretch/>
        </p:blipFill>
        <p:spPr>
          <a:xfrm>
            <a:off x="22034" y="-60433"/>
            <a:ext cx="12192000" cy="1341666"/>
          </a:xfrm>
          <a:prstGeom prst="rect">
            <a:avLst/>
          </a:prstGeom>
          <a:noFill/>
          <a:ln>
            <a:noFill/>
          </a:ln>
        </p:spPr>
      </p:pic>
      <p:sp>
        <p:nvSpPr>
          <p:cNvPr id="203" name="Google Shape;203;g34e85a16a31_0_75"/>
          <p:cNvSpPr txBox="1"/>
          <p:nvPr/>
        </p:nvSpPr>
        <p:spPr>
          <a:xfrm>
            <a:off x="1592268" y="410345"/>
            <a:ext cx="8604600" cy="4002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pt-BR" sz="2000" b="1" i="0" u="none" strike="noStrike" cap="none">
                <a:solidFill>
                  <a:schemeClr val="lt1"/>
                </a:solidFill>
                <a:latin typeface="Calibri"/>
                <a:ea typeface="Calibri"/>
                <a:cs typeface="Calibri"/>
                <a:sym typeface="Calibri"/>
              </a:rPr>
              <a:t>Formulário de solicitação de agendamento de audiência presencial  ou virtual</a:t>
            </a:r>
            <a:endParaRPr sz="2000" b="1" i="0" u="none" strike="noStrike" cap="none">
              <a:solidFill>
                <a:schemeClr val="lt1"/>
              </a:solidFill>
              <a:latin typeface="Calibri"/>
              <a:ea typeface="Calibri"/>
              <a:cs typeface="Calibri"/>
              <a:sym typeface="Calibri"/>
            </a:endParaRPr>
          </a:p>
        </p:txBody>
      </p:sp>
      <p:pic>
        <p:nvPicPr>
          <p:cNvPr id="204" name="Google Shape;204;g34e85a16a31_0_75"/>
          <p:cNvPicPr preferRelativeResize="0"/>
          <p:nvPr/>
        </p:nvPicPr>
        <p:blipFill rotWithShape="1">
          <a:blip r:embed="rId4">
            <a:alphaModFix/>
          </a:blip>
          <a:srcRect/>
          <a:stretch/>
        </p:blipFill>
        <p:spPr>
          <a:xfrm>
            <a:off x="8816016" y="5660218"/>
            <a:ext cx="3069981" cy="490624"/>
          </a:xfrm>
          <a:prstGeom prst="rect">
            <a:avLst/>
          </a:prstGeom>
          <a:noFill/>
          <a:ln>
            <a:noFill/>
          </a:ln>
        </p:spPr>
      </p:pic>
      <p:pic>
        <p:nvPicPr>
          <p:cNvPr id="205" name="Google Shape;205;g34e85a16a31_0_75"/>
          <p:cNvPicPr preferRelativeResize="0"/>
          <p:nvPr/>
        </p:nvPicPr>
        <p:blipFill rotWithShape="1">
          <a:blip r:embed="rId5">
            <a:alphaModFix/>
          </a:blip>
          <a:srcRect r="72137" b="64349"/>
          <a:stretch/>
        </p:blipFill>
        <p:spPr>
          <a:xfrm rot="5400000">
            <a:off x="-76729" y="21646"/>
            <a:ext cx="1341663" cy="1254299"/>
          </a:xfrm>
          <a:prstGeom prst="rect">
            <a:avLst/>
          </a:prstGeom>
          <a:noFill/>
          <a:ln>
            <a:noFill/>
          </a:ln>
        </p:spPr>
      </p:pic>
      <p:pic>
        <p:nvPicPr>
          <p:cNvPr id="206" name="Google Shape;206;g34e85a16a31_0_75"/>
          <p:cNvPicPr preferRelativeResize="0"/>
          <p:nvPr/>
        </p:nvPicPr>
        <p:blipFill rotWithShape="1">
          <a:blip r:embed="rId6">
            <a:alphaModFix/>
          </a:blip>
          <a:srcRect/>
          <a:stretch/>
        </p:blipFill>
        <p:spPr>
          <a:xfrm>
            <a:off x="9441455" y="6324387"/>
            <a:ext cx="2519188" cy="402599"/>
          </a:xfrm>
          <a:prstGeom prst="rect">
            <a:avLst/>
          </a:prstGeom>
          <a:noFill/>
          <a:ln>
            <a:noFill/>
          </a:ln>
        </p:spPr>
      </p:pic>
      <p:sp>
        <p:nvSpPr>
          <p:cNvPr id="207" name="Google Shape;207;g34e85a16a31_0_75"/>
          <p:cNvSpPr txBox="1"/>
          <p:nvPr/>
        </p:nvSpPr>
        <p:spPr>
          <a:xfrm>
            <a:off x="953825" y="1414213"/>
            <a:ext cx="10328400" cy="43065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360"/>
              </a:spcBef>
              <a:spcAft>
                <a:spcPts val="0"/>
              </a:spcAft>
              <a:buClr>
                <a:srgbClr val="000000"/>
              </a:buClr>
              <a:buSzPts val="1500"/>
              <a:buFont typeface="Arial"/>
              <a:buNone/>
            </a:pPr>
            <a:r>
              <a:rPr lang="pt-BR" sz="1500" b="0" i="0" u="none" strike="noStrike" cap="none">
                <a:solidFill>
                  <a:schemeClr val="dk1"/>
                </a:solidFill>
                <a:latin typeface="Calibri"/>
                <a:ea typeface="Calibri"/>
                <a:cs typeface="Calibri"/>
                <a:sym typeface="Calibri"/>
              </a:rPr>
              <a:t>Ao acessar o link para agendar a audiência presencial ou virtual, o usuário será redirecionado para fazer login com o GOV.BR</a:t>
            </a:r>
            <a:endParaRPr sz="1500" b="0" i="0" u="none" strike="noStrike" cap="none">
              <a:solidFill>
                <a:schemeClr val="dk1"/>
              </a:solidFill>
              <a:latin typeface="Calibri"/>
              <a:ea typeface="Calibri"/>
              <a:cs typeface="Calibri"/>
              <a:sym typeface="Calibri"/>
            </a:endParaRPr>
          </a:p>
        </p:txBody>
      </p:sp>
      <p:pic>
        <p:nvPicPr>
          <p:cNvPr id="208" name="Google Shape;208;g34e85a16a31_0_75"/>
          <p:cNvPicPr preferRelativeResize="0"/>
          <p:nvPr/>
        </p:nvPicPr>
        <p:blipFill rotWithShape="1">
          <a:blip r:embed="rId7">
            <a:alphaModFix/>
          </a:blip>
          <a:srcRect/>
          <a:stretch/>
        </p:blipFill>
        <p:spPr>
          <a:xfrm>
            <a:off x="1020625" y="1844350"/>
            <a:ext cx="9012195" cy="430650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12"/>
        <p:cNvGrpSpPr/>
        <p:nvPr/>
      </p:nvGrpSpPr>
      <p:grpSpPr>
        <a:xfrm>
          <a:off x="0" y="0"/>
          <a:ext cx="0" cy="0"/>
          <a:chOff x="0" y="0"/>
          <a:chExt cx="0" cy="0"/>
        </a:xfrm>
      </p:grpSpPr>
      <p:sp>
        <p:nvSpPr>
          <p:cNvPr id="213" name="Google Shape;213;g3504a5de3d5_0_24"/>
          <p:cNvSpPr/>
          <p:nvPr/>
        </p:nvSpPr>
        <p:spPr>
          <a:xfrm>
            <a:off x="0" y="-1"/>
            <a:ext cx="12213900" cy="1254300"/>
          </a:xfrm>
          <a:prstGeom prst="rect">
            <a:avLst/>
          </a:prstGeom>
          <a:gradFill>
            <a:gsLst>
              <a:gs pos="0">
                <a:srgbClr val="005150"/>
              </a:gs>
              <a:gs pos="50000">
                <a:srgbClr val="007673"/>
              </a:gs>
              <a:gs pos="100000">
                <a:srgbClr val="008D8B"/>
              </a:gs>
            </a:gsLst>
            <a:lin ang="13500032" scaled="0"/>
          </a:gra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214" name="Google Shape;214;g3504a5de3d5_0_24"/>
          <p:cNvPicPr preferRelativeResize="0"/>
          <p:nvPr/>
        </p:nvPicPr>
        <p:blipFill rotWithShape="1">
          <a:blip r:embed="rId3">
            <a:alphaModFix/>
          </a:blip>
          <a:srcRect b="55693"/>
          <a:stretch/>
        </p:blipFill>
        <p:spPr>
          <a:xfrm>
            <a:off x="22034" y="-60433"/>
            <a:ext cx="12192000" cy="1341666"/>
          </a:xfrm>
          <a:prstGeom prst="rect">
            <a:avLst/>
          </a:prstGeom>
          <a:noFill/>
          <a:ln>
            <a:noFill/>
          </a:ln>
        </p:spPr>
      </p:pic>
      <p:sp>
        <p:nvSpPr>
          <p:cNvPr id="215" name="Google Shape;215;g3504a5de3d5_0_24"/>
          <p:cNvSpPr txBox="1"/>
          <p:nvPr/>
        </p:nvSpPr>
        <p:spPr>
          <a:xfrm>
            <a:off x="1592268" y="410345"/>
            <a:ext cx="8604600" cy="4002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pt-BR" sz="2000" b="1" i="0" u="none" strike="noStrike" cap="none">
                <a:solidFill>
                  <a:schemeClr val="lt1"/>
                </a:solidFill>
                <a:latin typeface="Calibri"/>
                <a:ea typeface="Calibri"/>
                <a:cs typeface="Calibri"/>
                <a:sym typeface="Calibri"/>
              </a:rPr>
              <a:t>Formulário de solicitação de agendamento de audiência pre</a:t>
            </a:r>
            <a:r>
              <a:rPr lang="pt-BR" sz="2000" b="1">
                <a:solidFill>
                  <a:schemeClr val="lt1"/>
                </a:solidFill>
                <a:latin typeface="Calibri"/>
                <a:ea typeface="Calibri"/>
                <a:cs typeface="Calibri"/>
                <a:sym typeface="Calibri"/>
              </a:rPr>
              <a:t>sencial ou virtual</a:t>
            </a:r>
            <a:endParaRPr sz="2000" b="1" i="0" u="none" strike="noStrike" cap="none">
              <a:solidFill>
                <a:schemeClr val="lt1"/>
              </a:solidFill>
              <a:latin typeface="Calibri"/>
              <a:ea typeface="Calibri"/>
              <a:cs typeface="Calibri"/>
              <a:sym typeface="Calibri"/>
            </a:endParaRPr>
          </a:p>
        </p:txBody>
      </p:sp>
      <p:pic>
        <p:nvPicPr>
          <p:cNvPr id="216" name="Google Shape;216;g3504a5de3d5_0_24"/>
          <p:cNvPicPr preferRelativeResize="0"/>
          <p:nvPr/>
        </p:nvPicPr>
        <p:blipFill rotWithShape="1">
          <a:blip r:embed="rId4">
            <a:alphaModFix/>
          </a:blip>
          <a:srcRect/>
          <a:stretch/>
        </p:blipFill>
        <p:spPr>
          <a:xfrm>
            <a:off x="8816016" y="5660218"/>
            <a:ext cx="3069981" cy="490624"/>
          </a:xfrm>
          <a:prstGeom prst="rect">
            <a:avLst/>
          </a:prstGeom>
          <a:noFill/>
          <a:ln>
            <a:noFill/>
          </a:ln>
        </p:spPr>
      </p:pic>
      <p:pic>
        <p:nvPicPr>
          <p:cNvPr id="217" name="Google Shape;217;g3504a5de3d5_0_24"/>
          <p:cNvPicPr preferRelativeResize="0"/>
          <p:nvPr/>
        </p:nvPicPr>
        <p:blipFill rotWithShape="1">
          <a:blip r:embed="rId5">
            <a:alphaModFix/>
          </a:blip>
          <a:srcRect r="72137" b="64349"/>
          <a:stretch/>
        </p:blipFill>
        <p:spPr>
          <a:xfrm rot="5400000">
            <a:off x="-76729" y="21646"/>
            <a:ext cx="1341663" cy="1254299"/>
          </a:xfrm>
          <a:prstGeom prst="rect">
            <a:avLst/>
          </a:prstGeom>
          <a:noFill/>
          <a:ln>
            <a:noFill/>
          </a:ln>
        </p:spPr>
      </p:pic>
      <p:pic>
        <p:nvPicPr>
          <p:cNvPr id="218" name="Google Shape;218;g3504a5de3d5_0_24"/>
          <p:cNvPicPr preferRelativeResize="0"/>
          <p:nvPr/>
        </p:nvPicPr>
        <p:blipFill rotWithShape="1">
          <a:blip r:embed="rId6">
            <a:alphaModFix/>
          </a:blip>
          <a:srcRect/>
          <a:stretch/>
        </p:blipFill>
        <p:spPr>
          <a:xfrm>
            <a:off x="9441455" y="6324387"/>
            <a:ext cx="2519188" cy="402599"/>
          </a:xfrm>
          <a:prstGeom prst="rect">
            <a:avLst/>
          </a:prstGeom>
          <a:noFill/>
          <a:ln>
            <a:noFill/>
          </a:ln>
        </p:spPr>
      </p:pic>
      <p:sp>
        <p:nvSpPr>
          <p:cNvPr id="219" name="Google Shape;219;g3504a5de3d5_0_24"/>
          <p:cNvSpPr txBox="1"/>
          <p:nvPr/>
        </p:nvSpPr>
        <p:spPr>
          <a:xfrm>
            <a:off x="953825" y="1414228"/>
            <a:ext cx="10328400" cy="53127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360"/>
              </a:spcBef>
              <a:spcAft>
                <a:spcPts val="0"/>
              </a:spcAft>
              <a:buClr>
                <a:srgbClr val="000000"/>
              </a:buClr>
              <a:buSzPts val="1500"/>
              <a:buFont typeface="Arial"/>
              <a:buNone/>
            </a:pPr>
            <a:r>
              <a:rPr lang="pt-BR" sz="1500" b="0" i="0" u="none" strike="noStrike" cap="none">
                <a:solidFill>
                  <a:schemeClr val="dk1"/>
                </a:solidFill>
                <a:latin typeface="Calibri"/>
                <a:ea typeface="Calibri"/>
                <a:cs typeface="Calibri"/>
                <a:sym typeface="Calibri"/>
              </a:rPr>
              <a:t>Após realizar o login com a conta GOV.BR, o usuário será redirecionado automaticamente para a página do formulário de solicitação de agendamento de audiência, onde poderá preencher as informações necessárias.</a:t>
            </a:r>
            <a:endParaRPr sz="1500" b="0" i="0" u="none" strike="noStrike" cap="none">
              <a:solidFill>
                <a:schemeClr val="dk1"/>
              </a:solidFill>
              <a:latin typeface="Calibri"/>
              <a:ea typeface="Calibri"/>
              <a:cs typeface="Calibri"/>
              <a:sym typeface="Calibri"/>
            </a:endParaRPr>
          </a:p>
        </p:txBody>
      </p:sp>
      <p:pic>
        <p:nvPicPr>
          <p:cNvPr id="220" name="Google Shape;220;g3504a5de3d5_0_24"/>
          <p:cNvPicPr preferRelativeResize="0"/>
          <p:nvPr/>
        </p:nvPicPr>
        <p:blipFill rotWithShape="1">
          <a:blip r:embed="rId7">
            <a:alphaModFix/>
          </a:blip>
          <a:srcRect/>
          <a:stretch/>
        </p:blipFill>
        <p:spPr>
          <a:xfrm>
            <a:off x="2841887" y="2130175"/>
            <a:ext cx="6105376" cy="4596800"/>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405"/>
        <p:cNvGrpSpPr/>
        <p:nvPr/>
      </p:nvGrpSpPr>
      <p:grpSpPr>
        <a:xfrm>
          <a:off x="0" y="0"/>
          <a:ext cx="0" cy="0"/>
          <a:chOff x="0" y="0"/>
          <a:chExt cx="0" cy="0"/>
        </a:xfrm>
      </p:grpSpPr>
      <p:sp>
        <p:nvSpPr>
          <p:cNvPr id="406" name="Google Shape;406;g38b231a17b2_0_15"/>
          <p:cNvSpPr/>
          <p:nvPr/>
        </p:nvSpPr>
        <p:spPr>
          <a:xfrm>
            <a:off x="0" y="-1"/>
            <a:ext cx="12213900" cy="1254300"/>
          </a:xfrm>
          <a:prstGeom prst="rect">
            <a:avLst/>
          </a:prstGeom>
          <a:gradFill>
            <a:gsLst>
              <a:gs pos="0">
                <a:srgbClr val="005150"/>
              </a:gs>
              <a:gs pos="50000">
                <a:srgbClr val="007673"/>
              </a:gs>
              <a:gs pos="100000">
                <a:srgbClr val="008D8B"/>
              </a:gs>
            </a:gsLst>
            <a:lin ang="13500032" scaled="0"/>
          </a:gra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407" name="Google Shape;407;g38b231a17b2_0_15"/>
          <p:cNvPicPr preferRelativeResize="0"/>
          <p:nvPr/>
        </p:nvPicPr>
        <p:blipFill rotWithShape="1">
          <a:blip r:embed="rId3">
            <a:alphaModFix/>
          </a:blip>
          <a:srcRect b="55693"/>
          <a:stretch/>
        </p:blipFill>
        <p:spPr>
          <a:xfrm>
            <a:off x="22034" y="-60433"/>
            <a:ext cx="12192000" cy="1341666"/>
          </a:xfrm>
          <a:prstGeom prst="rect">
            <a:avLst/>
          </a:prstGeom>
          <a:noFill/>
          <a:ln>
            <a:noFill/>
          </a:ln>
        </p:spPr>
      </p:pic>
      <p:sp>
        <p:nvSpPr>
          <p:cNvPr id="408" name="Google Shape;408;g38b231a17b2_0_15"/>
          <p:cNvSpPr txBox="1"/>
          <p:nvPr/>
        </p:nvSpPr>
        <p:spPr>
          <a:xfrm>
            <a:off x="1557601" y="588625"/>
            <a:ext cx="10328400" cy="4002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pt-BR" sz="2000" b="1" i="0" u="none" strike="noStrike" cap="none" dirty="0">
                <a:solidFill>
                  <a:schemeClr val="lt1"/>
                </a:solidFill>
                <a:latin typeface="Calibri"/>
                <a:ea typeface="Calibri"/>
                <a:cs typeface="Calibri"/>
                <a:sym typeface="Calibri"/>
              </a:rPr>
              <a:t>Documentação  obrigatória para solicitar audiência presencial ou virtual</a:t>
            </a:r>
            <a:endParaRPr sz="2000" b="1" i="0" u="none" strike="noStrike" cap="none" dirty="0">
              <a:solidFill>
                <a:schemeClr val="lt1"/>
              </a:solidFill>
              <a:latin typeface="Calibri"/>
              <a:ea typeface="Calibri"/>
              <a:cs typeface="Calibri"/>
              <a:sym typeface="Calibri"/>
            </a:endParaRPr>
          </a:p>
        </p:txBody>
      </p:sp>
      <p:pic>
        <p:nvPicPr>
          <p:cNvPr id="409" name="Google Shape;409;g38b231a17b2_0_15"/>
          <p:cNvPicPr preferRelativeResize="0"/>
          <p:nvPr/>
        </p:nvPicPr>
        <p:blipFill rotWithShape="1">
          <a:blip r:embed="rId4">
            <a:alphaModFix/>
          </a:blip>
          <a:srcRect/>
          <a:stretch/>
        </p:blipFill>
        <p:spPr>
          <a:xfrm>
            <a:off x="8816016" y="5660218"/>
            <a:ext cx="3069981" cy="490624"/>
          </a:xfrm>
          <a:prstGeom prst="rect">
            <a:avLst/>
          </a:prstGeom>
          <a:noFill/>
          <a:ln>
            <a:noFill/>
          </a:ln>
        </p:spPr>
      </p:pic>
      <p:pic>
        <p:nvPicPr>
          <p:cNvPr id="410" name="Google Shape;410;g38b231a17b2_0_15"/>
          <p:cNvPicPr preferRelativeResize="0"/>
          <p:nvPr/>
        </p:nvPicPr>
        <p:blipFill rotWithShape="1">
          <a:blip r:embed="rId5">
            <a:alphaModFix/>
          </a:blip>
          <a:srcRect r="72137" b="64349"/>
          <a:stretch/>
        </p:blipFill>
        <p:spPr>
          <a:xfrm rot="5400000">
            <a:off x="-76729" y="21646"/>
            <a:ext cx="1341663" cy="1254299"/>
          </a:xfrm>
          <a:prstGeom prst="rect">
            <a:avLst/>
          </a:prstGeom>
          <a:noFill/>
          <a:ln>
            <a:noFill/>
          </a:ln>
        </p:spPr>
      </p:pic>
      <p:pic>
        <p:nvPicPr>
          <p:cNvPr id="411" name="Google Shape;411;g38b231a17b2_0_15"/>
          <p:cNvPicPr preferRelativeResize="0"/>
          <p:nvPr/>
        </p:nvPicPr>
        <p:blipFill rotWithShape="1">
          <a:blip r:embed="rId6">
            <a:alphaModFix/>
          </a:blip>
          <a:srcRect/>
          <a:stretch/>
        </p:blipFill>
        <p:spPr>
          <a:xfrm>
            <a:off x="9441455" y="6324387"/>
            <a:ext cx="2519188" cy="402599"/>
          </a:xfrm>
          <a:prstGeom prst="rect">
            <a:avLst/>
          </a:prstGeom>
          <a:noFill/>
          <a:ln>
            <a:noFill/>
          </a:ln>
        </p:spPr>
      </p:pic>
      <p:sp>
        <p:nvSpPr>
          <p:cNvPr id="412" name="Google Shape;412;g38b231a17b2_0_15"/>
          <p:cNvSpPr txBox="1"/>
          <p:nvPr/>
        </p:nvSpPr>
        <p:spPr>
          <a:xfrm>
            <a:off x="527805" y="1479317"/>
            <a:ext cx="11358191" cy="1341663"/>
          </a:xfrm>
          <a:prstGeom prst="rect">
            <a:avLst/>
          </a:prstGeom>
          <a:noFill/>
          <a:ln>
            <a:noFill/>
          </a:ln>
        </p:spPr>
        <p:txBody>
          <a:bodyPr spcFirstLastPara="1" wrap="square" lIns="91425" tIns="45700" rIns="91425" bIns="45700" anchor="t" anchorCtr="0">
            <a:noAutofit/>
          </a:bodyPr>
          <a:lstStyle/>
          <a:p>
            <a:pPr marL="0" marR="0" lvl="0" indent="0" algn="l" rtl="0">
              <a:lnSpc>
                <a:spcPct val="115000"/>
              </a:lnSpc>
              <a:spcBef>
                <a:spcPts val="0"/>
              </a:spcBef>
              <a:spcAft>
                <a:spcPts val="0"/>
              </a:spcAft>
              <a:buNone/>
            </a:pPr>
            <a:r>
              <a:rPr lang="pt-BR" sz="1500" b="1" i="0" u="none" strike="noStrike" cap="none" dirty="0">
                <a:solidFill>
                  <a:schemeClr val="dk1"/>
                </a:solidFill>
                <a:latin typeface="Calibri"/>
                <a:ea typeface="Calibri"/>
                <a:cs typeface="Calibri"/>
                <a:sym typeface="Calibri"/>
              </a:rPr>
              <a:t>Documentação comprobatória </a:t>
            </a:r>
            <a:r>
              <a:rPr lang="pt-BR" sz="1500" b="1" dirty="0">
                <a:solidFill>
                  <a:schemeClr val="dk1"/>
                </a:solidFill>
                <a:latin typeface="Calibri"/>
                <a:ea typeface="Calibri"/>
                <a:cs typeface="Calibri"/>
                <a:sym typeface="Calibri"/>
              </a:rPr>
              <a:t>para solicitar audiência presencial ou virtual</a:t>
            </a:r>
            <a:r>
              <a:rPr lang="pt-BR" sz="1500" b="0" i="0" u="none" strike="noStrike" cap="none" dirty="0">
                <a:solidFill>
                  <a:schemeClr val="dk1"/>
                </a:solidFill>
                <a:latin typeface="Calibri"/>
                <a:ea typeface="Calibri"/>
                <a:cs typeface="Calibri"/>
                <a:sym typeface="Calibri"/>
              </a:rPr>
              <a:t>: </a:t>
            </a:r>
            <a:r>
              <a:rPr lang="pt-BR" sz="1500" dirty="0">
                <a:solidFill>
                  <a:schemeClr val="dk1"/>
                </a:solidFill>
                <a:latin typeface="Calibri"/>
                <a:ea typeface="Calibri"/>
                <a:cs typeface="Calibri"/>
                <a:sym typeface="Calibri"/>
              </a:rPr>
              <a:t>o usuário solicitante da audiência presencial ou virtual, obrigatoriamente, precisar apresentar os documento de identificação e representação. </a:t>
            </a:r>
            <a:endParaRPr sz="1500" dirty="0">
              <a:solidFill>
                <a:schemeClr val="dk1"/>
              </a:solidFill>
              <a:latin typeface="Calibri"/>
              <a:ea typeface="Calibri"/>
              <a:cs typeface="Calibri"/>
              <a:sym typeface="Calibri"/>
            </a:endParaRPr>
          </a:p>
          <a:p>
            <a:pPr marL="0" marR="0" lvl="0" indent="0" algn="l" rtl="0">
              <a:lnSpc>
                <a:spcPct val="115000"/>
              </a:lnSpc>
              <a:spcBef>
                <a:spcPts val="0"/>
              </a:spcBef>
              <a:spcAft>
                <a:spcPts val="0"/>
              </a:spcAft>
              <a:buNone/>
            </a:pPr>
            <a:r>
              <a:rPr lang="pt-BR" sz="1500" dirty="0">
                <a:solidFill>
                  <a:schemeClr val="dk1"/>
                </a:solidFill>
                <a:latin typeface="Calibri"/>
                <a:ea typeface="Calibri"/>
                <a:cs typeface="Calibri"/>
                <a:sym typeface="Calibri"/>
              </a:rPr>
              <a:t>Acessar o</a:t>
            </a:r>
            <a:r>
              <a:rPr lang="pt-BR" sz="1500" b="0" i="0" u="none" strike="noStrike" cap="none" dirty="0">
                <a:solidFill>
                  <a:schemeClr val="dk1"/>
                </a:solidFill>
                <a:latin typeface="Calibri"/>
                <a:ea typeface="Calibri"/>
                <a:cs typeface="Calibri"/>
                <a:sym typeface="Calibri"/>
              </a:rPr>
              <a:t> campo é destinado ao envio de documentos, e, ao clicar no ícone            será aberta uma aba para selecionar os documentos que deseja enviar.    </a:t>
            </a:r>
            <a:endParaRPr sz="1500" b="0" i="0" u="none" strike="noStrike" cap="none" dirty="0">
              <a:solidFill>
                <a:schemeClr val="dk1"/>
              </a:solidFill>
              <a:latin typeface="Calibri"/>
              <a:ea typeface="Calibri"/>
              <a:cs typeface="Calibri"/>
              <a:sym typeface="Calibri"/>
            </a:endParaRPr>
          </a:p>
          <a:p>
            <a:pPr marL="0" marR="0" lvl="0" indent="0" algn="l" rtl="0">
              <a:lnSpc>
                <a:spcPct val="115000"/>
              </a:lnSpc>
              <a:spcBef>
                <a:spcPts val="0"/>
              </a:spcBef>
              <a:spcAft>
                <a:spcPts val="0"/>
              </a:spcAft>
              <a:buClr>
                <a:srgbClr val="000000"/>
              </a:buClr>
              <a:buSzPts val="1500"/>
              <a:buFont typeface="Arial"/>
              <a:buNone/>
            </a:pPr>
            <a:endParaRPr sz="1500" b="1" i="0" u="none" strike="noStrike" cap="none" dirty="0">
              <a:solidFill>
                <a:schemeClr val="dk1"/>
              </a:solidFill>
              <a:latin typeface="Calibri"/>
              <a:ea typeface="Calibri"/>
              <a:cs typeface="Calibri"/>
              <a:sym typeface="Calibri"/>
            </a:endParaRPr>
          </a:p>
          <a:p>
            <a:pPr marL="457200" marR="0" lvl="0" indent="0" algn="l" rtl="0">
              <a:lnSpc>
                <a:spcPct val="100000"/>
              </a:lnSpc>
              <a:spcBef>
                <a:spcPts val="360"/>
              </a:spcBef>
              <a:spcAft>
                <a:spcPts val="0"/>
              </a:spcAft>
              <a:buClr>
                <a:srgbClr val="000000"/>
              </a:buClr>
              <a:buSzPts val="1500"/>
              <a:buFont typeface="Arial"/>
              <a:buNone/>
            </a:pPr>
            <a:endParaRPr sz="1500" b="1" i="0" u="none" strike="noStrike" cap="none" dirty="0">
              <a:solidFill>
                <a:schemeClr val="dk1"/>
              </a:solidFill>
              <a:latin typeface="Calibri"/>
              <a:ea typeface="Calibri"/>
              <a:cs typeface="Calibri"/>
              <a:sym typeface="Calibri"/>
            </a:endParaRPr>
          </a:p>
        </p:txBody>
      </p:sp>
      <p:pic>
        <p:nvPicPr>
          <p:cNvPr id="413" name="Google Shape;413;g38b231a17b2_0_15"/>
          <p:cNvPicPr preferRelativeResize="0"/>
          <p:nvPr/>
        </p:nvPicPr>
        <p:blipFill rotWithShape="1">
          <a:blip r:embed="rId7">
            <a:alphaModFix/>
          </a:blip>
          <a:srcRect/>
          <a:stretch/>
        </p:blipFill>
        <p:spPr>
          <a:xfrm>
            <a:off x="997550" y="2820981"/>
            <a:ext cx="10196899" cy="1568140"/>
          </a:xfrm>
          <a:prstGeom prst="rect">
            <a:avLst/>
          </a:prstGeom>
          <a:noFill/>
          <a:ln>
            <a:noFill/>
          </a:ln>
        </p:spPr>
      </p:pic>
      <p:pic>
        <p:nvPicPr>
          <p:cNvPr id="414" name="Google Shape;414;g38b231a17b2_0_15"/>
          <p:cNvPicPr preferRelativeResize="0"/>
          <p:nvPr/>
        </p:nvPicPr>
        <p:blipFill rotWithShape="1">
          <a:blip r:embed="rId8">
            <a:alphaModFix/>
          </a:blip>
          <a:srcRect/>
          <a:stretch/>
        </p:blipFill>
        <p:spPr>
          <a:xfrm>
            <a:off x="6559876" y="2038787"/>
            <a:ext cx="323850" cy="323850"/>
          </a:xfrm>
          <a:prstGeom prst="rect">
            <a:avLst/>
          </a:prstGeom>
          <a:noFill/>
          <a:ln>
            <a:noFill/>
          </a:ln>
        </p:spPr>
      </p:pic>
      <p:sp>
        <p:nvSpPr>
          <p:cNvPr id="3" name="CaixaDeTexto 2">
            <a:extLst>
              <a:ext uri="{FF2B5EF4-FFF2-40B4-BE49-F238E27FC236}">
                <a16:creationId xmlns:a16="http://schemas.microsoft.com/office/drawing/2014/main" id="{3F4C8BD5-6C05-2C2F-0E10-A192C5D4773C}"/>
              </a:ext>
            </a:extLst>
          </p:cNvPr>
          <p:cNvSpPr txBox="1"/>
          <p:nvPr/>
        </p:nvSpPr>
        <p:spPr>
          <a:xfrm>
            <a:off x="490481" y="4725679"/>
            <a:ext cx="11432838" cy="1284262"/>
          </a:xfrm>
          <a:prstGeom prst="rect">
            <a:avLst/>
          </a:prstGeom>
          <a:noFill/>
        </p:spPr>
        <p:txBody>
          <a:bodyPr wrap="square">
            <a:spAutoFit/>
          </a:bodyPr>
          <a:lstStyle/>
          <a:p>
            <a:pPr marL="0" marR="0" lvl="0" indent="0" algn="l" rtl="0">
              <a:lnSpc>
                <a:spcPct val="100000"/>
              </a:lnSpc>
              <a:spcBef>
                <a:spcPts val="360"/>
              </a:spcBef>
              <a:spcAft>
                <a:spcPts val="0"/>
              </a:spcAft>
              <a:buClr>
                <a:srgbClr val="000000"/>
              </a:buClr>
              <a:buSzPts val="1500"/>
              <a:buFont typeface="Arial"/>
              <a:buNone/>
            </a:pPr>
            <a:r>
              <a:rPr lang="pt-BR" sz="1400" b="1" dirty="0">
                <a:solidFill>
                  <a:schemeClr val="dk1"/>
                </a:solidFill>
                <a:latin typeface="Calibri"/>
                <a:ea typeface="Calibri"/>
                <a:cs typeface="Calibri"/>
                <a:sym typeface="Calibri"/>
              </a:rPr>
              <a:t>Perfil “Audiência” no </a:t>
            </a:r>
            <a:r>
              <a:rPr lang="pt-BR" sz="1400" b="1" i="0" u="none" strike="noStrike" cap="none" dirty="0">
                <a:solidFill>
                  <a:schemeClr val="dk1"/>
                </a:solidFill>
                <a:latin typeface="Calibri"/>
                <a:ea typeface="Calibri"/>
                <a:cs typeface="Calibri"/>
                <a:sym typeface="Calibri"/>
              </a:rPr>
              <a:t>Cadastro Anvisa</a:t>
            </a:r>
            <a:endParaRPr lang="pt-BR" sz="1400" b="0" i="0" u="none" strike="noStrike" cap="none" dirty="0">
              <a:solidFill>
                <a:schemeClr val="dk1"/>
              </a:solidFill>
              <a:latin typeface="Calibri"/>
              <a:ea typeface="Calibri"/>
              <a:cs typeface="Calibri"/>
              <a:sym typeface="Calibri"/>
            </a:endParaRPr>
          </a:p>
          <a:p>
            <a:pPr marL="0" marR="0" lvl="0" indent="0" algn="l" rtl="0">
              <a:lnSpc>
                <a:spcPct val="115000"/>
              </a:lnSpc>
              <a:spcBef>
                <a:spcPts val="0"/>
              </a:spcBef>
              <a:spcAft>
                <a:spcPts val="0"/>
              </a:spcAft>
              <a:buClr>
                <a:srgbClr val="000000"/>
              </a:buClr>
              <a:buSzPts val="1500"/>
              <a:buFont typeface="Arial"/>
              <a:buNone/>
            </a:pPr>
            <a:r>
              <a:rPr lang="pt-BR" sz="1400" dirty="0">
                <a:solidFill>
                  <a:schemeClr val="dk1"/>
                </a:solidFill>
                <a:latin typeface="Calibri"/>
                <a:ea typeface="Calibri"/>
                <a:cs typeface="Calibri"/>
                <a:sym typeface="Calibri"/>
              </a:rPr>
              <a:t>A empresa pode cadastrar colaborador(es) no </a:t>
            </a:r>
            <a:r>
              <a:rPr lang="pt-BR" sz="1400" b="0" i="0" u="none" strike="noStrike" cap="none" dirty="0">
                <a:solidFill>
                  <a:schemeClr val="dk1"/>
                </a:solidFill>
                <a:latin typeface="Calibri"/>
                <a:ea typeface="Calibri"/>
                <a:cs typeface="Calibri"/>
                <a:sym typeface="Calibri"/>
              </a:rPr>
              <a:t>Cadastro Anvisa com o</a:t>
            </a:r>
            <a:r>
              <a:rPr lang="pt-BR" sz="1400" dirty="0">
                <a:solidFill>
                  <a:schemeClr val="dk1"/>
                </a:solidFill>
                <a:latin typeface="Calibri"/>
                <a:ea typeface="Calibri"/>
                <a:cs typeface="Calibri"/>
                <a:sym typeface="Calibri"/>
              </a:rPr>
              <a:t> perfil “Audiência”. Neste caso, o colaborador da empresa com perfil de audiência não precisa apresentar documentos de identificação ao solicitar uma audiência presencial ou virtual junto à Anvisa.</a:t>
            </a:r>
          </a:p>
          <a:p>
            <a:pPr marL="0" marR="0" lvl="0" indent="0" algn="l" rtl="0">
              <a:lnSpc>
                <a:spcPct val="115000"/>
              </a:lnSpc>
              <a:spcBef>
                <a:spcPts val="0"/>
              </a:spcBef>
              <a:spcAft>
                <a:spcPts val="0"/>
              </a:spcAft>
              <a:buClr>
                <a:srgbClr val="000000"/>
              </a:buClr>
              <a:buSzPts val="1500"/>
              <a:buFont typeface="Arial"/>
              <a:buNone/>
            </a:pPr>
            <a:r>
              <a:rPr lang="pt-BR" sz="1400" dirty="0">
                <a:solidFill>
                  <a:schemeClr val="dk1"/>
                </a:solidFill>
                <a:latin typeface="Calibri"/>
                <a:ea typeface="Calibri"/>
                <a:cs typeface="Calibri"/>
                <a:sym typeface="Calibri"/>
              </a:rPr>
              <a:t>Caso o usuário solicitante da audiência presencial ou virtual possua o perfil “Audiência” no </a:t>
            </a:r>
            <a:r>
              <a:rPr lang="pt-BR" sz="1400" b="1" dirty="0">
                <a:solidFill>
                  <a:schemeClr val="dk1"/>
                </a:solidFill>
                <a:latin typeface="Calibri"/>
                <a:ea typeface="Calibri"/>
                <a:cs typeface="Calibri"/>
                <a:sym typeface="Calibri"/>
              </a:rPr>
              <a:t>Cadastro Anvisa</a:t>
            </a:r>
            <a:r>
              <a:rPr lang="pt-BR" sz="1400" dirty="0">
                <a:solidFill>
                  <a:schemeClr val="dk1"/>
                </a:solidFill>
                <a:latin typeface="Calibri"/>
                <a:ea typeface="Calibri"/>
                <a:cs typeface="Calibri"/>
                <a:sym typeface="Calibri"/>
              </a:rPr>
              <a:t>, a mensagem que solicita o envio dos documentos e o campo de upload da documentação comprobatória </a:t>
            </a:r>
            <a:r>
              <a:rPr lang="pt-BR" sz="1400" b="1" dirty="0">
                <a:solidFill>
                  <a:schemeClr val="dk1"/>
                </a:solidFill>
                <a:latin typeface="Calibri"/>
                <a:ea typeface="Calibri"/>
                <a:cs typeface="Calibri"/>
                <a:sym typeface="Calibri"/>
              </a:rPr>
              <a:t>não serão exibidos.</a:t>
            </a:r>
          </a:p>
        </p:txBody>
      </p:sp>
    </p:spTree>
    <p:extLst>
      <p:ext uri="{BB962C8B-B14F-4D97-AF65-F5344CB8AC3E}">
        <p14:creationId xmlns:p14="http://schemas.microsoft.com/office/powerpoint/2010/main" val="325826104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24"/>
        <p:cNvGrpSpPr/>
        <p:nvPr/>
      </p:nvGrpSpPr>
      <p:grpSpPr>
        <a:xfrm>
          <a:off x="0" y="0"/>
          <a:ext cx="0" cy="0"/>
          <a:chOff x="0" y="0"/>
          <a:chExt cx="0" cy="0"/>
        </a:xfrm>
      </p:grpSpPr>
      <p:sp>
        <p:nvSpPr>
          <p:cNvPr id="225" name="Google Shape;225;g3504a5de3d5_0_37"/>
          <p:cNvSpPr/>
          <p:nvPr/>
        </p:nvSpPr>
        <p:spPr>
          <a:xfrm>
            <a:off x="0" y="-1"/>
            <a:ext cx="12213900" cy="6858000"/>
          </a:xfrm>
          <a:prstGeom prst="rect">
            <a:avLst/>
          </a:prstGeom>
          <a:gradFill>
            <a:gsLst>
              <a:gs pos="0">
                <a:srgbClr val="005150"/>
              </a:gs>
              <a:gs pos="50000">
                <a:srgbClr val="007673"/>
              </a:gs>
              <a:gs pos="100000">
                <a:srgbClr val="008D8B"/>
              </a:gs>
            </a:gsLst>
            <a:lin ang="13500032" scaled="0"/>
          </a:gra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226" name="Google Shape;226;g3504a5de3d5_0_37"/>
          <p:cNvPicPr preferRelativeResize="0"/>
          <p:nvPr/>
        </p:nvPicPr>
        <p:blipFill rotWithShape="1">
          <a:blip r:embed="rId3">
            <a:alphaModFix/>
          </a:blip>
          <a:srcRect b="5267"/>
          <a:stretch/>
        </p:blipFill>
        <p:spPr>
          <a:xfrm rot="10800000">
            <a:off x="22034" y="3994756"/>
            <a:ext cx="12192000" cy="2868696"/>
          </a:xfrm>
          <a:prstGeom prst="rect">
            <a:avLst/>
          </a:prstGeom>
          <a:noFill/>
          <a:ln>
            <a:noFill/>
          </a:ln>
        </p:spPr>
      </p:pic>
      <p:pic>
        <p:nvPicPr>
          <p:cNvPr id="227" name="Google Shape;227;g3504a5de3d5_0_37"/>
          <p:cNvPicPr preferRelativeResize="0"/>
          <p:nvPr/>
        </p:nvPicPr>
        <p:blipFill rotWithShape="1">
          <a:blip r:embed="rId3">
            <a:alphaModFix/>
          </a:blip>
          <a:srcRect b="5267"/>
          <a:stretch/>
        </p:blipFill>
        <p:spPr>
          <a:xfrm>
            <a:off x="22034" y="-60434"/>
            <a:ext cx="12192000" cy="2868696"/>
          </a:xfrm>
          <a:prstGeom prst="rect">
            <a:avLst/>
          </a:prstGeom>
          <a:noFill/>
          <a:ln>
            <a:noFill/>
          </a:ln>
        </p:spPr>
      </p:pic>
      <p:sp>
        <p:nvSpPr>
          <p:cNvPr id="228" name="Google Shape;228;g3504a5de3d5_0_37"/>
          <p:cNvSpPr txBox="1"/>
          <p:nvPr/>
        </p:nvSpPr>
        <p:spPr>
          <a:xfrm>
            <a:off x="1777842" y="3151042"/>
            <a:ext cx="8604600" cy="4770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dk1"/>
              </a:buClr>
              <a:buSzPts val="1800"/>
              <a:buFont typeface="Arial"/>
              <a:buNone/>
            </a:pPr>
            <a:r>
              <a:rPr lang="pt-BR" sz="2500" b="1" i="0" u="none" strike="noStrike" cap="none">
                <a:solidFill>
                  <a:schemeClr val="lt1"/>
                </a:solidFill>
                <a:latin typeface="Calibri"/>
                <a:ea typeface="Calibri"/>
                <a:cs typeface="Calibri"/>
                <a:sym typeface="Calibri"/>
              </a:rPr>
              <a:t>Detalhamento do formulário de solicitação de agendamento</a:t>
            </a:r>
            <a:endParaRPr sz="2500" b="0" i="0" u="none" strike="noStrike" cap="none">
              <a:solidFill>
                <a:srgbClr val="000000"/>
              </a:solidFill>
              <a:latin typeface="Calibri"/>
              <a:ea typeface="Calibri"/>
              <a:cs typeface="Calibri"/>
              <a:sym typeface="Calibri"/>
            </a:endParaRPr>
          </a:p>
        </p:txBody>
      </p:sp>
      <p:pic>
        <p:nvPicPr>
          <p:cNvPr id="229" name="Google Shape;229;g3504a5de3d5_0_37"/>
          <p:cNvPicPr preferRelativeResize="0"/>
          <p:nvPr/>
        </p:nvPicPr>
        <p:blipFill rotWithShape="1">
          <a:blip r:embed="rId4">
            <a:alphaModFix/>
          </a:blip>
          <a:srcRect/>
          <a:stretch/>
        </p:blipFill>
        <p:spPr>
          <a:xfrm>
            <a:off x="8816016" y="5660218"/>
            <a:ext cx="3069981" cy="490624"/>
          </a:xfrm>
          <a:prstGeom prst="rect">
            <a:avLst/>
          </a:prstGeom>
          <a:noFill/>
          <a:ln>
            <a:noFill/>
          </a:ln>
        </p:spPr>
      </p:pic>
      <p:pic>
        <p:nvPicPr>
          <p:cNvPr id="230" name="Google Shape;230;g3504a5de3d5_0_37"/>
          <p:cNvPicPr preferRelativeResize="0"/>
          <p:nvPr/>
        </p:nvPicPr>
        <p:blipFill rotWithShape="1">
          <a:blip r:embed="rId5">
            <a:alphaModFix/>
          </a:blip>
          <a:srcRect r="72137" b="64349"/>
          <a:stretch/>
        </p:blipFill>
        <p:spPr>
          <a:xfrm rot="10800000">
            <a:off x="10916440" y="2762390"/>
            <a:ext cx="1341663" cy="1254299"/>
          </a:xfrm>
          <a:prstGeom prst="rect">
            <a:avLst/>
          </a:prstGeom>
          <a:noFill/>
          <a:ln>
            <a:noFill/>
          </a:ln>
        </p:spPr>
      </p:pic>
      <p:pic>
        <p:nvPicPr>
          <p:cNvPr id="231" name="Google Shape;231;g3504a5de3d5_0_37"/>
          <p:cNvPicPr preferRelativeResize="0"/>
          <p:nvPr/>
        </p:nvPicPr>
        <p:blipFill rotWithShape="1">
          <a:blip r:embed="rId5">
            <a:alphaModFix/>
          </a:blip>
          <a:srcRect r="72137" b="64349"/>
          <a:stretch/>
        </p:blipFill>
        <p:spPr>
          <a:xfrm rot="5400000">
            <a:off x="-54145" y="2790984"/>
            <a:ext cx="1341663" cy="1254299"/>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35"/>
        <p:cNvGrpSpPr/>
        <p:nvPr/>
      </p:nvGrpSpPr>
      <p:grpSpPr>
        <a:xfrm>
          <a:off x="0" y="0"/>
          <a:ext cx="0" cy="0"/>
          <a:chOff x="0" y="0"/>
          <a:chExt cx="0" cy="0"/>
        </a:xfrm>
      </p:grpSpPr>
      <p:sp>
        <p:nvSpPr>
          <p:cNvPr id="236" name="Google Shape;236;g34e85a16a31_0_90"/>
          <p:cNvSpPr/>
          <p:nvPr/>
        </p:nvSpPr>
        <p:spPr>
          <a:xfrm>
            <a:off x="0" y="-1"/>
            <a:ext cx="12213900" cy="1254300"/>
          </a:xfrm>
          <a:prstGeom prst="rect">
            <a:avLst/>
          </a:prstGeom>
          <a:gradFill>
            <a:gsLst>
              <a:gs pos="0">
                <a:srgbClr val="005150"/>
              </a:gs>
              <a:gs pos="50000">
                <a:srgbClr val="007673"/>
              </a:gs>
              <a:gs pos="100000">
                <a:srgbClr val="008D8B"/>
              </a:gs>
            </a:gsLst>
            <a:lin ang="13500032" scaled="0"/>
          </a:gra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237" name="Google Shape;237;g34e85a16a31_0_90"/>
          <p:cNvPicPr preferRelativeResize="0"/>
          <p:nvPr/>
        </p:nvPicPr>
        <p:blipFill rotWithShape="1">
          <a:blip r:embed="rId3">
            <a:alphaModFix/>
          </a:blip>
          <a:srcRect b="55693"/>
          <a:stretch/>
        </p:blipFill>
        <p:spPr>
          <a:xfrm>
            <a:off x="22034" y="-60433"/>
            <a:ext cx="12192000" cy="1341666"/>
          </a:xfrm>
          <a:prstGeom prst="rect">
            <a:avLst/>
          </a:prstGeom>
          <a:noFill/>
          <a:ln>
            <a:noFill/>
          </a:ln>
        </p:spPr>
      </p:pic>
      <p:sp>
        <p:nvSpPr>
          <p:cNvPr id="238" name="Google Shape;238;g34e85a16a31_0_90"/>
          <p:cNvSpPr txBox="1"/>
          <p:nvPr/>
        </p:nvSpPr>
        <p:spPr>
          <a:xfrm>
            <a:off x="1592276" y="410350"/>
            <a:ext cx="10328400" cy="4002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pt-BR" sz="2000" b="1" i="0" u="none" strike="noStrike" cap="none">
                <a:solidFill>
                  <a:schemeClr val="lt1"/>
                </a:solidFill>
                <a:latin typeface="Calibri"/>
                <a:ea typeface="Calibri"/>
                <a:cs typeface="Calibri"/>
                <a:sym typeface="Calibri"/>
              </a:rPr>
              <a:t>Formulário de solicitação de agendamento de audiência pre</a:t>
            </a:r>
            <a:r>
              <a:rPr lang="pt-BR" sz="2000" b="1">
                <a:solidFill>
                  <a:schemeClr val="lt1"/>
                </a:solidFill>
                <a:latin typeface="Calibri"/>
                <a:ea typeface="Calibri"/>
                <a:cs typeface="Calibri"/>
                <a:sym typeface="Calibri"/>
              </a:rPr>
              <a:t>sencial ou virtual</a:t>
            </a:r>
            <a:r>
              <a:rPr lang="pt-BR" sz="2000" b="1" i="0" u="none" strike="noStrike" cap="none">
                <a:solidFill>
                  <a:schemeClr val="lt1"/>
                </a:solidFill>
                <a:latin typeface="Calibri"/>
                <a:ea typeface="Calibri"/>
                <a:cs typeface="Calibri"/>
                <a:sym typeface="Calibri"/>
              </a:rPr>
              <a:t> - Campos</a:t>
            </a:r>
            <a:endParaRPr sz="2000" b="1" i="0" u="none" strike="noStrike" cap="none">
              <a:solidFill>
                <a:schemeClr val="lt1"/>
              </a:solidFill>
              <a:latin typeface="Calibri"/>
              <a:ea typeface="Calibri"/>
              <a:cs typeface="Calibri"/>
              <a:sym typeface="Calibri"/>
            </a:endParaRPr>
          </a:p>
        </p:txBody>
      </p:sp>
      <p:pic>
        <p:nvPicPr>
          <p:cNvPr id="239" name="Google Shape;239;g34e85a16a31_0_90"/>
          <p:cNvPicPr preferRelativeResize="0"/>
          <p:nvPr/>
        </p:nvPicPr>
        <p:blipFill rotWithShape="1">
          <a:blip r:embed="rId4">
            <a:alphaModFix/>
          </a:blip>
          <a:srcRect/>
          <a:stretch/>
        </p:blipFill>
        <p:spPr>
          <a:xfrm>
            <a:off x="8816016" y="5660218"/>
            <a:ext cx="3069981" cy="490624"/>
          </a:xfrm>
          <a:prstGeom prst="rect">
            <a:avLst/>
          </a:prstGeom>
          <a:noFill/>
          <a:ln>
            <a:noFill/>
          </a:ln>
        </p:spPr>
      </p:pic>
      <p:pic>
        <p:nvPicPr>
          <p:cNvPr id="240" name="Google Shape;240;g34e85a16a31_0_90"/>
          <p:cNvPicPr preferRelativeResize="0"/>
          <p:nvPr/>
        </p:nvPicPr>
        <p:blipFill rotWithShape="1">
          <a:blip r:embed="rId5">
            <a:alphaModFix/>
          </a:blip>
          <a:srcRect r="72137" b="64349"/>
          <a:stretch/>
        </p:blipFill>
        <p:spPr>
          <a:xfrm rot="5400000">
            <a:off x="-76729" y="21646"/>
            <a:ext cx="1341663" cy="1254299"/>
          </a:xfrm>
          <a:prstGeom prst="rect">
            <a:avLst/>
          </a:prstGeom>
          <a:noFill/>
          <a:ln>
            <a:noFill/>
          </a:ln>
        </p:spPr>
      </p:pic>
      <p:pic>
        <p:nvPicPr>
          <p:cNvPr id="241" name="Google Shape;241;g34e85a16a31_0_90"/>
          <p:cNvPicPr preferRelativeResize="0"/>
          <p:nvPr/>
        </p:nvPicPr>
        <p:blipFill rotWithShape="1">
          <a:blip r:embed="rId6">
            <a:alphaModFix/>
          </a:blip>
          <a:srcRect/>
          <a:stretch/>
        </p:blipFill>
        <p:spPr>
          <a:xfrm>
            <a:off x="9441455" y="6324387"/>
            <a:ext cx="2519188" cy="402599"/>
          </a:xfrm>
          <a:prstGeom prst="rect">
            <a:avLst/>
          </a:prstGeom>
          <a:noFill/>
          <a:ln>
            <a:noFill/>
          </a:ln>
        </p:spPr>
      </p:pic>
      <p:sp>
        <p:nvSpPr>
          <p:cNvPr id="242" name="Google Shape;242;g34e85a16a31_0_90"/>
          <p:cNvSpPr txBox="1"/>
          <p:nvPr/>
        </p:nvSpPr>
        <p:spPr>
          <a:xfrm>
            <a:off x="953834" y="1220901"/>
            <a:ext cx="10328400" cy="51057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360"/>
              </a:spcBef>
              <a:spcAft>
                <a:spcPts val="0"/>
              </a:spcAft>
              <a:buClr>
                <a:srgbClr val="000000"/>
              </a:buClr>
              <a:buSzPts val="1500"/>
              <a:buFont typeface="Arial"/>
              <a:buNone/>
            </a:pPr>
            <a:r>
              <a:rPr lang="pt-BR" sz="1500" b="1" i="0" u="none" strike="noStrike" cap="none" dirty="0">
                <a:solidFill>
                  <a:schemeClr val="dk1"/>
                </a:solidFill>
                <a:latin typeface="Calibri"/>
                <a:ea typeface="Calibri"/>
                <a:cs typeface="Calibri"/>
                <a:sym typeface="Calibri"/>
              </a:rPr>
              <a:t>1. Solicitante</a:t>
            </a:r>
            <a:endParaRPr sz="1500" b="1" i="0" u="none" strike="noStrike" cap="none" dirty="0">
              <a:solidFill>
                <a:schemeClr val="dk1"/>
              </a:solidFill>
              <a:latin typeface="Calibri"/>
              <a:ea typeface="Calibri"/>
              <a:cs typeface="Calibri"/>
              <a:sym typeface="Calibri"/>
            </a:endParaRPr>
          </a:p>
          <a:p>
            <a:pPr marL="0" marR="0" lvl="0" indent="0" algn="l" rtl="0">
              <a:lnSpc>
                <a:spcPct val="100000"/>
              </a:lnSpc>
              <a:spcBef>
                <a:spcPts val="360"/>
              </a:spcBef>
              <a:spcAft>
                <a:spcPts val="0"/>
              </a:spcAft>
              <a:buClr>
                <a:srgbClr val="000000"/>
              </a:buClr>
              <a:buSzPts val="1500"/>
              <a:buFont typeface="Arial"/>
              <a:buNone/>
            </a:pPr>
            <a:r>
              <a:rPr lang="pt-BR" sz="1500" b="0" i="0" u="none" strike="noStrike" cap="none" dirty="0">
                <a:solidFill>
                  <a:schemeClr val="dk1"/>
                </a:solidFill>
                <a:latin typeface="Calibri"/>
                <a:ea typeface="Calibri"/>
                <a:cs typeface="Calibri"/>
                <a:sym typeface="Calibri"/>
              </a:rPr>
              <a:t>Já vem preenchido automaticamente com os dados do usuário logado no GOV.BR, facilitando o preenchimento.</a:t>
            </a:r>
            <a:endParaRPr sz="1500" b="0" i="0" u="none" strike="noStrike" cap="none" dirty="0">
              <a:solidFill>
                <a:schemeClr val="dk1"/>
              </a:solidFill>
              <a:latin typeface="Calibri"/>
              <a:ea typeface="Calibri"/>
              <a:cs typeface="Calibri"/>
              <a:sym typeface="Calibri"/>
            </a:endParaRPr>
          </a:p>
          <a:p>
            <a:pPr marL="0" marR="0" lvl="0" indent="0" algn="l" rtl="0">
              <a:lnSpc>
                <a:spcPct val="100000"/>
              </a:lnSpc>
              <a:spcBef>
                <a:spcPts val="360"/>
              </a:spcBef>
              <a:spcAft>
                <a:spcPts val="0"/>
              </a:spcAft>
              <a:buClr>
                <a:srgbClr val="000000"/>
              </a:buClr>
              <a:buSzPts val="1500"/>
              <a:buFont typeface="Arial"/>
              <a:buNone/>
            </a:pPr>
            <a:r>
              <a:rPr lang="pt-BR" sz="1500" b="0" i="0" u="none" strike="noStrike" cap="none" dirty="0">
                <a:solidFill>
                  <a:schemeClr val="dk1"/>
                </a:solidFill>
                <a:latin typeface="Calibri"/>
                <a:ea typeface="Calibri"/>
                <a:cs typeface="Calibri"/>
                <a:sym typeface="Calibri"/>
              </a:rPr>
              <a:t>O campo de e-mail pode ser alterado caso o usuário deseje informar um endereço diferente do cadastrado no GOV.BR.</a:t>
            </a:r>
            <a:endParaRPr sz="1500" b="0" i="0" u="none" strike="noStrike" cap="none" dirty="0">
              <a:solidFill>
                <a:schemeClr val="dk1"/>
              </a:solidFill>
              <a:latin typeface="Calibri"/>
              <a:ea typeface="Calibri"/>
              <a:cs typeface="Calibri"/>
              <a:sym typeface="Calibri"/>
            </a:endParaRPr>
          </a:p>
          <a:p>
            <a:pPr marL="0" marR="0" lvl="0" indent="0" algn="l" rtl="0">
              <a:lnSpc>
                <a:spcPct val="100000"/>
              </a:lnSpc>
              <a:spcBef>
                <a:spcPts val="360"/>
              </a:spcBef>
              <a:spcAft>
                <a:spcPts val="0"/>
              </a:spcAft>
              <a:buClr>
                <a:srgbClr val="000000"/>
              </a:buClr>
              <a:buSzPts val="1500"/>
              <a:buFont typeface="Arial"/>
              <a:buNone/>
            </a:pPr>
            <a:endParaRPr lang="pt-BR" sz="1500" b="1" i="0" u="none" strike="noStrike" cap="none" dirty="0">
              <a:solidFill>
                <a:schemeClr val="dk1"/>
              </a:solidFill>
              <a:latin typeface="Calibri"/>
              <a:ea typeface="Calibri"/>
              <a:cs typeface="Calibri"/>
              <a:sym typeface="Calibri"/>
            </a:endParaRPr>
          </a:p>
          <a:p>
            <a:pPr marL="0" marR="0" lvl="0" indent="0" algn="l" rtl="0">
              <a:lnSpc>
                <a:spcPct val="100000"/>
              </a:lnSpc>
              <a:spcBef>
                <a:spcPts val="360"/>
              </a:spcBef>
              <a:spcAft>
                <a:spcPts val="0"/>
              </a:spcAft>
              <a:buClr>
                <a:srgbClr val="000000"/>
              </a:buClr>
              <a:buSzPts val="1500"/>
              <a:buFont typeface="Arial"/>
              <a:buNone/>
            </a:pPr>
            <a:r>
              <a:rPr lang="pt-BR" sz="1500" b="1" i="0" u="none" strike="noStrike" cap="none" dirty="0">
                <a:solidFill>
                  <a:schemeClr val="dk1"/>
                </a:solidFill>
                <a:latin typeface="Calibri"/>
                <a:ea typeface="Calibri"/>
                <a:cs typeface="Calibri"/>
                <a:sym typeface="Calibri"/>
              </a:rPr>
              <a:t>2.Organização ao qual o solicitante representa</a:t>
            </a:r>
            <a:endParaRPr sz="1500" b="1" i="0" u="none" strike="noStrike" cap="none" dirty="0">
              <a:solidFill>
                <a:schemeClr val="dk1"/>
              </a:solidFill>
              <a:latin typeface="Calibri"/>
              <a:ea typeface="Calibri"/>
              <a:cs typeface="Calibri"/>
              <a:sym typeface="Calibri"/>
            </a:endParaRPr>
          </a:p>
          <a:p>
            <a:pPr marL="0" marR="0" lvl="0" indent="0" algn="l" rtl="0">
              <a:lnSpc>
                <a:spcPct val="100000"/>
              </a:lnSpc>
              <a:spcBef>
                <a:spcPts val="360"/>
              </a:spcBef>
              <a:spcAft>
                <a:spcPts val="0"/>
              </a:spcAft>
              <a:buClr>
                <a:srgbClr val="000000"/>
              </a:buClr>
              <a:buSzPts val="1500"/>
              <a:buFont typeface="Arial"/>
              <a:buNone/>
            </a:pPr>
            <a:r>
              <a:rPr lang="pt-BR" sz="1500" b="0" i="0" u="none" strike="noStrike" cap="none" dirty="0">
                <a:solidFill>
                  <a:schemeClr val="dk1"/>
                </a:solidFill>
                <a:latin typeface="Calibri"/>
                <a:ea typeface="Calibri"/>
                <a:cs typeface="Calibri"/>
                <a:sym typeface="Calibri"/>
              </a:rPr>
              <a:t>Será necessário informar o CNPJ da empresa na qual o solicitante representa para solicitação da audiência</a:t>
            </a:r>
            <a:endParaRPr sz="1500" b="0" i="0" u="none" strike="noStrike" cap="none" dirty="0">
              <a:solidFill>
                <a:schemeClr val="dk1"/>
              </a:solidFill>
              <a:latin typeface="Calibri"/>
              <a:ea typeface="Calibri"/>
              <a:cs typeface="Calibri"/>
              <a:sym typeface="Calibri"/>
            </a:endParaRPr>
          </a:p>
          <a:p>
            <a:pPr marL="0" marR="0" lvl="0" indent="0" algn="l" rtl="0">
              <a:lnSpc>
                <a:spcPct val="100000"/>
              </a:lnSpc>
              <a:spcBef>
                <a:spcPts val="360"/>
              </a:spcBef>
              <a:spcAft>
                <a:spcPts val="0"/>
              </a:spcAft>
              <a:buClr>
                <a:srgbClr val="000000"/>
              </a:buClr>
              <a:buSzPts val="1500"/>
              <a:buFont typeface="Arial"/>
              <a:buNone/>
            </a:pPr>
            <a:endParaRPr sz="1500" b="0" i="0" u="none" strike="noStrike" cap="none" dirty="0">
              <a:solidFill>
                <a:schemeClr val="dk1"/>
              </a:solidFill>
              <a:latin typeface="Calibri"/>
              <a:ea typeface="Calibri"/>
              <a:cs typeface="Calibri"/>
              <a:sym typeface="Calibri"/>
            </a:endParaRPr>
          </a:p>
          <a:p>
            <a:pPr marL="0" marR="0" lvl="0" indent="0" algn="l" rtl="0">
              <a:lnSpc>
                <a:spcPct val="100000"/>
              </a:lnSpc>
              <a:spcBef>
                <a:spcPts val="360"/>
              </a:spcBef>
              <a:spcAft>
                <a:spcPts val="0"/>
              </a:spcAft>
              <a:buClr>
                <a:srgbClr val="000000"/>
              </a:buClr>
              <a:buSzPts val="1500"/>
              <a:buFont typeface="Arial"/>
              <a:buNone/>
            </a:pPr>
            <a:endParaRPr sz="1500" b="0" i="0" u="none" strike="noStrike" cap="none" dirty="0">
              <a:solidFill>
                <a:schemeClr val="dk1"/>
              </a:solidFill>
              <a:latin typeface="Calibri"/>
              <a:ea typeface="Calibri"/>
              <a:cs typeface="Calibri"/>
              <a:sym typeface="Calibri"/>
            </a:endParaRPr>
          </a:p>
          <a:p>
            <a:pPr marL="0" marR="0" lvl="0" indent="0" algn="l" rtl="0">
              <a:lnSpc>
                <a:spcPct val="100000"/>
              </a:lnSpc>
              <a:spcBef>
                <a:spcPts val="360"/>
              </a:spcBef>
              <a:spcAft>
                <a:spcPts val="0"/>
              </a:spcAft>
              <a:buClr>
                <a:srgbClr val="000000"/>
              </a:buClr>
              <a:buSzPts val="1500"/>
              <a:buFont typeface="Arial"/>
              <a:buNone/>
            </a:pPr>
            <a:endParaRPr lang="pt-BR" sz="1500" b="1" i="0" u="none" strike="noStrike" cap="none" dirty="0">
              <a:solidFill>
                <a:schemeClr val="dk1"/>
              </a:solidFill>
              <a:latin typeface="Calibri"/>
              <a:ea typeface="Calibri"/>
              <a:cs typeface="Calibri"/>
              <a:sym typeface="Calibri"/>
            </a:endParaRPr>
          </a:p>
          <a:p>
            <a:pPr marL="0" marR="0" lvl="0" indent="0" algn="l" rtl="0">
              <a:lnSpc>
                <a:spcPct val="100000"/>
              </a:lnSpc>
              <a:spcBef>
                <a:spcPts val="360"/>
              </a:spcBef>
              <a:spcAft>
                <a:spcPts val="0"/>
              </a:spcAft>
              <a:buClr>
                <a:srgbClr val="000000"/>
              </a:buClr>
              <a:buSzPts val="1500"/>
              <a:buFont typeface="Arial"/>
              <a:buNone/>
            </a:pPr>
            <a:r>
              <a:rPr lang="pt-BR" sz="1500" b="1" i="0" u="none" strike="noStrike" cap="none" dirty="0">
                <a:solidFill>
                  <a:schemeClr val="dk1"/>
                </a:solidFill>
                <a:latin typeface="Calibri"/>
                <a:ea typeface="Calibri"/>
                <a:cs typeface="Calibri"/>
                <a:sym typeface="Calibri"/>
              </a:rPr>
              <a:t>3.Participantes</a:t>
            </a:r>
            <a:endParaRPr sz="1500" b="1" i="0" u="none" strike="noStrike" cap="none" dirty="0">
              <a:solidFill>
                <a:schemeClr val="dk1"/>
              </a:solidFill>
              <a:latin typeface="Calibri"/>
              <a:ea typeface="Calibri"/>
              <a:cs typeface="Calibri"/>
              <a:sym typeface="Calibri"/>
            </a:endParaRPr>
          </a:p>
          <a:p>
            <a:pPr marL="0" marR="0" lvl="0" indent="0" algn="l" rtl="0">
              <a:lnSpc>
                <a:spcPct val="100000"/>
              </a:lnSpc>
              <a:spcBef>
                <a:spcPts val="360"/>
              </a:spcBef>
              <a:spcAft>
                <a:spcPts val="0"/>
              </a:spcAft>
              <a:buClr>
                <a:srgbClr val="000000"/>
              </a:buClr>
              <a:buSzPts val="1500"/>
              <a:buFont typeface="Arial"/>
              <a:buNone/>
            </a:pPr>
            <a:r>
              <a:rPr lang="pt-BR" sz="1500" b="0" i="0" u="none" strike="noStrike" cap="none" dirty="0">
                <a:solidFill>
                  <a:schemeClr val="dk1"/>
                </a:solidFill>
                <a:latin typeface="Calibri"/>
                <a:ea typeface="Calibri"/>
                <a:cs typeface="Calibri"/>
                <a:sym typeface="Calibri"/>
              </a:rPr>
              <a:t>Será necessário informar todos os participantes da audiência. Trata-se de um campo múltiplo, ou seja, o usuário poderá adicionar diversos participantes clicando no botão "+" e preenchendo as informações necessárias e obrigatórias. Para excluir um participante, basta marcar a caixa à esquerda do nome e clicar no ícone da lixeira. Após adicionar os participantes, é possível alterar a ordem deles utilizando as setas.</a:t>
            </a:r>
            <a:endParaRPr sz="1500" dirty="0">
              <a:solidFill>
                <a:schemeClr val="dk1"/>
              </a:solidFill>
              <a:latin typeface="Calibri"/>
              <a:ea typeface="Calibri"/>
              <a:cs typeface="Calibri"/>
              <a:sym typeface="Calibri"/>
            </a:endParaRPr>
          </a:p>
          <a:p>
            <a:pPr marL="0" marR="0" lvl="0" indent="0" algn="l" rtl="0">
              <a:lnSpc>
                <a:spcPct val="100000"/>
              </a:lnSpc>
              <a:spcBef>
                <a:spcPts val="360"/>
              </a:spcBef>
              <a:spcAft>
                <a:spcPts val="0"/>
              </a:spcAft>
              <a:buClr>
                <a:srgbClr val="000000"/>
              </a:buClr>
              <a:buSzPts val="1500"/>
              <a:buFont typeface="Arial"/>
              <a:buNone/>
            </a:pPr>
            <a:endParaRPr sz="1500" b="0" i="0" u="none" strike="noStrike" cap="none" dirty="0">
              <a:solidFill>
                <a:schemeClr val="dk1"/>
              </a:solidFill>
              <a:latin typeface="Calibri"/>
              <a:ea typeface="Calibri"/>
              <a:cs typeface="Calibri"/>
              <a:sym typeface="Calibri"/>
            </a:endParaRPr>
          </a:p>
        </p:txBody>
      </p:sp>
      <p:pic>
        <p:nvPicPr>
          <p:cNvPr id="243" name="Google Shape;243;g34e85a16a31_0_90"/>
          <p:cNvPicPr preferRelativeResize="0"/>
          <p:nvPr/>
        </p:nvPicPr>
        <p:blipFill rotWithShape="1">
          <a:blip r:embed="rId7">
            <a:alphaModFix/>
          </a:blip>
          <a:srcRect/>
          <a:stretch/>
        </p:blipFill>
        <p:spPr>
          <a:xfrm>
            <a:off x="2928938" y="5305501"/>
            <a:ext cx="9182949" cy="1431451"/>
          </a:xfrm>
          <a:prstGeom prst="rect">
            <a:avLst/>
          </a:prstGeom>
          <a:noFill/>
          <a:ln>
            <a:noFill/>
          </a:ln>
        </p:spPr>
      </p:pic>
      <p:pic>
        <p:nvPicPr>
          <p:cNvPr id="244" name="Google Shape;244;g34e85a16a31_0_90"/>
          <p:cNvPicPr preferRelativeResize="0"/>
          <p:nvPr/>
        </p:nvPicPr>
        <p:blipFill rotWithShape="1">
          <a:blip r:embed="rId8">
            <a:alphaModFix/>
          </a:blip>
          <a:srcRect/>
          <a:stretch/>
        </p:blipFill>
        <p:spPr>
          <a:xfrm>
            <a:off x="2104375" y="3197941"/>
            <a:ext cx="7983249" cy="545568"/>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48"/>
        <p:cNvGrpSpPr/>
        <p:nvPr/>
      </p:nvGrpSpPr>
      <p:grpSpPr>
        <a:xfrm>
          <a:off x="0" y="0"/>
          <a:ext cx="0" cy="0"/>
          <a:chOff x="0" y="0"/>
          <a:chExt cx="0" cy="0"/>
        </a:xfrm>
      </p:grpSpPr>
      <p:sp>
        <p:nvSpPr>
          <p:cNvPr id="249" name="Google Shape;249;g34e85a16a31_0_106"/>
          <p:cNvSpPr/>
          <p:nvPr/>
        </p:nvSpPr>
        <p:spPr>
          <a:xfrm>
            <a:off x="0" y="-1"/>
            <a:ext cx="12213900" cy="1254300"/>
          </a:xfrm>
          <a:prstGeom prst="rect">
            <a:avLst/>
          </a:prstGeom>
          <a:gradFill>
            <a:gsLst>
              <a:gs pos="0">
                <a:srgbClr val="005150"/>
              </a:gs>
              <a:gs pos="50000">
                <a:srgbClr val="007673"/>
              </a:gs>
              <a:gs pos="100000">
                <a:srgbClr val="008D8B"/>
              </a:gs>
            </a:gsLst>
            <a:lin ang="13500032" scaled="0"/>
          </a:gra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250" name="Google Shape;250;g34e85a16a31_0_106"/>
          <p:cNvPicPr preferRelativeResize="0"/>
          <p:nvPr/>
        </p:nvPicPr>
        <p:blipFill rotWithShape="1">
          <a:blip r:embed="rId3">
            <a:alphaModFix/>
          </a:blip>
          <a:srcRect b="55693"/>
          <a:stretch/>
        </p:blipFill>
        <p:spPr>
          <a:xfrm>
            <a:off x="22034" y="-60433"/>
            <a:ext cx="12192000" cy="1341666"/>
          </a:xfrm>
          <a:prstGeom prst="rect">
            <a:avLst/>
          </a:prstGeom>
          <a:noFill/>
          <a:ln>
            <a:noFill/>
          </a:ln>
        </p:spPr>
      </p:pic>
      <p:sp>
        <p:nvSpPr>
          <p:cNvPr id="251" name="Google Shape;251;g34e85a16a31_0_106"/>
          <p:cNvSpPr txBox="1"/>
          <p:nvPr/>
        </p:nvSpPr>
        <p:spPr>
          <a:xfrm>
            <a:off x="1592276" y="410350"/>
            <a:ext cx="10068300" cy="4002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pt-BR" sz="2000" b="1" i="0" u="none" strike="noStrike" cap="none">
                <a:solidFill>
                  <a:schemeClr val="lt1"/>
                </a:solidFill>
                <a:latin typeface="Calibri"/>
                <a:ea typeface="Calibri"/>
                <a:cs typeface="Calibri"/>
                <a:sym typeface="Calibri"/>
              </a:rPr>
              <a:t>Formulário de solicitação de agendamento de audiência presencial ou virtual - Campos</a:t>
            </a:r>
            <a:endParaRPr sz="2000" b="1" i="0" u="none" strike="noStrike" cap="none">
              <a:solidFill>
                <a:schemeClr val="lt1"/>
              </a:solidFill>
              <a:latin typeface="Calibri"/>
              <a:ea typeface="Calibri"/>
              <a:cs typeface="Calibri"/>
              <a:sym typeface="Calibri"/>
            </a:endParaRPr>
          </a:p>
        </p:txBody>
      </p:sp>
      <p:pic>
        <p:nvPicPr>
          <p:cNvPr id="252" name="Google Shape;252;g34e85a16a31_0_106"/>
          <p:cNvPicPr preferRelativeResize="0"/>
          <p:nvPr/>
        </p:nvPicPr>
        <p:blipFill rotWithShape="1">
          <a:blip r:embed="rId4">
            <a:alphaModFix/>
          </a:blip>
          <a:srcRect/>
          <a:stretch/>
        </p:blipFill>
        <p:spPr>
          <a:xfrm>
            <a:off x="8816016" y="5660218"/>
            <a:ext cx="3069981" cy="490624"/>
          </a:xfrm>
          <a:prstGeom prst="rect">
            <a:avLst/>
          </a:prstGeom>
          <a:noFill/>
          <a:ln>
            <a:noFill/>
          </a:ln>
        </p:spPr>
      </p:pic>
      <p:pic>
        <p:nvPicPr>
          <p:cNvPr id="253" name="Google Shape;253;g34e85a16a31_0_106"/>
          <p:cNvPicPr preferRelativeResize="0"/>
          <p:nvPr/>
        </p:nvPicPr>
        <p:blipFill rotWithShape="1">
          <a:blip r:embed="rId5">
            <a:alphaModFix/>
          </a:blip>
          <a:srcRect r="72137" b="64349"/>
          <a:stretch/>
        </p:blipFill>
        <p:spPr>
          <a:xfrm rot="5400000">
            <a:off x="-76729" y="21646"/>
            <a:ext cx="1341663" cy="1254299"/>
          </a:xfrm>
          <a:prstGeom prst="rect">
            <a:avLst/>
          </a:prstGeom>
          <a:noFill/>
          <a:ln>
            <a:noFill/>
          </a:ln>
        </p:spPr>
      </p:pic>
      <p:pic>
        <p:nvPicPr>
          <p:cNvPr id="254" name="Google Shape;254;g34e85a16a31_0_106"/>
          <p:cNvPicPr preferRelativeResize="0"/>
          <p:nvPr/>
        </p:nvPicPr>
        <p:blipFill rotWithShape="1">
          <a:blip r:embed="rId6">
            <a:alphaModFix/>
          </a:blip>
          <a:srcRect/>
          <a:stretch/>
        </p:blipFill>
        <p:spPr>
          <a:xfrm>
            <a:off x="9441455" y="6324387"/>
            <a:ext cx="2519188" cy="402599"/>
          </a:xfrm>
          <a:prstGeom prst="rect">
            <a:avLst/>
          </a:prstGeom>
          <a:noFill/>
          <a:ln>
            <a:noFill/>
          </a:ln>
        </p:spPr>
      </p:pic>
      <p:sp>
        <p:nvSpPr>
          <p:cNvPr id="255" name="Google Shape;255;g34e85a16a31_0_106"/>
          <p:cNvSpPr txBox="1"/>
          <p:nvPr/>
        </p:nvSpPr>
        <p:spPr>
          <a:xfrm>
            <a:off x="953825" y="1414213"/>
            <a:ext cx="10328400" cy="43065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360"/>
              </a:spcBef>
              <a:spcAft>
                <a:spcPts val="0"/>
              </a:spcAft>
              <a:buClr>
                <a:srgbClr val="000000"/>
              </a:buClr>
              <a:buSzPts val="1500"/>
              <a:buFont typeface="Arial"/>
              <a:buNone/>
            </a:pPr>
            <a:r>
              <a:rPr lang="pt-BR" sz="1500" b="1" i="0" u="none" strike="noStrike" cap="none">
                <a:solidFill>
                  <a:schemeClr val="dk1"/>
                </a:solidFill>
                <a:latin typeface="Calibri"/>
                <a:ea typeface="Calibri"/>
                <a:cs typeface="Calibri"/>
                <a:sym typeface="Calibri"/>
              </a:rPr>
              <a:t>3.Participantes</a:t>
            </a:r>
            <a:endParaRPr sz="1500" b="1" i="0" u="none" strike="noStrike" cap="none">
              <a:solidFill>
                <a:schemeClr val="dk1"/>
              </a:solidFill>
              <a:latin typeface="Calibri"/>
              <a:ea typeface="Calibri"/>
              <a:cs typeface="Calibri"/>
              <a:sym typeface="Calibri"/>
            </a:endParaRPr>
          </a:p>
          <a:p>
            <a:pPr marL="0" marR="0" lvl="0" indent="0" algn="l" rtl="0">
              <a:lnSpc>
                <a:spcPct val="100000"/>
              </a:lnSpc>
              <a:spcBef>
                <a:spcPts val="360"/>
              </a:spcBef>
              <a:spcAft>
                <a:spcPts val="0"/>
              </a:spcAft>
              <a:buClr>
                <a:srgbClr val="000000"/>
              </a:buClr>
              <a:buSzPts val="1500"/>
              <a:buFont typeface="Arial"/>
              <a:buNone/>
            </a:pPr>
            <a:r>
              <a:rPr lang="pt-BR" sz="1500" b="0" i="0" u="none" strike="noStrike" cap="none">
                <a:solidFill>
                  <a:schemeClr val="dk1"/>
                </a:solidFill>
                <a:latin typeface="Calibri"/>
                <a:ea typeface="Calibri"/>
                <a:cs typeface="Calibri"/>
                <a:sym typeface="Calibri"/>
              </a:rPr>
              <a:t>O campo "Cargo", dentro da seção de participantes, apresenta uma lista de ocupações. Ao clicar no campo, o usuário poderá utilizar a barra de pesquisa para localizar e selecionar seu cargo.</a:t>
            </a:r>
            <a:endParaRPr sz="1500" b="0" i="0" u="none" strike="noStrike" cap="none">
              <a:solidFill>
                <a:schemeClr val="dk1"/>
              </a:solidFill>
              <a:latin typeface="Calibri"/>
              <a:ea typeface="Calibri"/>
              <a:cs typeface="Calibri"/>
              <a:sym typeface="Calibri"/>
            </a:endParaRPr>
          </a:p>
          <a:p>
            <a:pPr marL="0" marR="0" lvl="0" indent="0" algn="l" rtl="0">
              <a:lnSpc>
                <a:spcPct val="100000"/>
              </a:lnSpc>
              <a:spcBef>
                <a:spcPts val="360"/>
              </a:spcBef>
              <a:spcAft>
                <a:spcPts val="0"/>
              </a:spcAft>
              <a:buClr>
                <a:srgbClr val="000000"/>
              </a:buClr>
              <a:buSzPts val="1500"/>
              <a:buFont typeface="Arial"/>
              <a:buNone/>
            </a:pPr>
            <a:endParaRPr sz="1500" b="0" i="0" u="none" strike="noStrike" cap="none">
              <a:solidFill>
                <a:schemeClr val="dk1"/>
              </a:solidFill>
              <a:latin typeface="Calibri"/>
              <a:ea typeface="Calibri"/>
              <a:cs typeface="Calibri"/>
              <a:sym typeface="Calibri"/>
            </a:endParaRPr>
          </a:p>
        </p:txBody>
      </p:sp>
      <p:pic>
        <p:nvPicPr>
          <p:cNvPr id="256" name="Google Shape;256;g34e85a16a31_0_106"/>
          <p:cNvPicPr preferRelativeResize="0"/>
          <p:nvPr/>
        </p:nvPicPr>
        <p:blipFill rotWithShape="1">
          <a:blip r:embed="rId7">
            <a:alphaModFix/>
          </a:blip>
          <a:srcRect/>
          <a:stretch/>
        </p:blipFill>
        <p:spPr>
          <a:xfrm>
            <a:off x="2109500" y="2282188"/>
            <a:ext cx="2476500" cy="3438525"/>
          </a:xfrm>
          <a:prstGeom prst="rect">
            <a:avLst/>
          </a:prstGeom>
          <a:noFill/>
          <a:ln>
            <a:noFill/>
          </a:ln>
        </p:spPr>
      </p:pic>
      <p:pic>
        <p:nvPicPr>
          <p:cNvPr id="257" name="Google Shape;257;g34e85a16a31_0_106"/>
          <p:cNvPicPr preferRelativeResize="0"/>
          <p:nvPr/>
        </p:nvPicPr>
        <p:blipFill rotWithShape="1">
          <a:blip r:embed="rId8">
            <a:alphaModFix/>
          </a:blip>
          <a:srcRect/>
          <a:stretch/>
        </p:blipFill>
        <p:spPr>
          <a:xfrm>
            <a:off x="5156938" y="2310763"/>
            <a:ext cx="2466975" cy="3381375"/>
          </a:xfrm>
          <a:prstGeom prst="rect">
            <a:avLst/>
          </a:prstGeom>
          <a:noFill/>
          <a:ln>
            <a:noFill/>
          </a:ln>
        </p:spPr>
      </p:pic>
      <p:pic>
        <p:nvPicPr>
          <p:cNvPr id="258" name="Google Shape;258;g34e85a16a31_0_106"/>
          <p:cNvPicPr preferRelativeResize="0"/>
          <p:nvPr/>
        </p:nvPicPr>
        <p:blipFill rotWithShape="1">
          <a:blip r:embed="rId9">
            <a:alphaModFix/>
          </a:blip>
          <a:srcRect/>
          <a:stretch/>
        </p:blipFill>
        <p:spPr>
          <a:xfrm>
            <a:off x="7994550" y="2282188"/>
            <a:ext cx="2428875" cy="78105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62"/>
        <p:cNvGrpSpPr/>
        <p:nvPr/>
      </p:nvGrpSpPr>
      <p:grpSpPr>
        <a:xfrm>
          <a:off x="0" y="0"/>
          <a:ext cx="0" cy="0"/>
          <a:chOff x="0" y="0"/>
          <a:chExt cx="0" cy="0"/>
        </a:xfrm>
      </p:grpSpPr>
      <p:sp>
        <p:nvSpPr>
          <p:cNvPr id="263" name="Google Shape;263;g34e85a16a31_0_124"/>
          <p:cNvSpPr/>
          <p:nvPr/>
        </p:nvSpPr>
        <p:spPr>
          <a:xfrm>
            <a:off x="0" y="-1"/>
            <a:ext cx="12213900" cy="1254300"/>
          </a:xfrm>
          <a:prstGeom prst="rect">
            <a:avLst/>
          </a:prstGeom>
          <a:gradFill>
            <a:gsLst>
              <a:gs pos="0">
                <a:srgbClr val="005150"/>
              </a:gs>
              <a:gs pos="50000">
                <a:srgbClr val="007673"/>
              </a:gs>
              <a:gs pos="100000">
                <a:srgbClr val="008D8B"/>
              </a:gs>
            </a:gsLst>
            <a:lin ang="13500032" scaled="0"/>
          </a:gra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264" name="Google Shape;264;g34e85a16a31_0_124"/>
          <p:cNvPicPr preferRelativeResize="0"/>
          <p:nvPr/>
        </p:nvPicPr>
        <p:blipFill rotWithShape="1">
          <a:blip r:embed="rId3">
            <a:alphaModFix/>
          </a:blip>
          <a:srcRect b="55693"/>
          <a:stretch/>
        </p:blipFill>
        <p:spPr>
          <a:xfrm>
            <a:off x="22034" y="-60433"/>
            <a:ext cx="12192000" cy="1341666"/>
          </a:xfrm>
          <a:prstGeom prst="rect">
            <a:avLst/>
          </a:prstGeom>
          <a:noFill/>
          <a:ln>
            <a:noFill/>
          </a:ln>
        </p:spPr>
      </p:pic>
      <p:sp>
        <p:nvSpPr>
          <p:cNvPr id="265" name="Google Shape;265;g34e85a16a31_0_124"/>
          <p:cNvSpPr txBox="1"/>
          <p:nvPr/>
        </p:nvSpPr>
        <p:spPr>
          <a:xfrm>
            <a:off x="1592276" y="410350"/>
            <a:ext cx="10328400" cy="4002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pt-BR" sz="2000" b="1" i="0" u="none" strike="noStrike" cap="none">
                <a:solidFill>
                  <a:schemeClr val="lt1"/>
                </a:solidFill>
                <a:latin typeface="Calibri"/>
                <a:ea typeface="Calibri"/>
                <a:cs typeface="Calibri"/>
                <a:sym typeface="Calibri"/>
              </a:rPr>
              <a:t>Formulário de solicitação de agendamento de audiência presencial ou virtual - Campos</a:t>
            </a:r>
            <a:endParaRPr sz="2000" b="1" i="0" u="none" strike="noStrike" cap="none">
              <a:solidFill>
                <a:schemeClr val="lt1"/>
              </a:solidFill>
              <a:latin typeface="Calibri"/>
              <a:ea typeface="Calibri"/>
              <a:cs typeface="Calibri"/>
              <a:sym typeface="Calibri"/>
            </a:endParaRPr>
          </a:p>
        </p:txBody>
      </p:sp>
      <p:pic>
        <p:nvPicPr>
          <p:cNvPr id="266" name="Google Shape;266;g34e85a16a31_0_124"/>
          <p:cNvPicPr preferRelativeResize="0"/>
          <p:nvPr/>
        </p:nvPicPr>
        <p:blipFill rotWithShape="1">
          <a:blip r:embed="rId4">
            <a:alphaModFix/>
          </a:blip>
          <a:srcRect/>
          <a:stretch/>
        </p:blipFill>
        <p:spPr>
          <a:xfrm>
            <a:off x="8816016" y="5660218"/>
            <a:ext cx="3069981" cy="490624"/>
          </a:xfrm>
          <a:prstGeom prst="rect">
            <a:avLst/>
          </a:prstGeom>
          <a:noFill/>
          <a:ln>
            <a:noFill/>
          </a:ln>
        </p:spPr>
      </p:pic>
      <p:pic>
        <p:nvPicPr>
          <p:cNvPr id="267" name="Google Shape;267;g34e85a16a31_0_124"/>
          <p:cNvPicPr preferRelativeResize="0"/>
          <p:nvPr/>
        </p:nvPicPr>
        <p:blipFill rotWithShape="1">
          <a:blip r:embed="rId5">
            <a:alphaModFix/>
          </a:blip>
          <a:srcRect r="72137" b="64349"/>
          <a:stretch/>
        </p:blipFill>
        <p:spPr>
          <a:xfrm rot="5400000">
            <a:off x="-76729" y="21646"/>
            <a:ext cx="1341663" cy="1254299"/>
          </a:xfrm>
          <a:prstGeom prst="rect">
            <a:avLst/>
          </a:prstGeom>
          <a:noFill/>
          <a:ln>
            <a:noFill/>
          </a:ln>
        </p:spPr>
      </p:pic>
      <p:pic>
        <p:nvPicPr>
          <p:cNvPr id="268" name="Google Shape;268;g34e85a16a31_0_124"/>
          <p:cNvPicPr preferRelativeResize="0"/>
          <p:nvPr/>
        </p:nvPicPr>
        <p:blipFill rotWithShape="1">
          <a:blip r:embed="rId6">
            <a:alphaModFix/>
          </a:blip>
          <a:srcRect/>
          <a:stretch/>
        </p:blipFill>
        <p:spPr>
          <a:xfrm>
            <a:off x="9441455" y="6324387"/>
            <a:ext cx="2519188" cy="402599"/>
          </a:xfrm>
          <a:prstGeom prst="rect">
            <a:avLst/>
          </a:prstGeom>
          <a:noFill/>
          <a:ln>
            <a:noFill/>
          </a:ln>
        </p:spPr>
      </p:pic>
      <p:sp>
        <p:nvSpPr>
          <p:cNvPr id="269" name="Google Shape;269;g34e85a16a31_0_124"/>
          <p:cNvSpPr txBox="1"/>
          <p:nvPr/>
        </p:nvSpPr>
        <p:spPr>
          <a:xfrm>
            <a:off x="953825" y="1414213"/>
            <a:ext cx="10328400" cy="43065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360"/>
              </a:spcBef>
              <a:spcAft>
                <a:spcPts val="0"/>
              </a:spcAft>
              <a:buClr>
                <a:srgbClr val="000000"/>
              </a:buClr>
              <a:buSzPts val="1500"/>
              <a:buFont typeface="Arial"/>
              <a:buNone/>
            </a:pPr>
            <a:r>
              <a:rPr lang="pt-BR" sz="1500" b="1" i="0" u="none" strike="noStrike" cap="none">
                <a:solidFill>
                  <a:schemeClr val="dk1"/>
                </a:solidFill>
                <a:latin typeface="Calibri"/>
                <a:ea typeface="Calibri"/>
                <a:cs typeface="Calibri"/>
                <a:sym typeface="Calibri"/>
              </a:rPr>
              <a:t>4.Unidade organizacional responsável para qual solicita audiência</a:t>
            </a:r>
            <a:endParaRPr sz="1500" b="1" i="0" u="none" strike="noStrike" cap="none">
              <a:solidFill>
                <a:schemeClr val="dk1"/>
              </a:solidFill>
              <a:latin typeface="Calibri"/>
              <a:ea typeface="Calibri"/>
              <a:cs typeface="Calibri"/>
              <a:sym typeface="Calibri"/>
            </a:endParaRPr>
          </a:p>
          <a:p>
            <a:pPr marL="0" marR="0" lvl="0" indent="0" algn="l" rtl="0">
              <a:lnSpc>
                <a:spcPct val="100000"/>
              </a:lnSpc>
              <a:spcBef>
                <a:spcPts val="360"/>
              </a:spcBef>
              <a:spcAft>
                <a:spcPts val="0"/>
              </a:spcAft>
              <a:buClr>
                <a:srgbClr val="000000"/>
              </a:buClr>
              <a:buSzPts val="1500"/>
              <a:buFont typeface="Arial"/>
              <a:buNone/>
            </a:pPr>
            <a:r>
              <a:rPr lang="pt-BR" sz="1500" b="0" i="0" u="none" strike="noStrike" cap="none">
                <a:solidFill>
                  <a:schemeClr val="dk1"/>
                </a:solidFill>
                <a:latin typeface="Calibri"/>
                <a:ea typeface="Calibri"/>
                <a:cs typeface="Calibri"/>
                <a:sym typeface="Calibri"/>
              </a:rPr>
              <a:t>Esse campo exibirá uma lista com as unidades organizacionais identificadas por nome / abreviação e contará com uma barra de pesquisa para facilitar a localização da unidade responsável. Assim que esse campo for preenchido, novos campos serão exibidos para que o usuário os preencha.</a:t>
            </a:r>
            <a:endParaRPr sz="1500" b="0" i="0" u="none" strike="noStrike" cap="none">
              <a:solidFill>
                <a:schemeClr val="dk1"/>
              </a:solidFill>
              <a:latin typeface="Calibri"/>
              <a:ea typeface="Calibri"/>
              <a:cs typeface="Calibri"/>
              <a:sym typeface="Calibri"/>
            </a:endParaRPr>
          </a:p>
          <a:p>
            <a:pPr marL="0" marR="0" lvl="0" indent="0" algn="l" rtl="0">
              <a:lnSpc>
                <a:spcPct val="100000"/>
              </a:lnSpc>
              <a:spcBef>
                <a:spcPts val="360"/>
              </a:spcBef>
              <a:spcAft>
                <a:spcPts val="0"/>
              </a:spcAft>
              <a:buClr>
                <a:srgbClr val="000000"/>
              </a:buClr>
              <a:buSzPts val="1500"/>
              <a:buFont typeface="Arial"/>
              <a:buNone/>
            </a:pPr>
            <a:endParaRPr sz="1500" b="0" i="0" u="none" strike="noStrike" cap="none">
              <a:solidFill>
                <a:schemeClr val="dk1"/>
              </a:solidFill>
              <a:latin typeface="Calibri"/>
              <a:ea typeface="Calibri"/>
              <a:cs typeface="Calibri"/>
              <a:sym typeface="Calibri"/>
            </a:endParaRPr>
          </a:p>
        </p:txBody>
      </p:sp>
      <p:pic>
        <p:nvPicPr>
          <p:cNvPr id="270" name="Google Shape;270;g34e85a16a31_0_124"/>
          <p:cNvPicPr preferRelativeResize="0"/>
          <p:nvPr/>
        </p:nvPicPr>
        <p:blipFill>
          <a:blip r:embed="rId7">
            <a:alphaModFix/>
          </a:blip>
          <a:stretch>
            <a:fillRect/>
          </a:stretch>
        </p:blipFill>
        <p:spPr>
          <a:xfrm>
            <a:off x="564950" y="2775200"/>
            <a:ext cx="11106150" cy="310515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74"/>
        <p:cNvGrpSpPr/>
        <p:nvPr/>
      </p:nvGrpSpPr>
      <p:grpSpPr>
        <a:xfrm>
          <a:off x="0" y="0"/>
          <a:ext cx="0" cy="0"/>
          <a:chOff x="0" y="0"/>
          <a:chExt cx="0" cy="0"/>
        </a:xfrm>
      </p:grpSpPr>
      <p:sp>
        <p:nvSpPr>
          <p:cNvPr id="275" name="Google Shape;275;g34e85a16a31_0_140"/>
          <p:cNvSpPr/>
          <p:nvPr/>
        </p:nvSpPr>
        <p:spPr>
          <a:xfrm>
            <a:off x="0" y="-1"/>
            <a:ext cx="12213900" cy="1254300"/>
          </a:xfrm>
          <a:prstGeom prst="rect">
            <a:avLst/>
          </a:prstGeom>
          <a:gradFill>
            <a:gsLst>
              <a:gs pos="0">
                <a:srgbClr val="005150"/>
              </a:gs>
              <a:gs pos="50000">
                <a:srgbClr val="007673"/>
              </a:gs>
              <a:gs pos="100000">
                <a:srgbClr val="008D8B"/>
              </a:gs>
            </a:gsLst>
            <a:lin ang="13500032" scaled="0"/>
          </a:gra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276" name="Google Shape;276;g34e85a16a31_0_140"/>
          <p:cNvPicPr preferRelativeResize="0"/>
          <p:nvPr/>
        </p:nvPicPr>
        <p:blipFill rotWithShape="1">
          <a:blip r:embed="rId3">
            <a:alphaModFix/>
          </a:blip>
          <a:srcRect b="55693"/>
          <a:stretch/>
        </p:blipFill>
        <p:spPr>
          <a:xfrm>
            <a:off x="22034" y="-60433"/>
            <a:ext cx="12192000" cy="1341666"/>
          </a:xfrm>
          <a:prstGeom prst="rect">
            <a:avLst/>
          </a:prstGeom>
          <a:noFill/>
          <a:ln>
            <a:noFill/>
          </a:ln>
        </p:spPr>
      </p:pic>
      <p:sp>
        <p:nvSpPr>
          <p:cNvPr id="277" name="Google Shape;277;g34e85a16a31_0_140"/>
          <p:cNvSpPr txBox="1"/>
          <p:nvPr/>
        </p:nvSpPr>
        <p:spPr>
          <a:xfrm>
            <a:off x="1592276" y="410350"/>
            <a:ext cx="10328400" cy="4002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pt-BR" sz="2000" b="1" i="0" u="none" strike="noStrike" cap="none">
                <a:solidFill>
                  <a:schemeClr val="lt1"/>
                </a:solidFill>
                <a:latin typeface="Calibri"/>
                <a:ea typeface="Calibri"/>
                <a:cs typeface="Calibri"/>
                <a:sym typeface="Calibri"/>
              </a:rPr>
              <a:t>Formulário de solicitação de agendamento de audiência presencial ou virtual - Campos</a:t>
            </a:r>
            <a:endParaRPr sz="2000" b="1" i="0" u="none" strike="noStrike" cap="none">
              <a:solidFill>
                <a:schemeClr val="lt1"/>
              </a:solidFill>
              <a:latin typeface="Calibri"/>
              <a:ea typeface="Calibri"/>
              <a:cs typeface="Calibri"/>
              <a:sym typeface="Calibri"/>
            </a:endParaRPr>
          </a:p>
        </p:txBody>
      </p:sp>
      <p:pic>
        <p:nvPicPr>
          <p:cNvPr id="278" name="Google Shape;278;g34e85a16a31_0_140"/>
          <p:cNvPicPr preferRelativeResize="0"/>
          <p:nvPr/>
        </p:nvPicPr>
        <p:blipFill rotWithShape="1">
          <a:blip r:embed="rId4">
            <a:alphaModFix/>
          </a:blip>
          <a:srcRect/>
          <a:stretch/>
        </p:blipFill>
        <p:spPr>
          <a:xfrm>
            <a:off x="8816016" y="5660218"/>
            <a:ext cx="3069981" cy="490624"/>
          </a:xfrm>
          <a:prstGeom prst="rect">
            <a:avLst/>
          </a:prstGeom>
          <a:noFill/>
          <a:ln>
            <a:noFill/>
          </a:ln>
        </p:spPr>
      </p:pic>
      <p:pic>
        <p:nvPicPr>
          <p:cNvPr id="279" name="Google Shape;279;g34e85a16a31_0_140"/>
          <p:cNvPicPr preferRelativeResize="0"/>
          <p:nvPr/>
        </p:nvPicPr>
        <p:blipFill rotWithShape="1">
          <a:blip r:embed="rId5">
            <a:alphaModFix/>
          </a:blip>
          <a:srcRect r="72137" b="64349"/>
          <a:stretch/>
        </p:blipFill>
        <p:spPr>
          <a:xfrm rot="5400000">
            <a:off x="-76729" y="21646"/>
            <a:ext cx="1341663" cy="1254299"/>
          </a:xfrm>
          <a:prstGeom prst="rect">
            <a:avLst/>
          </a:prstGeom>
          <a:noFill/>
          <a:ln>
            <a:noFill/>
          </a:ln>
        </p:spPr>
      </p:pic>
      <p:pic>
        <p:nvPicPr>
          <p:cNvPr id="280" name="Google Shape;280;g34e85a16a31_0_140"/>
          <p:cNvPicPr preferRelativeResize="0"/>
          <p:nvPr/>
        </p:nvPicPr>
        <p:blipFill rotWithShape="1">
          <a:blip r:embed="rId6">
            <a:alphaModFix/>
          </a:blip>
          <a:srcRect/>
          <a:stretch/>
        </p:blipFill>
        <p:spPr>
          <a:xfrm>
            <a:off x="9441455" y="6324387"/>
            <a:ext cx="2519188" cy="402599"/>
          </a:xfrm>
          <a:prstGeom prst="rect">
            <a:avLst/>
          </a:prstGeom>
          <a:noFill/>
          <a:ln>
            <a:noFill/>
          </a:ln>
        </p:spPr>
      </p:pic>
      <p:sp>
        <p:nvSpPr>
          <p:cNvPr id="281" name="Google Shape;281;g34e85a16a31_0_140"/>
          <p:cNvSpPr txBox="1"/>
          <p:nvPr/>
        </p:nvSpPr>
        <p:spPr>
          <a:xfrm>
            <a:off x="953825" y="1414213"/>
            <a:ext cx="10328400" cy="43065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360"/>
              </a:spcBef>
              <a:spcAft>
                <a:spcPts val="0"/>
              </a:spcAft>
              <a:buClr>
                <a:srgbClr val="000000"/>
              </a:buClr>
              <a:buSzPts val="1500"/>
              <a:buFont typeface="Arial"/>
              <a:buNone/>
            </a:pPr>
            <a:r>
              <a:rPr lang="pt-BR" sz="1500" b="1" i="0" u="none" strike="noStrike" cap="none">
                <a:solidFill>
                  <a:schemeClr val="dk1"/>
                </a:solidFill>
                <a:latin typeface="Calibri"/>
                <a:ea typeface="Calibri"/>
                <a:cs typeface="Calibri"/>
                <a:sym typeface="Calibri"/>
              </a:rPr>
              <a:t>5.</a:t>
            </a:r>
            <a:r>
              <a:rPr lang="pt-BR" sz="1500" b="1" i="0" u="none" strike="noStrike" cap="none">
                <a:solidFill>
                  <a:schemeClr val="dk1"/>
                </a:solidFill>
                <a:highlight>
                  <a:srgbClr val="FFFFFF"/>
                </a:highlight>
                <a:latin typeface="Calibri"/>
                <a:ea typeface="Calibri"/>
                <a:cs typeface="Calibri"/>
                <a:sym typeface="Calibri"/>
              </a:rPr>
              <a:t>Outra(s) unidade(s) organizacional(is) envolvida(s) na audiência</a:t>
            </a:r>
            <a:endParaRPr sz="1500" b="1" i="0" u="none" strike="noStrike" cap="none">
              <a:solidFill>
                <a:schemeClr val="dk1"/>
              </a:solidFill>
              <a:latin typeface="Calibri"/>
              <a:ea typeface="Calibri"/>
              <a:cs typeface="Calibri"/>
              <a:sym typeface="Calibri"/>
            </a:endParaRPr>
          </a:p>
          <a:p>
            <a:pPr marL="0" marR="0" lvl="0" indent="0" algn="l" rtl="0">
              <a:lnSpc>
                <a:spcPct val="100000"/>
              </a:lnSpc>
              <a:spcBef>
                <a:spcPts val="360"/>
              </a:spcBef>
              <a:spcAft>
                <a:spcPts val="0"/>
              </a:spcAft>
              <a:buClr>
                <a:srgbClr val="000000"/>
              </a:buClr>
              <a:buSzPts val="1500"/>
              <a:buFont typeface="Arial"/>
              <a:buNone/>
            </a:pPr>
            <a:r>
              <a:rPr lang="pt-BR" sz="1500" b="0" i="0" u="none" strike="noStrike" cap="none">
                <a:solidFill>
                  <a:schemeClr val="dk1"/>
                </a:solidFill>
                <a:latin typeface="Calibri"/>
                <a:ea typeface="Calibri"/>
                <a:cs typeface="Calibri"/>
                <a:sym typeface="Calibri"/>
              </a:rPr>
              <a:t>Este campo será exibido assim que a unidade organizacional responsável for selecionada. Ele apresentará uma lista com as unidades organizacionais identificadas por suas abreviações e incluirá uma barra de pesquisa para facilitar a localização. Neste campo, é possível selecionar mais de uma unidade organizacional.</a:t>
            </a:r>
            <a:endParaRPr sz="1500" b="0" i="0" u="none" strike="noStrike" cap="none">
              <a:solidFill>
                <a:schemeClr val="dk1"/>
              </a:solidFill>
              <a:latin typeface="Calibri"/>
              <a:ea typeface="Calibri"/>
              <a:cs typeface="Calibri"/>
              <a:sym typeface="Calibri"/>
            </a:endParaRPr>
          </a:p>
        </p:txBody>
      </p:sp>
      <p:pic>
        <p:nvPicPr>
          <p:cNvPr id="282" name="Google Shape;282;g34e85a16a31_0_140"/>
          <p:cNvPicPr preferRelativeResize="0"/>
          <p:nvPr/>
        </p:nvPicPr>
        <p:blipFill rotWithShape="1">
          <a:blip r:embed="rId7">
            <a:alphaModFix/>
          </a:blip>
          <a:srcRect/>
          <a:stretch/>
        </p:blipFill>
        <p:spPr>
          <a:xfrm>
            <a:off x="666750" y="2630963"/>
            <a:ext cx="10858500" cy="3305175"/>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86"/>
        <p:cNvGrpSpPr/>
        <p:nvPr/>
      </p:nvGrpSpPr>
      <p:grpSpPr>
        <a:xfrm>
          <a:off x="0" y="0"/>
          <a:ext cx="0" cy="0"/>
          <a:chOff x="0" y="0"/>
          <a:chExt cx="0" cy="0"/>
        </a:xfrm>
      </p:grpSpPr>
      <p:sp>
        <p:nvSpPr>
          <p:cNvPr id="287" name="Google Shape;287;g34e85a16a31_0_154"/>
          <p:cNvSpPr/>
          <p:nvPr/>
        </p:nvSpPr>
        <p:spPr>
          <a:xfrm>
            <a:off x="0" y="-1"/>
            <a:ext cx="12213900" cy="1254300"/>
          </a:xfrm>
          <a:prstGeom prst="rect">
            <a:avLst/>
          </a:prstGeom>
          <a:gradFill>
            <a:gsLst>
              <a:gs pos="0">
                <a:srgbClr val="005150"/>
              </a:gs>
              <a:gs pos="50000">
                <a:srgbClr val="007673"/>
              </a:gs>
              <a:gs pos="100000">
                <a:srgbClr val="008D8B"/>
              </a:gs>
            </a:gsLst>
            <a:lin ang="13500032" scaled="0"/>
          </a:gra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288" name="Google Shape;288;g34e85a16a31_0_154"/>
          <p:cNvPicPr preferRelativeResize="0"/>
          <p:nvPr/>
        </p:nvPicPr>
        <p:blipFill rotWithShape="1">
          <a:blip r:embed="rId3">
            <a:alphaModFix/>
          </a:blip>
          <a:srcRect b="55693"/>
          <a:stretch/>
        </p:blipFill>
        <p:spPr>
          <a:xfrm>
            <a:off x="22034" y="-60433"/>
            <a:ext cx="12192000" cy="1341666"/>
          </a:xfrm>
          <a:prstGeom prst="rect">
            <a:avLst/>
          </a:prstGeom>
          <a:noFill/>
          <a:ln>
            <a:noFill/>
          </a:ln>
        </p:spPr>
      </p:pic>
      <p:sp>
        <p:nvSpPr>
          <p:cNvPr id="289" name="Google Shape;289;g34e85a16a31_0_154"/>
          <p:cNvSpPr txBox="1"/>
          <p:nvPr/>
        </p:nvSpPr>
        <p:spPr>
          <a:xfrm>
            <a:off x="1592276" y="410350"/>
            <a:ext cx="10293600" cy="4002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pt-BR" sz="2000" b="1" i="0" u="none" strike="noStrike" cap="none">
                <a:solidFill>
                  <a:schemeClr val="lt1"/>
                </a:solidFill>
                <a:latin typeface="Calibri"/>
                <a:ea typeface="Calibri"/>
                <a:cs typeface="Calibri"/>
                <a:sym typeface="Calibri"/>
              </a:rPr>
              <a:t>Formulário de solicitação de agendamento de audiência presencial ou vi</a:t>
            </a:r>
            <a:r>
              <a:rPr lang="pt-BR" sz="2000" b="1">
                <a:solidFill>
                  <a:schemeClr val="lt1"/>
                </a:solidFill>
                <a:latin typeface="Calibri"/>
                <a:ea typeface="Calibri"/>
                <a:cs typeface="Calibri"/>
                <a:sym typeface="Calibri"/>
              </a:rPr>
              <a:t>rtual</a:t>
            </a:r>
            <a:r>
              <a:rPr lang="pt-BR" sz="2000" b="1" i="0" u="none" strike="noStrike" cap="none">
                <a:solidFill>
                  <a:schemeClr val="lt1"/>
                </a:solidFill>
                <a:latin typeface="Calibri"/>
                <a:ea typeface="Calibri"/>
                <a:cs typeface="Calibri"/>
                <a:sym typeface="Calibri"/>
              </a:rPr>
              <a:t> - Campos</a:t>
            </a:r>
            <a:endParaRPr sz="2000" b="1" i="0" u="none" strike="noStrike" cap="none">
              <a:solidFill>
                <a:schemeClr val="lt1"/>
              </a:solidFill>
              <a:latin typeface="Calibri"/>
              <a:ea typeface="Calibri"/>
              <a:cs typeface="Calibri"/>
              <a:sym typeface="Calibri"/>
            </a:endParaRPr>
          </a:p>
        </p:txBody>
      </p:sp>
      <p:pic>
        <p:nvPicPr>
          <p:cNvPr id="290" name="Google Shape;290;g34e85a16a31_0_154"/>
          <p:cNvPicPr preferRelativeResize="0"/>
          <p:nvPr/>
        </p:nvPicPr>
        <p:blipFill rotWithShape="1">
          <a:blip r:embed="rId4">
            <a:alphaModFix/>
          </a:blip>
          <a:srcRect/>
          <a:stretch/>
        </p:blipFill>
        <p:spPr>
          <a:xfrm>
            <a:off x="8816016" y="5660218"/>
            <a:ext cx="3069981" cy="490624"/>
          </a:xfrm>
          <a:prstGeom prst="rect">
            <a:avLst/>
          </a:prstGeom>
          <a:noFill/>
          <a:ln>
            <a:noFill/>
          </a:ln>
        </p:spPr>
      </p:pic>
      <p:pic>
        <p:nvPicPr>
          <p:cNvPr id="291" name="Google Shape;291;g34e85a16a31_0_154"/>
          <p:cNvPicPr preferRelativeResize="0"/>
          <p:nvPr/>
        </p:nvPicPr>
        <p:blipFill rotWithShape="1">
          <a:blip r:embed="rId5">
            <a:alphaModFix/>
          </a:blip>
          <a:srcRect r="72137" b="64349"/>
          <a:stretch/>
        </p:blipFill>
        <p:spPr>
          <a:xfrm rot="5400000">
            <a:off x="-76729" y="21646"/>
            <a:ext cx="1341663" cy="1254299"/>
          </a:xfrm>
          <a:prstGeom prst="rect">
            <a:avLst/>
          </a:prstGeom>
          <a:noFill/>
          <a:ln>
            <a:noFill/>
          </a:ln>
        </p:spPr>
      </p:pic>
      <p:pic>
        <p:nvPicPr>
          <p:cNvPr id="292" name="Google Shape;292;g34e85a16a31_0_154"/>
          <p:cNvPicPr preferRelativeResize="0"/>
          <p:nvPr/>
        </p:nvPicPr>
        <p:blipFill rotWithShape="1">
          <a:blip r:embed="rId6">
            <a:alphaModFix/>
          </a:blip>
          <a:srcRect/>
          <a:stretch/>
        </p:blipFill>
        <p:spPr>
          <a:xfrm>
            <a:off x="9441455" y="6324387"/>
            <a:ext cx="2519188" cy="402599"/>
          </a:xfrm>
          <a:prstGeom prst="rect">
            <a:avLst/>
          </a:prstGeom>
          <a:noFill/>
          <a:ln>
            <a:noFill/>
          </a:ln>
        </p:spPr>
      </p:pic>
      <p:sp>
        <p:nvSpPr>
          <p:cNvPr id="293" name="Google Shape;293;g34e85a16a31_0_154"/>
          <p:cNvSpPr txBox="1"/>
          <p:nvPr/>
        </p:nvSpPr>
        <p:spPr>
          <a:xfrm>
            <a:off x="953825" y="1414224"/>
            <a:ext cx="10328400" cy="12543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360"/>
              </a:spcBef>
              <a:spcAft>
                <a:spcPts val="0"/>
              </a:spcAft>
              <a:buClr>
                <a:srgbClr val="000000"/>
              </a:buClr>
              <a:buSzPts val="1500"/>
              <a:buFont typeface="Arial"/>
              <a:buNone/>
            </a:pPr>
            <a:r>
              <a:rPr lang="pt-BR" sz="1500" b="1" i="0" u="none" strike="noStrike" cap="none">
                <a:solidFill>
                  <a:schemeClr val="dk1"/>
                </a:solidFill>
                <a:latin typeface="Calibri"/>
                <a:ea typeface="Calibri"/>
                <a:cs typeface="Calibri"/>
                <a:sym typeface="Calibri"/>
              </a:rPr>
              <a:t>6.</a:t>
            </a:r>
            <a:r>
              <a:rPr lang="pt-BR" sz="1500" b="1" i="0" u="none" strike="noStrike" cap="none">
                <a:solidFill>
                  <a:schemeClr val="dk1"/>
                </a:solidFill>
                <a:highlight>
                  <a:srgbClr val="FFFFFF"/>
                </a:highlight>
                <a:latin typeface="Calibri"/>
                <a:ea typeface="Calibri"/>
                <a:cs typeface="Calibri"/>
                <a:sym typeface="Calibri"/>
              </a:rPr>
              <a:t>Data de agendamento</a:t>
            </a:r>
            <a:endParaRPr sz="1500" b="1" i="0" u="none" strike="noStrike" cap="none">
              <a:solidFill>
                <a:schemeClr val="dk1"/>
              </a:solidFill>
              <a:latin typeface="Calibri"/>
              <a:ea typeface="Calibri"/>
              <a:cs typeface="Calibri"/>
              <a:sym typeface="Calibri"/>
            </a:endParaRPr>
          </a:p>
          <a:p>
            <a:pPr marL="0" marR="0" lvl="0" indent="0" algn="l" rtl="0">
              <a:lnSpc>
                <a:spcPct val="115000"/>
              </a:lnSpc>
              <a:spcBef>
                <a:spcPts val="0"/>
              </a:spcBef>
              <a:spcAft>
                <a:spcPts val="0"/>
              </a:spcAft>
              <a:buClr>
                <a:srgbClr val="000000"/>
              </a:buClr>
              <a:buSzPts val="1500"/>
              <a:buFont typeface="Arial"/>
              <a:buNone/>
            </a:pPr>
            <a:r>
              <a:rPr lang="pt-BR" sz="1500" b="0" i="0" u="none" strike="noStrike" cap="none">
                <a:solidFill>
                  <a:schemeClr val="dk1"/>
                </a:solidFill>
                <a:latin typeface="Calibri"/>
                <a:ea typeface="Calibri"/>
                <a:cs typeface="Calibri"/>
                <a:sym typeface="Calibri"/>
              </a:rPr>
              <a:t>O campo de data de agendamento será exibido somente após a seleção da unidade organizacional responsável, pois é necessário que o sistema consulte previamente a disponibilidade da unidade escolhida </a:t>
            </a:r>
            <a:r>
              <a:rPr lang="pt-BR" sz="1500" b="0" i="0" u="none" strike="noStrike" cap="none">
                <a:solidFill>
                  <a:schemeClr val="dk1"/>
                </a:solidFill>
                <a:highlight>
                  <a:srgbClr val="FFFF00"/>
                </a:highlight>
                <a:latin typeface="Calibri"/>
                <a:ea typeface="Calibri"/>
                <a:cs typeface="Calibri"/>
                <a:sym typeface="Calibri"/>
              </a:rPr>
              <a:t>e seu SLA.</a:t>
            </a:r>
            <a:endParaRPr sz="1500" b="0" i="0" u="none" strike="noStrike" cap="none">
              <a:solidFill>
                <a:schemeClr val="dk1"/>
              </a:solidFill>
              <a:highlight>
                <a:srgbClr val="FFFF00"/>
              </a:highlight>
              <a:latin typeface="Calibri"/>
              <a:ea typeface="Calibri"/>
              <a:cs typeface="Calibri"/>
              <a:sym typeface="Calibri"/>
            </a:endParaRPr>
          </a:p>
          <a:p>
            <a:pPr marL="0" marR="0" lvl="0" indent="0" algn="l" rtl="0">
              <a:lnSpc>
                <a:spcPct val="115000"/>
              </a:lnSpc>
              <a:spcBef>
                <a:spcPts val="0"/>
              </a:spcBef>
              <a:spcAft>
                <a:spcPts val="0"/>
              </a:spcAft>
              <a:buClr>
                <a:srgbClr val="000000"/>
              </a:buClr>
              <a:buSzPts val="1500"/>
              <a:buFont typeface="Arial"/>
              <a:buNone/>
            </a:pPr>
            <a:r>
              <a:rPr lang="pt-BR" sz="1500" b="0" i="0" u="none" strike="noStrike" cap="none">
                <a:solidFill>
                  <a:schemeClr val="dk1"/>
                </a:solidFill>
                <a:latin typeface="Calibri"/>
                <a:ea typeface="Calibri"/>
                <a:cs typeface="Calibri"/>
                <a:sym typeface="Calibri"/>
              </a:rPr>
              <a:t>O sistema notificará o usuário imediatamente, no canto superior direito da tela, nos seguintes casos:</a:t>
            </a:r>
            <a:endParaRPr sz="1500" b="0" i="0" u="none" strike="noStrike" cap="none">
              <a:solidFill>
                <a:schemeClr val="dk1"/>
              </a:solidFill>
              <a:latin typeface="Calibri"/>
              <a:ea typeface="Calibri"/>
              <a:cs typeface="Calibri"/>
              <a:sym typeface="Calibri"/>
            </a:endParaRPr>
          </a:p>
          <a:p>
            <a:pPr marL="457200" marR="0" lvl="0" indent="-323850" algn="l" rtl="0">
              <a:lnSpc>
                <a:spcPct val="115000"/>
              </a:lnSpc>
              <a:spcBef>
                <a:spcPts val="0"/>
              </a:spcBef>
              <a:spcAft>
                <a:spcPts val="0"/>
              </a:spcAft>
              <a:buClr>
                <a:schemeClr val="dk1"/>
              </a:buClr>
              <a:buSzPts val="1500"/>
              <a:buFont typeface="Calibri"/>
              <a:buChar char="●"/>
            </a:pPr>
            <a:r>
              <a:rPr lang="pt-BR" sz="1500" b="0" i="0" u="none" strike="noStrike" cap="none">
                <a:solidFill>
                  <a:schemeClr val="dk1"/>
                </a:solidFill>
                <a:latin typeface="Calibri"/>
                <a:ea typeface="Calibri"/>
                <a:cs typeface="Calibri"/>
                <a:sym typeface="Calibri"/>
              </a:rPr>
              <a:t>Quando for inserida uma data com menos de</a:t>
            </a:r>
            <a:r>
              <a:rPr lang="pt-BR" sz="1500">
                <a:solidFill>
                  <a:schemeClr val="dk1"/>
                </a:solidFill>
                <a:latin typeface="Calibri"/>
                <a:ea typeface="Calibri"/>
                <a:cs typeface="Calibri"/>
                <a:sym typeface="Calibri"/>
              </a:rPr>
              <a:t> </a:t>
            </a:r>
            <a:r>
              <a:rPr lang="pt-BR" sz="1500" b="0" i="0" u="none" strike="noStrike" cap="none">
                <a:solidFill>
                  <a:schemeClr val="dk1"/>
                </a:solidFill>
                <a:latin typeface="Calibri"/>
                <a:ea typeface="Calibri"/>
                <a:cs typeface="Calibri"/>
                <a:sym typeface="Calibri"/>
              </a:rPr>
              <a:t>dias de antecedência em relação ao</a:t>
            </a:r>
            <a:r>
              <a:rPr lang="pt-BR" sz="1500" b="0" i="0" u="none" strike="noStrike" cap="none">
                <a:solidFill>
                  <a:schemeClr val="dk1"/>
                </a:solidFill>
                <a:highlight>
                  <a:srgbClr val="FFFF00"/>
                </a:highlight>
                <a:latin typeface="Calibri"/>
                <a:ea typeface="Calibri"/>
                <a:cs typeface="Calibri"/>
                <a:sym typeface="Calibri"/>
              </a:rPr>
              <a:t> SLA</a:t>
            </a:r>
            <a:r>
              <a:rPr lang="pt-BR" sz="1500" b="0" i="0" u="none" strike="noStrike" cap="none">
                <a:solidFill>
                  <a:schemeClr val="dk1"/>
                </a:solidFill>
                <a:latin typeface="Calibri"/>
                <a:ea typeface="Calibri"/>
                <a:cs typeface="Calibri"/>
                <a:sym typeface="Calibri"/>
              </a:rPr>
              <a:t> à data da solicitação de agendamento.</a:t>
            </a:r>
            <a:endParaRPr sz="1500" b="0" i="0" u="none" strike="noStrike" cap="none">
              <a:solidFill>
                <a:schemeClr val="dk1"/>
              </a:solidFill>
              <a:latin typeface="Calibri"/>
              <a:ea typeface="Calibri"/>
              <a:cs typeface="Calibri"/>
              <a:sym typeface="Calibri"/>
            </a:endParaRPr>
          </a:p>
          <a:p>
            <a:pPr marL="0" marR="0" lvl="0" indent="0" algn="l" rtl="0">
              <a:lnSpc>
                <a:spcPct val="115000"/>
              </a:lnSpc>
              <a:spcBef>
                <a:spcPts val="0"/>
              </a:spcBef>
              <a:spcAft>
                <a:spcPts val="0"/>
              </a:spcAft>
              <a:buClr>
                <a:srgbClr val="000000"/>
              </a:buClr>
              <a:buSzPts val="1500"/>
              <a:buFont typeface="Arial"/>
              <a:buNone/>
            </a:pPr>
            <a:endParaRPr sz="1500" b="0" i="0" u="none" strike="noStrike" cap="none">
              <a:solidFill>
                <a:schemeClr val="dk1"/>
              </a:solidFill>
              <a:latin typeface="Calibri"/>
              <a:ea typeface="Calibri"/>
              <a:cs typeface="Calibri"/>
              <a:sym typeface="Calibri"/>
            </a:endParaRPr>
          </a:p>
          <a:p>
            <a:pPr marL="457200" marR="0" lvl="0" indent="0" algn="l" rtl="0">
              <a:lnSpc>
                <a:spcPct val="115000"/>
              </a:lnSpc>
              <a:spcBef>
                <a:spcPts val="0"/>
              </a:spcBef>
              <a:spcAft>
                <a:spcPts val="0"/>
              </a:spcAft>
              <a:buClr>
                <a:srgbClr val="000000"/>
              </a:buClr>
              <a:buSzPts val="1500"/>
              <a:buFont typeface="Arial"/>
              <a:buNone/>
            </a:pPr>
            <a:endParaRPr sz="1500" b="0" i="0" u="none" strike="noStrike" cap="none">
              <a:solidFill>
                <a:schemeClr val="dk1"/>
              </a:solidFill>
              <a:latin typeface="Calibri"/>
              <a:ea typeface="Calibri"/>
              <a:cs typeface="Calibri"/>
              <a:sym typeface="Calibri"/>
            </a:endParaRPr>
          </a:p>
          <a:p>
            <a:pPr marL="457200" marR="0" lvl="0" indent="0" algn="l" rtl="0">
              <a:lnSpc>
                <a:spcPct val="115000"/>
              </a:lnSpc>
              <a:spcBef>
                <a:spcPts val="0"/>
              </a:spcBef>
              <a:spcAft>
                <a:spcPts val="0"/>
              </a:spcAft>
              <a:buClr>
                <a:srgbClr val="000000"/>
              </a:buClr>
              <a:buSzPts val="1500"/>
              <a:buFont typeface="Arial"/>
              <a:buNone/>
            </a:pPr>
            <a:endParaRPr sz="1500" b="0" i="0" u="none" strike="noStrike" cap="none">
              <a:solidFill>
                <a:schemeClr val="dk1"/>
              </a:solidFill>
              <a:latin typeface="Calibri"/>
              <a:ea typeface="Calibri"/>
              <a:cs typeface="Calibri"/>
              <a:sym typeface="Calibri"/>
            </a:endParaRPr>
          </a:p>
          <a:p>
            <a:pPr marL="457200" marR="0" lvl="0" indent="0" algn="l" rtl="0">
              <a:lnSpc>
                <a:spcPct val="115000"/>
              </a:lnSpc>
              <a:spcBef>
                <a:spcPts val="0"/>
              </a:spcBef>
              <a:spcAft>
                <a:spcPts val="0"/>
              </a:spcAft>
              <a:buClr>
                <a:srgbClr val="000000"/>
              </a:buClr>
              <a:buSzPts val="1500"/>
              <a:buFont typeface="Arial"/>
              <a:buNone/>
            </a:pPr>
            <a:endParaRPr sz="1500" b="0" i="0" u="none" strike="noStrike" cap="none">
              <a:solidFill>
                <a:schemeClr val="dk1"/>
              </a:solidFill>
              <a:latin typeface="Calibri"/>
              <a:ea typeface="Calibri"/>
              <a:cs typeface="Calibri"/>
              <a:sym typeface="Calibri"/>
            </a:endParaRPr>
          </a:p>
          <a:p>
            <a:pPr marL="457200" marR="0" lvl="0" indent="0" algn="l" rtl="0">
              <a:lnSpc>
                <a:spcPct val="115000"/>
              </a:lnSpc>
              <a:spcBef>
                <a:spcPts val="1200"/>
              </a:spcBef>
              <a:spcAft>
                <a:spcPts val="0"/>
              </a:spcAft>
              <a:buNone/>
            </a:pPr>
            <a:endParaRPr sz="1500">
              <a:solidFill>
                <a:schemeClr val="dk1"/>
              </a:solidFill>
              <a:latin typeface="Calibri"/>
              <a:ea typeface="Calibri"/>
              <a:cs typeface="Calibri"/>
              <a:sym typeface="Calibri"/>
            </a:endParaRPr>
          </a:p>
          <a:p>
            <a:pPr marL="457200" marR="0" lvl="0" indent="-323850" algn="l" rtl="0">
              <a:lnSpc>
                <a:spcPct val="115000"/>
              </a:lnSpc>
              <a:spcBef>
                <a:spcPts val="1200"/>
              </a:spcBef>
              <a:spcAft>
                <a:spcPts val="0"/>
              </a:spcAft>
              <a:buClr>
                <a:schemeClr val="dk1"/>
              </a:buClr>
              <a:buSzPts val="1500"/>
              <a:buFont typeface="Calibri"/>
              <a:buChar char="●"/>
            </a:pPr>
            <a:r>
              <a:rPr lang="pt-BR" sz="1500" b="0" i="0" u="none" strike="noStrike" cap="none">
                <a:solidFill>
                  <a:schemeClr val="dk1"/>
                </a:solidFill>
                <a:latin typeface="Calibri"/>
                <a:ea typeface="Calibri"/>
                <a:cs typeface="Calibri"/>
                <a:sym typeface="Calibri"/>
              </a:rPr>
              <a:t>Quando for inserida uma data superior a 60 (sessenta) dias a partir da data da solicitação.</a:t>
            </a:r>
            <a:endParaRPr sz="1500" b="0" i="0" u="none" strike="noStrike" cap="none">
              <a:solidFill>
                <a:schemeClr val="dk1"/>
              </a:solidFill>
              <a:latin typeface="Calibri"/>
              <a:ea typeface="Calibri"/>
              <a:cs typeface="Calibri"/>
              <a:sym typeface="Calibri"/>
            </a:endParaRPr>
          </a:p>
          <a:p>
            <a:pPr marL="0" marR="0" lvl="0" indent="0" algn="l" rtl="0">
              <a:lnSpc>
                <a:spcPct val="115000"/>
              </a:lnSpc>
              <a:spcBef>
                <a:spcPts val="1200"/>
              </a:spcBef>
              <a:spcAft>
                <a:spcPts val="0"/>
              </a:spcAft>
              <a:buClr>
                <a:srgbClr val="000000"/>
              </a:buClr>
              <a:buSzPts val="1500"/>
              <a:buFont typeface="Arial"/>
              <a:buNone/>
            </a:pPr>
            <a:endParaRPr sz="1500" b="0" i="0" u="none" strike="noStrike" cap="none">
              <a:solidFill>
                <a:schemeClr val="dk1"/>
              </a:solidFill>
              <a:latin typeface="Calibri"/>
              <a:ea typeface="Calibri"/>
              <a:cs typeface="Calibri"/>
              <a:sym typeface="Calibri"/>
            </a:endParaRPr>
          </a:p>
          <a:p>
            <a:pPr marL="0" marR="0" lvl="0" indent="0" algn="l" rtl="0">
              <a:lnSpc>
                <a:spcPct val="115000"/>
              </a:lnSpc>
              <a:spcBef>
                <a:spcPts val="1200"/>
              </a:spcBef>
              <a:spcAft>
                <a:spcPts val="0"/>
              </a:spcAft>
              <a:buClr>
                <a:srgbClr val="000000"/>
              </a:buClr>
              <a:buSzPts val="1500"/>
              <a:buFont typeface="Arial"/>
              <a:buNone/>
            </a:pPr>
            <a:endParaRPr sz="1500" b="0" i="0" u="none" strike="noStrike" cap="none">
              <a:solidFill>
                <a:schemeClr val="dk1"/>
              </a:solidFill>
              <a:latin typeface="Calibri"/>
              <a:ea typeface="Calibri"/>
              <a:cs typeface="Calibri"/>
              <a:sym typeface="Calibri"/>
            </a:endParaRPr>
          </a:p>
          <a:p>
            <a:pPr marL="0" marR="0" lvl="0" indent="0" algn="l" rtl="0">
              <a:lnSpc>
                <a:spcPct val="115000"/>
              </a:lnSpc>
              <a:spcBef>
                <a:spcPts val="1200"/>
              </a:spcBef>
              <a:spcAft>
                <a:spcPts val="1200"/>
              </a:spcAft>
              <a:buClr>
                <a:srgbClr val="000000"/>
              </a:buClr>
              <a:buSzPts val="1500"/>
              <a:buFont typeface="Arial"/>
              <a:buNone/>
            </a:pPr>
            <a:endParaRPr sz="1500" b="0" i="0" u="none" strike="noStrike" cap="none">
              <a:solidFill>
                <a:schemeClr val="dk1"/>
              </a:solidFill>
              <a:latin typeface="Calibri"/>
              <a:ea typeface="Calibri"/>
              <a:cs typeface="Calibri"/>
              <a:sym typeface="Calibri"/>
            </a:endParaRPr>
          </a:p>
        </p:txBody>
      </p:sp>
      <p:pic>
        <p:nvPicPr>
          <p:cNvPr id="294" name="Google Shape;294;g34e85a16a31_0_154"/>
          <p:cNvPicPr preferRelativeResize="0"/>
          <p:nvPr/>
        </p:nvPicPr>
        <p:blipFill rotWithShape="1">
          <a:blip r:embed="rId7">
            <a:alphaModFix/>
          </a:blip>
          <a:srcRect/>
          <a:stretch/>
        </p:blipFill>
        <p:spPr>
          <a:xfrm>
            <a:off x="4376913" y="2914750"/>
            <a:ext cx="1847850" cy="1181100"/>
          </a:xfrm>
          <a:prstGeom prst="rect">
            <a:avLst/>
          </a:prstGeom>
          <a:noFill/>
          <a:ln>
            <a:noFill/>
          </a:ln>
        </p:spPr>
      </p:pic>
      <p:pic>
        <p:nvPicPr>
          <p:cNvPr id="295" name="Google Shape;295;g34e85a16a31_0_154"/>
          <p:cNvPicPr preferRelativeResize="0"/>
          <p:nvPr/>
        </p:nvPicPr>
        <p:blipFill rotWithShape="1">
          <a:blip r:embed="rId8">
            <a:alphaModFix/>
          </a:blip>
          <a:srcRect/>
          <a:stretch/>
        </p:blipFill>
        <p:spPr>
          <a:xfrm>
            <a:off x="4484363" y="4736825"/>
            <a:ext cx="2295525" cy="1209675"/>
          </a:xfrm>
          <a:prstGeom prst="rect">
            <a:avLst/>
          </a:prstGeom>
          <a:noFill/>
          <a:ln>
            <a:noFill/>
          </a:ln>
        </p:spPr>
      </p:pic>
      <p:sp>
        <p:nvSpPr>
          <p:cNvPr id="296" name="Google Shape;296;g34e85a16a31_0_154"/>
          <p:cNvSpPr txBox="1"/>
          <p:nvPr/>
        </p:nvSpPr>
        <p:spPr>
          <a:xfrm>
            <a:off x="1472650" y="3297550"/>
            <a:ext cx="1997700" cy="4155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500"/>
              <a:buFont typeface="Arial"/>
              <a:buNone/>
            </a:pPr>
            <a:r>
              <a:rPr lang="pt-BR" sz="1500" b="0" i="0" u="none" strike="noStrike" cap="none">
                <a:solidFill>
                  <a:schemeClr val="dk1"/>
                </a:solidFill>
                <a:latin typeface="Calibri"/>
                <a:ea typeface="Calibri"/>
                <a:cs typeface="Calibri"/>
                <a:sym typeface="Calibri"/>
              </a:rPr>
              <a:t>Exemplo de notificação</a:t>
            </a:r>
            <a:endParaRPr sz="1500" b="0" i="0" u="none" strike="noStrike" cap="none">
              <a:solidFill>
                <a:schemeClr val="dk1"/>
              </a:solidFill>
              <a:latin typeface="Calibri"/>
              <a:ea typeface="Calibri"/>
              <a:cs typeface="Calibri"/>
              <a:sym typeface="Calibri"/>
            </a:endParaRPr>
          </a:p>
        </p:txBody>
      </p:sp>
      <p:cxnSp>
        <p:nvCxnSpPr>
          <p:cNvPr id="297" name="Google Shape;297;g34e85a16a31_0_154"/>
          <p:cNvCxnSpPr>
            <a:stCxn id="296" idx="3"/>
          </p:cNvCxnSpPr>
          <p:nvPr/>
        </p:nvCxnSpPr>
        <p:spPr>
          <a:xfrm rot="10800000" flipH="1">
            <a:off x="3470350" y="3501400"/>
            <a:ext cx="673500" cy="3900"/>
          </a:xfrm>
          <a:prstGeom prst="straightConnector1">
            <a:avLst/>
          </a:prstGeom>
          <a:noFill/>
          <a:ln w="28575" cap="flat" cmpd="sng">
            <a:solidFill>
              <a:schemeClr val="dk2"/>
            </a:solidFill>
            <a:prstDash val="solid"/>
            <a:round/>
            <a:headEnd type="none" w="sm" len="sm"/>
            <a:tailEnd type="triangle" w="med" len="med"/>
          </a:ln>
        </p:spPr>
      </p:cxnSp>
      <p:sp>
        <p:nvSpPr>
          <p:cNvPr id="298" name="Google Shape;298;g34e85a16a31_0_154"/>
          <p:cNvSpPr txBox="1"/>
          <p:nvPr/>
        </p:nvSpPr>
        <p:spPr>
          <a:xfrm>
            <a:off x="1472650" y="4983175"/>
            <a:ext cx="1997700" cy="4155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500"/>
              <a:buFont typeface="Arial"/>
              <a:buNone/>
            </a:pPr>
            <a:r>
              <a:rPr lang="pt-BR" sz="1500" b="0" i="0" u="none" strike="noStrike" cap="none">
                <a:solidFill>
                  <a:schemeClr val="dk1"/>
                </a:solidFill>
                <a:latin typeface="Calibri"/>
                <a:ea typeface="Calibri"/>
                <a:cs typeface="Calibri"/>
                <a:sym typeface="Calibri"/>
              </a:rPr>
              <a:t>Exemplo de notificação</a:t>
            </a:r>
            <a:endParaRPr sz="1500" b="0" i="0" u="none" strike="noStrike" cap="none">
              <a:solidFill>
                <a:schemeClr val="dk1"/>
              </a:solidFill>
              <a:latin typeface="Calibri"/>
              <a:ea typeface="Calibri"/>
              <a:cs typeface="Calibri"/>
              <a:sym typeface="Calibri"/>
            </a:endParaRPr>
          </a:p>
        </p:txBody>
      </p:sp>
      <p:cxnSp>
        <p:nvCxnSpPr>
          <p:cNvPr id="299" name="Google Shape;299;g34e85a16a31_0_154"/>
          <p:cNvCxnSpPr>
            <a:stCxn id="298" idx="3"/>
          </p:cNvCxnSpPr>
          <p:nvPr/>
        </p:nvCxnSpPr>
        <p:spPr>
          <a:xfrm rot="10800000" flipH="1">
            <a:off x="3470350" y="5179825"/>
            <a:ext cx="704400" cy="11100"/>
          </a:xfrm>
          <a:prstGeom prst="straightConnector1">
            <a:avLst/>
          </a:prstGeom>
          <a:noFill/>
          <a:ln w="28575" cap="flat" cmpd="sng">
            <a:solidFill>
              <a:schemeClr val="dk2"/>
            </a:solidFill>
            <a:prstDash val="solid"/>
            <a:round/>
            <a:headEnd type="none" w="sm" len="sm"/>
            <a:tailEnd type="triangle" w="med" len="med"/>
          </a:ln>
        </p:spPr>
      </p:cxn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8"/>
        <p:cNvGrpSpPr/>
        <p:nvPr/>
      </p:nvGrpSpPr>
      <p:grpSpPr>
        <a:xfrm>
          <a:off x="0" y="0"/>
          <a:ext cx="0" cy="0"/>
          <a:chOff x="0" y="0"/>
          <a:chExt cx="0" cy="0"/>
        </a:xfrm>
      </p:grpSpPr>
      <p:sp>
        <p:nvSpPr>
          <p:cNvPr id="99" name="Google Shape;99;g351b605a000_0_3"/>
          <p:cNvSpPr/>
          <p:nvPr/>
        </p:nvSpPr>
        <p:spPr>
          <a:xfrm>
            <a:off x="0" y="-1"/>
            <a:ext cx="12213900" cy="1254300"/>
          </a:xfrm>
          <a:prstGeom prst="rect">
            <a:avLst/>
          </a:prstGeom>
          <a:gradFill>
            <a:gsLst>
              <a:gs pos="0">
                <a:srgbClr val="005150"/>
              </a:gs>
              <a:gs pos="50000">
                <a:srgbClr val="007673"/>
              </a:gs>
              <a:gs pos="100000">
                <a:srgbClr val="008D8B"/>
              </a:gs>
            </a:gsLst>
            <a:lin ang="13500032" scaled="0"/>
          </a:gra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00" name="Google Shape;100;g351b605a000_0_3"/>
          <p:cNvPicPr preferRelativeResize="0"/>
          <p:nvPr/>
        </p:nvPicPr>
        <p:blipFill rotWithShape="1">
          <a:blip r:embed="rId3">
            <a:alphaModFix/>
          </a:blip>
          <a:srcRect b="55693"/>
          <a:stretch/>
        </p:blipFill>
        <p:spPr>
          <a:xfrm>
            <a:off x="22034" y="-60433"/>
            <a:ext cx="12192000" cy="1341666"/>
          </a:xfrm>
          <a:prstGeom prst="rect">
            <a:avLst/>
          </a:prstGeom>
          <a:noFill/>
          <a:ln>
            <a:noFill/>
          </a:ln>
        </p:spPr>
      </p:pic>
      <p:sp>
        <p:nvSpPr>
          <p:cNvPr id="101" name="Google Shape;101;g351b605a000_0_3"/>
          <p:cNvSpPr txBox="1"/>
          <p:nvPr/>
        </p:nvSpPr>
        <p:spPr>
          <a:xfrm>
            <a:off x="1592268" y="410345"/>
            <a:ext cx="8604600" cy="4002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pt-BR" sz="2000" b="1" i="0" u="none" strike="noStrike" cap="none">
                <a:solidFill>
                  <a:schemeClr val="lt1"/>
                </a:solidFill>
                <a:latin typeface="Calibri"/>
                <a:ea typeface="Calibri"/>
                <a:cs typeface="Calibri"/>
                <a:sym typeface="Calibri"/>
              </a:rPr>
              <a:t>Sumário</a:t>
            </a:r>
            <a:endParaRPr sz="2000" b="1" i="0" u="none" strike="noStrike" cap="none">
              <a:solidFill>
                <a:schemeClr val="lt1"/>
              </a:solidFill>
              <a:latin typeface="Calibri"/>
              <a:ea typeface="Calibri"/>
              <a:cs typeface="Calibri"/>
              <a:sym typeface="Calibri"/>
            </a:endParaRPr>
          </a:p>
        </p:txBody>
      </p:sp>
      <p:pic>
        <p:nvPicPr>
          <p:cNvPr id="102" name="Google Shape;102;g351b605a000_0_3"/>
          <p:cNvPicPr preferRelativeResize="0"/>
          <p:nvPr/>
        </p:nvPicPr>
        <p:blipFill rotWithShape="1">
          <a:blip r:embed="rId4">
            <a:alphaModFix/>
          </a:blip>
          <a:srcRect/>
          <a:stretch/>
        </p:blipFill>
        <p:spPr>
          <a:xfrm>
            <a:off x="8816016" y="5660218"/>
            <a:ext cx="3069983" cy="490624"/>
          </a:xfrm>
          <a:prstGeom prst="rect">
            <a:avLst/>
          </a:prstGeom>
          <a:noFill/>
          <a:ln>
            <a:noFill/>
          </a:ln>
        </p:spPr>
      </p:pic>
      <p:pic>
        <p:nvPicPr>
          <p:cNvPr id="103" name="Google Shape;103;g351b605a000_0_3"/>
          <p:cNvPicPr preferRelativeResize="0"/>
          <p:nvPr/>
        </p:nvPicPr>
        <p:blipFill rotWithShape="1">
          <a:blip r:embed="rId5">
            <a:alphaModFix/>
          </a:blip>
          <a:srcRect r="72137" b="64350"/>
          <a:stretch/>
        </p:blipFill>
        <p:spPr>
          <a:xfrm rot="5400000">
            <a:off x="-76730" y="21645"/>
            <a:ext cx="1341662" cy="1254301"/>
          </a:xfrm>
          <a:prstGeom prst="rect">
            <a:avLst/>
          </a:prstGeom>
          <a:noFill/>
          <a:ln>
            <a:noFill/>
          </a:ln>
        </p:spPr>
      </p:pic>
      <p:pic>
        <p:nvPicPr>
          <p:cNvPr id="104" name="Google Shape;104;g351b605a000_0_3"/>
          <p:cNvPicPr preferRelativeResize="0"/>
          <p:nvPr/>
        </p:nvPicPr>
        <p:blipFill rotWithShape="1">
          <a:blip r:embed="rId6">
            <a:alphaModFix/>
          </a:blip>
          <a:srcRect/>
          <a:stretch/>
        </p:blipFill>
        <p:spPr>
          <a:xfrm>
            <a:off x="9441455" y="6324387"/>
            <a:ext cx="2519189" cy="402599"/>
          </a:xfrm>
          <a:prstGeom prst="rect">
            <a:avLst/>
          </a:prstGeom>
          <a:noFill/>
          <a:ln>
            <a:noFill/>
          </a:ln>
        </p:spPr>
      </p:pic>
      <p:sp>
        <p:nvSpPr>
          <p:cNvPr id="105" name="Google Shape;105;g351b605a000_0_3"/>
          <p:cNvSpPr txBox="1"/>
          <p:nvPr/>
        </p:nvSpPr>
        <p:spPr>
          <a:xfrm>
            <a:off x="1592275" y="1577650"/>
            <a:ext cx="6579600" cy="4573200"/>
          </a:xfrm>
          <a:prstGeom prst="rect">
            <a:avLst/>
          </a:prstGeom>
          <a:noFill/>
          <a:ln>
            <a:noFill/>
          </a:ln>
        </p:spPr>
        <p:txBody>
          <a:bodyPr spcFirstLastPara="1" wrap="square" lIns="91425" tIns="45700" rIns="91425" bIns="45700" anchor="t" anchorCtr="0">
            <a:noAutofit/>
          </a:bodyPr>
          <a:lstStyle/>
          <a:p>
            <a:pPr marL="457200" marR="0" lvl="0" indent="-323850" algn="l" rtl="0">
              <a:lnSpc>
                <a:spcPct val="100000"/>
              </a:lnSpc>
              <a:spcBef>
                <a:spcPts val="0"/>
              </a:spcBef>
              <a:spcAft>
                <a:spcPts val="0"/>
              </a:spcAft>
              <a:buSzPts val="1500"/>
              <a:buFont typeface="Calibri"/>
              <a:buAutoNum type="arabicPeriod"/>
            </a:pPr>
            <a:r>
              <a:rPr lang="pt-BR" sz="1500" b="0" i="0" u="sng" strike="noStrike" cap="none">
                <a:solidFill>
                  <a:schemeClr val="hlink"/>
                </a:solidFill>
                <a:latin typeface="Calibri"/>
                <a:ea typeface="Calibri"/>
                <a:cs typeface="Calibri"/>
                <a:sym typeface="Calibri"/>
                <a:hlinkClick r:id="rId7" action="ppaction://hlinksldjump"/>
              </a:rPr>
              <a:t>Agendamento e Gerenciamento de Audiências Presenciais ou Virtuais</a:t>
            </a:r>
            <a:endParaRPr sz="1500" b="0" i="0" u="none" strike="noStrike" cap="none">
              <a:solidFill>
                <a:schemeClr val="dk1"/>
              </a:solidFill>
              <a:latin typeface="Calibri"/>
              <a:ea typeface="Calibri"/>
              <a:cs typeface="Calibri"/>
              <a:sym typeface="Calibri"/>
            </a:endParaRPr>
          </a:p>
          <a:p>
            <a:pPr marL="914400" marR="0" lvl="0" indent="0" algn="l" rtl="0">
              <a:lnSpc>
                <a:spcPct val="100000"/>
              </a:lnSpc>
              <a:spcBef>
                <a:spcPts val="0"/>
              </a:spcBef>
              <a:spcAft>
                <a:spcPts val="0"/>
              </a:spcAft>
              <a:buNone/>
            </a:pPr>
            <a:endParaRPr sz="1500" b="0" i="0" u="none" strike="noStrike" cap="none">
              <a:solidFill>
                <a:schemeClr val="dk1"/>
              </a:solidFill>
              <a:latin typeface="Calibri"/>
              <a:ea typeface="Calibri"/>
              <a:cs typeface="Calibri"/>
              <a:sym typeface="Calibri"/>
            </a:endParaRPr>
          </a:p>
          <a:p>
            <a:pPr marL="457200" marR="0" lvl="0" indent="-323850" algn="l" rtl="0">
              <a:lnSpc>
                <a:spcPct val="100000"/>
              </a:lnSpc>
              <a:spcBef>
                <a:spcPts val="0"/>
              </a:spcBef>
              <a:spcAft>
                <a:spcPts val="0"/>
              </a:spcAft>
              <a:buSzPts val="1500"/>
              <a:buFont typeface="Calibri"/>
              <a:buAutoNum type="arabicPeriod"/>
            </a:pPr>
            <a:r>
              <a:rPr lang="pt-BR" sz="1500" b="0" i="0" u="sng" strike="noStrike" cap="none">
                <a:solidFill>
                  <a:schemeClr val="hlink"/>
                </a:solidFill>
                <a:latin typeface="Calibri"/>
                <a:ea typeface="Calibri"/>
                <a:cs typeface="Calibri"/>
                <a:sym typeface="Calibri"/>
                <a:hlinkClick r:id="rId8" action="ppaction://hlinksldjump"/>
              </a:rPr>
              <a:t>Acesso ao Sistema de Audiência</a:t>
            </a:r>
            <a:endParaRPr sz="1500" b="0" i="0" u="none" strike="noStrike" cap="none">
              <a:solidFill>
                <a:schemeClr val="dk1"/>
              </a:solidFill>
              <a:latin typeface="Calibri"/>
              <a:ea typeface="Calibri"/>
              <a:cs typeface="Calibri"/>
              <a:sym typeface="Calibri"/>
            </a:endParaRPr>
          </a:p>
          <a:p>
            <a:pPr marL="914400" marR="0" lvl="0" indent="0" algn="l" rtl="0">
              <a:lnSpc>
                <a:spcPct val="100000"/>
              </a:lnSpc>
              <a:spcBef>
                <a:spcPts val="0"/>
              </a:spcBef>
              <a:spcAft>
                <a:spcPts val="0"/>
              </a:spcAft>
              <a:buNone/>
            </a:pPr>
            <a:endParaRPr sz="1500" b="0" i="0" u="none" strike="noStrike" cap="none">
              <a:solidFill>
                <a:schemeClr val="dk1"/>
              </a:solidFill>
              <a:latin typeface="Calibri"/>
              <a:ea typeface="Calibri"/>
              <a:cs typeface="Calibri"/>
              <a:sym typeface="Calibri"/>
            </a:endParaRPr>
          </a:p>
          <a:p>
            <a:pPr marL="457200" marR="0" lvl="0" indent="-323850" algn="l" rtl="0">
              <a:lnSpc>
                <a:spcPct val="100000"/>
              </a:lnSpc>
              <a:spcBef>
                <a:spcPts val="0"/>
              </a:spcBef>
              <a:spcAft>
                <a:spcPts val="0"/>
              </a:spcAft>
              <a:buSzPts val="1500"/>
              <a:buFont typeface="Calibri"/>
              <a:buAutoNum type="arabicPeriod"/>
            </a:pPr>
            <a:r>
              <a:rPr lang="pt-BR" sz="1500" b="0" i="0" u="sng" strike="noStrike" cap="none">
                <a:solidFill>
                  <a:schemeClr val="hlink"/>
                </a:solidFill>
                <a:latin typeface="Calibri"/>
                <a:ea typeface="Calibri"/>
                <a:cs typeface="Calibri"/>
                <a:sym typeface="Calibri"/>
                <a:hlinkClick r:id="rId9" action="ppaction://hlinksldjump"/>
              </a:rPr>
              <a:t>Detalhamento do formulário de solicitação de agendamento</a:t>
            </a:r>
            <a:endParaRPr sz="1500" b="0" i="0" u="none" strike="noStrike" cap="none">
              <a:solidFill>
                <a:schemeClr val="dk1"/>
              </a:solidFill>
              <a:latin typeface="Calibri"/>
              <a:ea typeface="Calibri"/>
              <a:cs typeface="Calibri"/>
              <a:sym typeface="Calibri"/>
            </a:endParaRPr>
          </a:p>
          <a:p>
            <a:pPr marL="914400" marR="0" lvl="0" indent="0" algn="l" rtl="0">
              <a:lnSpc>
                <a:spcPct val="100000"/>
              </a:lnSpc>
              <a:spcBef>
                <a:spcPts val="0"/>
              </a:spcBef>
              <a:spcAft>
                <a:spcPts val="0"/>
              </a:spcAft>
              <a:buNone/>
            </a:pPr>
            <a:endParaRPr sz="1500" b="0" i="0" u="none" strike="noStrike" cap="none">
              <a:solidFill>
                <a:schemeClr val="dk1"/>
              </a:solidFill>
              <a:latin typeface="Calibri"/>
              <a:ea typeface="Calibri"/>
              <a:cs typeface="Calibri"/>
              <a:sym typeface="Calibri"/>
            </a:endParaRPr>
          </a:p>
          <a:p>
            <a:pPr marL="457200" marR="0" lvl="0" indent="-323850" algn="l" rtl="0">
              <a:lnSpc>
                <a:spcPct val="100000"/>
              </a:lnSpc>
              <a:spcBef>
                <a:spcPts val="0"/>
              </a:spcBef>
              <a:spcAft>
                <a:spcPts val="0"/>
              </a:spcAft>
              <a:buSzPts val="1500"/>
              <a:buFont typeface="Calibri"/>
              <a:buAutoNum type="arabicPeriod"/>
            </a:pPr>
            <a:r>
              <a:rPr lang="pt-BR" sz="1500" b="0" i="0" u="sng" strike="noStrike" cap="none">
                <a:solidFill>
                  <a:schemeClr val="hlink"/>
                </a:solidFill>
                <a:latin typeface="Calibri"/>
                <a:ea typeface="Calibri"/>
                <a:cs typeface="Calibri"/>
                <a:sym typeface="Calibri"/>
                <a:hlinkClick r:id="rId10" action="ppaction://hlinksldjump"/>
              </a:rPr>
              <a:t>Andamento da solicitação</a:t>
            </a:r>
            <a:endParaRPr sz="1500" b="0" i="0" u="none" strike="noStrike" cap="none">
              <a:solidFill>
                <a:schemeClr val="dk1"/>
              </a:solidFill>
              <a:latin typeface="Calibri"/>
              <a:ea typeface="Calibri"/>
              <a:cs typeface="Calibri"/>
              <a:sym typeface="Calibri"/>
            </a:endParaRPr>
          </a:p>
          <a:p>
            <a:pPr marL="457200" marR="0" lvl="0" indent="0" algn="l" rtl="0">
              <a:lnSpc>
                <a:spcPct val="100000"/>
              </a:lnSpc>
              <a:spcBef>
                <a:spcPts val="0"/>
              </a:spcBef>
              <a:spcAft>
                <a:spcPts val="0"/>
              </a:spcAft>
              <a:buClr>
                <a:srgbClr val="000000"/>
              </a:buClr>
              <a:buSzPts val="1500"/>
              <a:buFont typeface="Arial"/>
              <a:buNone/>
            </a:pPr>
            <a:endParaRPr sz="1500" b="0" i="0" u="none" strike="noStrike" cap="none">
              <a:solidFill>
                <a:schemeClr val="dk1"/>
              </a:solidFill>
              <a:latin typeface="Calibri"/>
              <a:ea typeface="Calibri"/>
              <a:cs typeface="Calibri"/>
              <a:sym typeface="Calibri"/>
            </a:endParaRPr>
          </a:p>
          <a:p>
            <a:pPr marL="457200" marR="0" lvl="0" indent="0" algn="l" rtl="0">
              <a:lnSpc>
                <a:spcPct val="100000"/>
              </a:lnSpc>
              <a:spcBef>
                <a:spcPts val="0"/>
              </a:spcBef>
              <a:spcAft>
                <a:spcPts val="0"/>
              </a:spcAft>
              <a:buClr>
                <a:srgbClr val="000000"/>
              </a:buClr>
              <a:buSzPts val="1500"/>
              <a:buFont typeface="Arial"/>
              <a:buNone/>
            </a:pPr>
            <a:endParaRPr sz="1500" b="0" i="0" u="none" strike="noStrike" cap="none">
              <a:solidFill>
                <a:schemeClr val="dk1"/>
              </a:solidFill>
              <a:latin typeface="Calibri"/>
              <a:ea typeface="Calibri"/>
              <a:cs typeface="Calibri"/>
              <a:sym typeface="Calibri"/>
            </a:endParaRPr>
          </a:p>
          <a:p>
            <a:pPr marL="457200" marR="0" lvl="0" indent="0" algn="l" rtl="0">
              <a:lnSpc>
                <a:spcPct val="100000"/>
              </a:lnSpc>
              <a:spcBef>
                <a:spcPts val="0"/>
              </a:spcBef>
              <a:spcAft>
                <a:spcPts val="0"/>
              </a:spcAft>
              <a:buClr>
                <a:srgbClr val="000000"/>
              </a:buClr>
              <a:buSzPts val="1500"/>
              <a:buFont typeface="Arial"/>
              <a:buNone/>
            </a:pPr>
            <a:endParaRPr sz="15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500"/>
              <a:buFont typeface="Arial"/>
              <a:buNone/>
            </a:pPr>
            <a:endParaRPr sz="1500" b="0" i="0" u="none" strike="noStrike" cap="none">
              <a:solidFill>
                <a:schemeClr val="dk1"/>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03"/>
        <p:cNvGrpSpPr/>
        <p:nvPr/>
      </p:nvGrpSpPr>
      <p:grpSpPr>
        <a:xfrm>
          <a:off x="0" y="0"/>
          <a:ext cx="0" cy="0"/>
          <a:chOff x="0" y="0"/>
          <a:chExt cx="0" cy="0"/>
        </a:xfrm>
      </p:grpSpPr>
      <p:sp>
        <p:nvSpPr>
          <p:cNvPr id="304" name="Google Shape;304;g34e85a16a31_0_173"/>
          <p:cNvSpPr/>
          <p:nvPr/>
        </p:nvSpPr>
        <p:spPr>
          <a:xfrm>
            <a:off x="0" y="-1"/>
            <a:ext cx="12213900" cy="1254300"/>
          </a:xfrm>
          <a:prstGeom prst="rect">
            <a:avLst/>
          </a:prstGeom>
          <a:gradFill>
            <a:gsLst>
              <a:gs pos="0">
                <a:srgbClr val="005150"/>
              </a:gs>
              <a:gs pos="50000">
                <a:srgbClr val="007673"/>
              </a:gs>
              <a:gs pos="100000">
                <a:srgbClr val="008D8B"/>
              </a:gs>
            </a:gsLst>
            <a:lin ang="13500032" scaled="0"/>
          </a:gra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305" name="Google Shape;305;g34e85a16a31_0_173"/>
          <p:cNvPicPr preferRelativeResize="0"/>
          <p:nvPr/>
        </p:nvPicPr>
        <p:blipFill rotWithShape="1">
          <a:blip r:embed="rId3">
            <a:alphaModFix/>
          </a:blip>
          <a:srcRect b="55693"/>
          <a:stretch/>
        </p:blipFill>
        <p:spPr>
          <a:xfrm>
            <a:off x="22034" y="-60433"/>
            <a:ext cx="12192000" cy="1341666"/>
          </a:xfrm>
          <a:prstGeom prst="rect">
            <a:avLst/>
          </a:prstGeom>
          <a:noFill/>
          <a:ln>
            <a:noFill/>
          </a:ln>
        </p:spPr>
      </p:pic>
      <p:sp>
        <p:nvSpPr>
          <p:cNvPr id="306" name="Google Shape;306;g34e85a16a31_0_173"/>
          <p:cNvSpPr txBox="1"/>
          <p:nvPr/>
        </p:nvSpPr>
        <p:spPr>
          <a:xfrm>
            <a:off x="1592276" y="410350"/>
            <a:ext cx="10328400" cy="4002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pt-BR" sz="2000" b="1" i="0" u="none" strike="noStrike" cap="none">
                <a:solidFill>
                  <a:schemeClr val="lt1"/>
                </a:solidFill>
                <a:latin typeface="Calibri"/>
                <a:ea typeface="Calibri"/>
                <a:cs typeface="Calibri"/>
                <a:sym typeface="Calibri"/>
              </a:rPr>
              <a:t>Formulário de solicitação de agendamento de audiência presencial ou virtual - Campos</a:t>
            </a:r>
            <a:endParaRPr sz="2000" b="1" i="0" u="none" strike="noStrike" cap="none">
              <a:solidFill>
                <a:schemeClr val="lt1"/>
              </a:solidFill>
              <a:latin typeface="Calibri"/>
              <a:ea typeface="Calibri"/>
              <a:cs typeface="Calibri"/>
              <a:sym typeface="Calibri"/>
            </a:endParaRPr>
          </a:p>
        </p:txBody>
      </p:sp>
      <p:pic>
        <p:nvPicPr>
          <p:cNvPr id="307" name="Google Shape;307;g34e85a16a31_0_173"/>
          <p:cNvPicPr preferRelativeResize="0"/>
          <p:nvPr/>
        </p:nvPicPr>
        <p:blipFill rotWithShape="1">
          <a:blip r:embed="rId4">
            <a:alphaModFix/>
          </a:blip>
          <a:srcRect/>
          <a:stretch/>
        </p:blipFill>
        <p:spPr>
          <a:xfrm>
            <a:off x="8816016" y="5660218"/>
            <a:ext cx="3069981" cy="490624"/>
          </a:xfrm>
          <a:prstGeom prst="rect">
            <a:avLst/>
          </a:prstGeom>
          <a:noFill/>
          <a:ln>
            <a:noFill/>
          </a:ln>
        </p:spPr>
      </p:pic>
      <p:pic>
        <p:nvPicPr>
          <p:cNvPr id="308" name="Google Shape;308;g34e85a16a31_0_173"/>
          <p:cNvPicPr preferRelativeResize="0"/>
          <p:nvPr/>
        </p:nvPicPr>
        <p:blipFill rotWithShape="1">
          <a:blip r:embed="rId5">
            <a:alphaModFix/>
          </a:blip>
          <a:srcRect r="72137" b="64349"/>
          <a:stretch/>
        </p:blipFill>
        <p:spPr>
          <a:xfrm rot="5400000">
            <a:off x="-76729" y="21646"/>
            <a:ext cx="1341663" cy="1254299"/>
          </a:xfrm>
          <a:prstGeom prst="rect">
            <a:avLst/>
          </a:prstGeom>
          <a:noFill/>
          <a:ln>
            <a:noFill/>
          </a:ln>
        </p:spPr>
      </p:pic>
      <p:pic>
        <p:nvPicPr>
          <p:cNvPr id="309" name="Google Shape;309;g34e85a16a31_0_173"/>
          <p:cNvPicPr preferRelativeResize="0"/>
          <p:nvPr/>
        </p:nvPicPr>
        <p:blipFill rotWithShape="1">
          <a:blip r:embed="rId6">
            <a:alphaModFix/>
          </a:blip>
          <a:srcRect/>
          <a:stretch/>
        </p:blipFill>
        <p:spPr>
          <a:xfrm>
            <a:off x="9441455" y="6324387"/>
            <a:ext cx="2519188" cy="402599"/>
          </a:xfrm>
          <a:prstGeom prst="rect">
            <a:avLst/>
          </a:prstGeom>
          <a:noFill/>
          <a:ln>
            <a:noFill/>
          </a:ln>
        </p:spPr>
      </p:pic>
      <p:sp>
        <p:nvSpPr>
          <p:cNvPr id="310" name="Google Shape;310;g34e85a16a31_0_173"/>
          <p:cNvSpPr txBox="1"/>
          <p:nvPr/>
        </p:nvSpPr>
        <p:spPr>
          <a:xfrm>
            <a:off x="953825" y="1319625"/>
            <a:ext cx="10328400" cy="6999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360"/>
              </a:spcBef>
              <a:spcAft>
                <a:spcPts val="0"/>
              </a:spcAft>
              <a:buClr>
                <a:srgbClr val="000000"/>
              </a:buClr>
              <a:buSzPts val="1500"/>
              <a:buFont typeface="Arial"/>
              <a:buNone/>
            </a:pPr>
            <a:r>
              <a:rPr lang="pt-BR" sz="1500" b="1" i="0" u="none" strike="noStrike" cap="none">
                <a:solidFill>
                  <a:schemeClr val="dk1"/>
                </a:solidFill>
                <a:latin typeface="Calibri"/>
                <a:ea typeface="Calibri"/>
                <a:cs typeface="Calibri"/>
                <a:sym typeface="Calibri"/>
              </a:rPr>
              <a:t>6. </a:t>
            </a:r>
            <a:r>
              <a:rPr lang="pt-BR" sz="1500" b="1" i="0" u="none" strike="noStrike" cap="none">
                <a:solidFill>
                  <a:schemeClr val="dk1"/>
                </a:solidFill>
                <a:highlight>
                  <a:srgbClr val="FFFFFF"/>
                </a:highlight>
                <a:latin typeface="Calibri"/>
                <a:ea typeface="Calibri"/>
                <a:cs typeface="Calibri"/>
                <a:sym typeface="Calibri"/>
              </a:rPr>
              <a:t>Data de agendamento</a:t>
            </a:r>
            <a:endParaRPr sz="1500" b="1" i="0" u="none" strike="noStrike" cap="none">
              <a:solidFill>
                <a:schemeClr val="dk1"/>
              </a:solidFill>
              <a:latin typeface="Calibri"/>
              <a:ea typeface="Calibri"/>
              <a:cs typeface="Calibri"/>
              <a:sym typeface="Calibri"/>
            </a:endParaRPr>
          </a:p>
          <a:p>
            <a:pPr marL="457200" marR="0" lvl="0" indent="-323850" algn="l" rtl="0">
              <a:lnSpc>
                <a:spcPct val="115000"/>
              </a:lnSpc>
              <a:spcBef>
                <a:spcPts val="1200"/>
              </a:spcBef>
              <a:spcAft>
                <a:spcPts val="0"/>
              </a:spcAft>
              <a:buClr>
                <a:schemeClr val="dk1"/>
              </a:buClr>
              <a:buSzPts val="1500"/>
              <a:buFont typeface="Calibri"/>
              <a:buChar char="●"/>
            </a:pPr>
            <a:r>
              <a:rPr lang="pt-BR" sz="1500" b="0" i="0" u="none" strike="noStrike" cap="none">
                <a:solidFill>
                  <a:schemeClr val="dk1"/>
                </a:solidFill>
                <a:latin typeface="Calibri"/>
                <a:ea typeface="Calibri"/>
                <a:cs typeface="Calibri"/>
                <a:sym typeface="Calibri"/>
              </a:rPr>
              <a:t>Quando a data escolhida coincidir com feriados ou finais de semana.</a:t>
            </a:r>
            <a:endParaRPr sz="1500" b="0" i="0" u="none" strike="noStrike" cap="none">
              <a:solidFill>
                <a:schemeClr val="dk1"/>
              </a:solidFill>
              <a:latin typeface="Calibri"/>
              <a:ea typeface="Calibri"/>
              <a:cs typeface="Calibri"/>
              <a:sym typeface="Calibri"/>
            </a:endParaRPr>
          </a:p>
          <a:p>
            <a:pPr marL="457200" marR="0" lvl="0" indent="0" algn="l" rtl="0">
              <a:lnSpc>
                <a:spcPct val="115000"/>
              </a:lnSpc>
              <a:spcBef>
                <a:spcPts val="1200"/>
              </a:spcBef>
              <a:spcAft>
                <a:spcPts val="0"/>
              </a:spcAft>
              <a:buClr>
                <a:srgbClr val="000000"/>
              </a:buClr>
              <a:buSzPts val="1500"/>
              <a:buFont typeface="Arial"/>
              <a:buNone/>
            </a:pPr>
            <a:endParaRPr sz="1500" b="0" i="0" u="none" strike="noStrike" cap="none">
              <a:solidFill>
                <a:schemeClr val="dk1"/>
              </a:solidFill>
              <a:latin typeface="Calibri"/>
              <a:ea typeface="Calibri"/>
              <a:cs typeface="Calibri"/>
              <a:sym typeface="Calibri"/>
            </a:endParaRPr>
          </a:p>
          <a:p>
            <a:pPr marL="457200" marR="0" lvl="0" indent="0" algn="l" rtl="0">
              <a:lnSpc>
                <a:spcPct val="115000"/>
              </a:lnSpc>
              <a:spcBef>
                <a:spcPts val="1200"/>
              </a:spcBef>
              <a:spcAft>
                <a:spcPts val="0"/>
              </a:spcAft>
              <a:buClr>
                <a:srgbClr val="000000"/>
              </a:buClr>
              <a:buSzPts val="1500"/>
              <a:buFont typeface="Arial"/>
              <a:buNone/>
            </a:pPr>
            <a:endParaRPr sz="1500" b="0" i="0" u="none" strike="noStrike" cap="none">
              <a:solidFill>
                <a:schemeClr val="dk1"/>
              </a:solidFill>
              <a:latin typeface="Calibri"/>
              <a:ea typeface="Calibri"/>
              <a:cs typeface="Calibri"/>
              <a:sym typeface="Calibri"/>
            </a:endParaRPr>
          </a:p>
          <a:p>
            <a:pPr marL="457200" marR="0" lvl="0" indent="0" algn="l" rtl="0">
              <a:lnSpc>
                <a:spcPct val="115000"/>
              </a:lnSpc>
              <a:spcBef>
                <a:spcPts val="1200"/>
              </a:spcBef>
              <a:spcAft>
                <a:spcPts val="0"/>
              </a:spcAft>
              <a:buClr>
                <a:srgbClr val="000000"/>
              </a:buClr>
              <a:buSzPts val="1500"/>
              <a:buFont typeface="Arial"/>
              <a:buNone/>
            </a:pPr>
            <a:endParaRPr sz="1500" b="0" i="0" u="none" strike="noStrike" cap="none">
              <a:solidFill>
                <a:schemeClr val="dk1"/>
              </a:solidFill>
              <a:latin typeface="Calibri"/>
              <a:ea typeface="Calibri"/>
              <a:cs typeface="Calibri"/>
              <a:sym typeface="Calibri"/>
            </a:endParaRPr>
          </a:p>
          <a:p>
            <a:pPr marL="457200" marR="0" lvl="0" indent="-323850" algn="l" rtl="0">
              <a:lnSpc>
                <a:spcPct val="115000"/>
              </a:lnSpc>
              <a:spcBef>
                <a:spcPts val="1200"/>
              </a:spcBef>
              <a:spcAft>
                <a:spcPts val="0"/>
              </a:spcAft>
              <a:buClr>
                <a:schemeClr val="dk1"/>
              </a:buClr>
              <a:buSzPts val="1500"/>
              <a:buFont typeface="Calibri"/>
              <a:buChar char="●"/>
            </a:pPr>
            <a:r>
              <a:rPr lang="pt-BR" sz="1500" b="0" i="0" u="none" strike="noStrike" cap="none">
                <a:solidFill>
                  <a:schemeClr val="dk1"/>
                </a:solidFill>
                <a:latin typeface="Calibri"/>
                <a:ea typeface="Calibri"/>
                <a:cs typeface="Calibri"/>
                <a:sym typeface="Calibri"/>
              </a:rPr>
              <a:t>Quando o horário informado estiver fora do horário de atendimento definido pela Anvisa.</a:t>
            </a:r>
            <a:endParaRPr sz="1500" b="0" i="0" u="none" strike="noStrike" cap="none">
              <a:solidFill>
                <a:schemeClr val="dk1"/>
              </a:solidFill>
              <a:latin typeface="Calibri"/>
              <a:ea typeface="Calibri"/>
              <a:cs typeface="Calibri"/>
              <a:sym typeface="Calibri"/>
            </a:endParaRPr>
          </a:p>
          <a:p>
            <a:pPr marL="457200" marR="0" lvl="0" indent="0" algn="l" rtl="0">
              <a:lnSpc>
                <a:spcPct val="115000"/>
              </a:lnSpc>
              <a:spcBef>
                <a:spcPts val="1200"/>
              </a:spcBef>
              <a:spcAft>
                <a:spcPts val="0"/>
              </a:spcAft>
              <a:buClr>
                <a:srgbClr val="000000"/>
              </a:buClr>
              <a:buSzPts val="1500"/>
              <a:buFont typeface="Arial"/>
              <a:buNone/>
            </a:pPr>
            <a:endParaRPr sz="1500" b="0" i="0" u="none" strike="noStrike" cap="none">
              <a:solidFill>
                <a:schemeClr val="dk1"/>
              </a:solidFill>
              <a:latin typeface="Calibri"/>
              <a:ea typeface="Calibri"/>
              <a:cs typeface="Calibri"/>
              <a:sym typeface="Calibri"/>
            </a:endParaRPr>
          </a:p>
          <a:p>
            <a:pPr marL="0" marR="0" lvl="0" indent="0" algn="l" rtl="0">
              <a:lnSpc>
                <a:spcPct val="115000"/>
              </a:lnSpc>
              <a:spcBef>
                <a:spcPts val="1200"/>
              </a:spcBef>
              <a:spcAft>
                <a:spcPts val="0"/>
              </a:spcAft>
              <a:buClr>
                <a:srgbClr val="000000"/>
              </a:buClr>
              <a:buSzPts val="1500"/>
              <a:buFont typeface="Arial"/>
              <a:buNone/>
            </a:pPr>
            <a:endParaRPr sz="1500" b="0" i="0" u="none" strike="noStrike" cap="none">
              <a:solidFill>
                <a:schemeClr val="dk1"/>
              </a:solidFill>
              <a:latin typeface="Calibri"/>
              <a:ea typeface="Calibri"/>
              <a:cs typeface="Calibri"/>
              <a:sym typeface="Calibri"/>
            </a:endParaRPr>
          </a:p>
          <a:p>
            <a:pPr marL="0" marR="0" lvl="0" indent="0" algn="l" rtl="0">
              <a:lnSpc>
                <a:spcPct val="115000"/>
              </a:lnSpc>
              <a:spcBef>
                <a:spcPts val="1200"/>
              </a:spcBef>
              <a:spcAft>
                <a:spcPts val="0"/>
              </a:spcAft>
              <a:buClr>
                <a:srgbClr val="000000"/>
              </a:buClr>
              <a:buSzPts val="1500"/>
              <a:buFont typeface="Arial"/>
              <a:buNone/>
            </a:pPr>
            <a:endParaRPr sz="1500" b="0" i="0" u="none" strike="noStrike" cap="none">
              <a:solidFill>
                <a:schemeClr val="dk1"/>
              </a:solidFill>
              <a:latin typeface="Calibri"/>
              <a:ea typeface="Calibri"/>
              <a:cs typeface="Calibri"/>
              <a:sym typeface="Calibri"/>
            </a:endParaRPr>
          </a:p>
          <a:p>
            <a:pPr marL="457200" marR="0" lvl="0" indent="-323850" algn="l" rtl="0">
              <a:lnSpc>
                <a:spcPct val="115000"/>
              </a:lnSpc>
              <a:spcBef>
                <a:spcPts val="1200"/>
              </a:spcBef>
              <a:spcAft>
                <a:spcPts val="0"/>
              </a:spcAft>
              <a:buClr>
                <a:schemeClr val="dk1"/>
              </a:buClr>
              <a:buSzPts val="1500"/>
              <a:buFont typeface="Calibri"/>
              <a:buChar char="●"/>
            </a:pPr>
            <a:r>
              <a:rPr lang="pt-BR" sz="1500" b="0" i="0" u="none" strike="noStrike" cap="none">
                <a:solidFill>
                  <a:schemeClr val="dk1"/>
                </a:solidFill>
                <a:latin typeface="Calibri"/>
                <a:ea typeface="Calibri"/>
                <a:cs typeface="Calibri"/>
                <a:sym typeface="Calibri"/>
              </a:rPr>
              <a:t>Quando a data e o horário selecionados não estiverem disponíveis na agenda da unidade organizacional responsável.</a:t>
            </a:r>
            <a:endParaRPr sz="1500" b="0" i="0" u="none" strike="noStrike" cap="none">
              <a:solidFill>
                <a:schemeClr val="dk1"/>
              </a:solidFill>
              <a:latin typeface="Calibri"/>
              <a:ea typeface="Calibri"/>
              <a:cs typeface="Calibri"/>
              <a:sym typeface="Calibri"/>
            </a:endParaRPr>
          </a:p>
        </p:txBody>
      </p:sp>
      <p:sp>
        <p:nvSpPr>
          <p:cNvPr id="311" name="Google Shape;311;g34e85a16a31_0_173"/>
          <p:cNvSpPr txBox="1"/>
          <p:nvPr/>
        </p:nvSpPr>
        <p:spPr>
          <a:xfrm>
            <a:off x="1500950" y="2482188"/>
            <a:ext cx="1997700" cy="4155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500"/>
              <a:buFont typeface="Arial"/>
              <a:buNone/>
            </a:pPr>
            <a:r>
              <a:rPr lang="pt-BR" sz="1500" b="0" i="0" u="none" strike="noStrike" cap="none">
                <a:solidFill>
                  <a:schemeClr val="dk1"/>
                </a:solidFill>
                <a:latin typeface="Calibri"/>
                <a:ea typeface="Calibri"/>
                <a:cs typeface="Calibri"/>
                <a:sym typeface="Calibri"/>
              </a:rPr>
              <a:t>Exemplo de notificação</a:t>
            </a:r>
            <a:endParaRPr sz="1500" b="0" i="0" u="none" strike="noStrike" cap="none">
              <a:solidFill>
                <a:schemeClr val="dk1"/>
              </a:solidFill>
              <a:latin typeface="Calibri"/>
              <a:ea typeface="Calibri"/>
              <a:cs typeface="Calibri"/>
              <a:sym typeface="Calibri"/>
            </a:endParaRPr>
          </a:p>
        </p:txBody>
      </p:sp>
      <p:cxnSp>
        <p:nvCxnSpPr>
          <p:cNvPr id="312" name="Google Shape;312;g34e85a16a31_0_173"/>
          <p:cNvCxnSpPr>
            <a:stCxn id="311" idx="3"/>
          </p:cNvCxnSpPr>
          <p:nvPr/>
        </p:nvCxnSpPr>
        <p:spPr>
          <a:xfrm>
            <a:off x="3498650" y="2689938"/>
            <a:ext cx="563100" cy="0"/>
          </a:xfrm>
          <a:prstGeom prst="straightConnector1">
            <a:avLst/>
          </a:prstGeom>
          <a:noFill/>
          <a:ln w="28575" cap="flat" cmpd="sng">
            <a:solidFill>
              <a:schemeClr val="dk2"/>
            </a:solidFill>
            <a:prstDash val="solid"/>
            <a:round/>
            <a:headEnd type="none" w="sm" len="sm"/>
            <a:tailEnd type="triangle" w="med" len="med"/>
          </a:ln>
        </p:spPr>
      </p:cxnSp>
      <p:pic>
        <p:nvPicPr>
          <p:cNvPr id="313" name="Google Shape;313;g34e85a16a31_0_173"/>
          <p:cNvPicPr preferRelativeResize="0"/>
          <p:nvPr/>
        </p:nvPicPr>
        <p:blipFill rotWithShape="1">
          <a:blip r:embed="rId7">
            <a:alphaModFix/>
          </a:blip>
          <a:srcRect/>
          <a:stretch/>
        </p:blipFill>
        <p:spPr>
          <a:xfrm>
            <a:off x="4120100" y="2061286"/>
            <a:ext cx="2305050" cy="1257300"/>
          </a:xfrm>
          <a:prstGeom prst="rect">
            <a:avLst/>
          </a:prstGeom>
          <a:noFill/>
          <a:ln>
            <a:noFill/>
          </a:ln>
        </p:spPr>
      </p:pic>
      <p:pic>
        <p:nvPicPr>
          <p:cNvPr id="314" name="Google Shape;314;g34e85a16a31_0_173"/>
          <p:cNvPicPr preferRelativeResize="0"/>
          <p:nvPr/>
        </p:nvPicPr>
        <p:blipFill rotWithShape="1">
          <a:blip r:embed="rId8">
            <a:alphaModFix/>
          </a:blip>
          <a:srcRect/>
          <a:stretch/>
        </p:blipFill>
        <p:spPr>
          <a:xfrm>
            <a:off x="6483500" y="2047011"/>
            <a:ext cx="2333625" cy="1285875"/>
          </a:xfrm>
          <a:prstGeom prst="rect">
            <a:avLst/>
          </a:prstGeom>
          <a:noFill/>
          <a:ln>
            <a:noFill/>
          </a:ln>
        </p:spPr>
      </p:pic>
      <p:sp>
        <p:nvSpPr>
          <p:cNvPr id="315" name="Google Shape;315;g34e85a16a31_0_173"/>
          <p:cNvSpPr txBox="1"/>
          <p:nvPr/>
        </p:nvSpPr>
        <p:spPr>
          <a:xfrm>
            <a:off x="1500950" y="4098675"/>
            <a:ext cx="1997700" cy="4155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500"/>
              <a:buFont typeface="Arial"/>
              <a:buNone/>
            </a:pPr>
            <a:r>
              <a:rPr lang="pt-BR" sz="1500" b="0" i="0" u="none" strike="noStrike" cap="none">
                <a:solidFill>
                  <a:schemeClr val="dk1"/>
                </a:solidFill>
                <a:latin typeface="Calibri"/>
                <a:ea typeface="Calibri"/>
                <a:cs typeface="Calibri"/>
                <a:sym typeface="Calibri"/>
              </a:rPr>
              <a:t>Exemplo de notificação</a:t>
            </a:r>
            <a:endParaRPr sz="1500" b="0" i="0" u="none" strike="noStrike" cap="none">
              <a:solidFill>
                <a:schemeClr val="dk1"/>
              </a:solidFill>
              <a:latin typeface="Calibri"/>
              <a:ea typeface="Calibri"/>
              <a:cs typeface="Calibri"/>
              <a:sym typeface="Calibri"/>
            </a:endParaRPr>
          </a:p>
        </p:txBody>
      </p:sp>
      <p:cxnSp>
        <p:nvCxnSpPr>
          <p:cNvPr id="316" name="Google Shape;316;g34e85a16a31_0_173"/>
          <p:cNvCxnSpPr>
            <a:stCxn id="315" idx="3"/>
          </p:cNvCxnSpPr>
          <p:nvPr/>
        </p:nvCxnSpPr>
        <p:spPr>
          <a:xfrm>
            <a:off x="3498650" y="4306425"/>
            <a:ext cx="563100" cy="0"/>
          </a:xfrm>
          <a:prstGeom prst="straightConnector1">
            <a:avLst/>
          </a:prstGeom>
          <a:noFill/>
          <a:ln w="28575" cap="flat" cmpd="sng">
            <a:solidFill>
              <a:schemeClr val="dk2"/>
            </a:solidFill>
            <a:prstDash val="solid"/>
            <a:round/>
            <a:headEnd type="none" w="sm" len="sm"/>
            <a:tailEnd type="triangle" w="med" len="med"/>
          </a:ln>
        </p:spPr>
      </p:cxnSp>
      <p:pic>
        <p:nvPicPr>
          <p:cNvPr id="317" name="Google Shape;317;g34e85a16a31_0_173"/>
          <p:cNvPicPr preferRelativeResize="0"/>
          <p:nvPr/>
        </p:nvPicPr>
        <p:blipFill rotWithShape="1">
          <a:blip r:embed="rId9">
            <a:alphaModFix/>
          </a:blip>
          <a:srcRect/>
          <a:stretch/>
        </p:blipFill>
        <p:spPr>
          <a:xfrm>
            <a:off x="4143900" y="3802000"/>
            <a:ext cx="2257425" cy="1219200"/>
          </a:xfrm>
          <a:prstGeom prst="rect">
            <a:avLst/>
          </a:prstGeom>
          <a:noFill/>
          <a:ln>
            <a:noFill/>
          </a:ln>
        </p:spPr>
      </p:pic>
      <p:pic>
        <p:nvPicPr>
          <p:cNvPr id="318" name="Google Shape;318;g34e85a16a31_0_173"/>
          <p:cNvPicPr preferRelativeResize="0"/>
          <p:nvPr/>
        </p:nvPicPr>
        <p:blipFill rotWithShape="1">
          <a:blip r:embed="rId10">
            <a:alphaModFix/>
          </a:blip>
          <a:srcRect/>
          <a:stretch/>
        </p:blipFill>
        <p:spPr>
          <a:xfrm>
            <a:off x="4143900" y="5376900"/>
            <a:ext cx="2343150" cy="1057275"/>
          </a:xfrm>
          <a:prstGeom prst="rect">
            <a:avLst/>
          </a:prstGeom>
          <a:noFill/>
          <a:ln>
            <a:noFill/>
          </a:ln>
        </p:spPr>
      </p:pic>
      <p:sp>
        <p:nvSpPr>
          <p:cNvPr id="319" name="Google Shape;319;g34e85a16a31_0_173"/>
          <p:cNvSpPr txBox="1"/>
          <p:nvPr/>
        </p:nvSpPr>
        <p:spPr>
          <a:xfrm>
            <a:off x="1500950" y="5697775"/>
            <a:ext cx="1997700" cy="4155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500"/>
              <a:buFont typeface="Arial"/>
              <a:buNone/>
            </a:pPr>
            <a:r>
              <a:rPr lang="pt-BR" sz="1500" b="0" i="0" u="none" strike="noStrike" cap="none">
                <a:solidFill>
                  <a:schemeClr val="dk1"/>
                </a:solidFill>
                <a:latin typeface="Calibri"/>
                <a:ea typeface="Calibri"/>
                <a:cs typeface="Calibri"/>
                <a:sym typeface="Calibri"/>
              </a:rPr>
              <a:t>Exemplo de notificação</a:t>
            </a:r>
            <a:endParaRPr sz="1500" b="0" i="0" u="none" strike="noStrike" cap="none">
              <a:solidFill>
                <a:schemeClr val="dk1"/>
              </a:solidFill>
              <a:latin typeface="Calibri"/>
              <a:ea typeface="Calibri"/>
              <a:cs typeface="Calibri"/>
              <a:sym typeface="Calibri"/>
            </a:endParaRPr>
          </a:p>
        </p:txBody>
      </p:sp>
      <p:cxnSp>
        <p:nvCxnSpPr>
          <p:cNvPr id="320" name="Google Shape;320;g34e85a16a31_0_173"/>
          <p:cNvCxnSpPr>
            <a:stCxn id="319" idx="3"/>
          </p:cNvCxnSpPr>
          <p:nvPr/>
        </p:nvCxnSpPr>
        <p:spPr>
          <a:xfrm>
            <a:off x="3498650" y="5905525"/>
            <a:ext cx="563100" cy="0"/>
          </a:xfrm>
          <a:prstGeom prst="straightConnector1">
            <a:avLst/>
          </a:prstGeom>
          <a:noFill/>
          <a:ln w="28575" cap="flat" cmpd="sng">
            <a:solidFill>
              <a:schemeClr val="dk2"/>
            </a:solidFill>
            <a:prstDash val="solid"/>
            <a:round/>
            <a:headEnd type="none" w="sm" len="sm"/>
            <a:tailEnd type="triangle" w="med" len="med"/>
          </a:ln>
        </p:spPr>
      </p:cxn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24"/>
        <p:cNvGrpSpPr/>
        <p:nvPr/>
      </p:nvGrpSpPr>
      <p:grpSpPr>
        <a:xfrm>
          <a:off x="0" y="0"/>
          <a:ext cx="0" cy="0"/>
          <a:chOff x="0" y="0"/>
          <a:chExt cx="0" cy="0"/>
        </a:xfrm>
      </p:grpSpPr>
      <p:sp>
        <p:nvSpPr>
          <p:cNvPr id="325" name="Google Shape;325;g34e85a16a31_0_199"/>
          <p:cNvSpPr/>
          <p:nvPr/>
        </p:nvSpPr>
        <p:spPr>
          <a:xfrm>
            <a:off x="0" y="-1"/>
            <a:ext cx="12213900" cy="1254300"/>
          </a:xfrm>
          <a:prstGeom prst="rect">
            <a:avLst/>
          </a:prstGeom>
          <a:gradFill>
            <a:gsLst>
              <a:gs pos="0">
                <a:srgbClr val="005150"/>
              </a:gs>
              <a:gs pos="50000">
                <a:srgbClr val="007673"/>
              </a:gs>
              <a:gs pos="100000">
                <a:srgbClr val="008D8B"/>
              </a:gs>
            </a:gsLst>
            <a:lin ang="13500032" scaled="0"/>
          </a:gra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326" name="Google Shape;326;g34e85a16a31_0_199"/>
          <p:cNvPicPr preferRelativeResize="0"/>
          <p:nvPr/>
        </p:nvPicPr>
        <p:blipFill rotWithShape="1">
          <a:blip r:embed="rId3">
            <a:alphaModFix/>
          </a:blip>
          <a:srcRect b="55693"/>
          <a:stretch/>
        </p:blipFill>
        <p:spPr>
          <a:xfrm>
            <a:off x="22034" y="-60433"/>
            <a:ext cx="12192000" cy="1341666"/>
          </a:xfrm>
          <a:prstGeom prst="rect">
            <a:avLst/>
          </a:prstGeom>
          <a:noFill/>
          <a:ln>
            <a:noFill/>
          </a:ln>
        </p:spPr>
      </p:pic>
      <p:sp>
        <p:nvSpPr>
          <p:cNvPr id="327" name="Google Shape;327;g34e85a16a31_0_199"/>
          <p:cNvSpPr txBox="1"/>
          <p:nvPr/>
        </p:nvSpPr>
        <p:spPr>
          <a:xfrm>
            <a:off x="1592276" y="410350"/>
            <a:ext cx="10425000" cy="4002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pt-BR" sz="2000" b="1" i="0" u="none" strike="noStrike" cap="none">
                <a:solidFill>
                  <a:schemeClr val="lt1"/>
                </a:solidFill>
                <a:latin typeface="Calibri"/>
                <a:ea typeface="Calibri"/>
                <a:cs typeface="Calibri"/>
                <a:sym typeface="Calibri"/>
              </a:rPr>
              <a:t>Formulário de solicitação de agendamento de audiência presencial ou virtual  - Campos</a:t>
            </a:r>
            <a:endParaRPr sz="2000" b="1" i="0" u="none" strike="noStrike" cap="none">
              <a:solidFill>
                <a:schemeClr val="lt1"/>
              </a:solidFill>
              <a:latin typeface="Calibri"/>
              <a:ea typeface="Calibri"/>
              <a:cs typeface="Calibri"/>
              <a:sym typeface="Calibri"/>
            </a:endParaRPr>
          </a:p>
        </p:txBody>
      </p:sp>
      <p:pic>
        <p:nvPicPr>
          <p:cNvPr id="328" name="Google Shape;328;g34e85a16a31_0_199"/>
          <p:cNvPicPr preferRelativeResize="0"/>
          <p:nvPr/>
        </p:nvPicPr>
        <p:blipFill rotWithShape="1">
          <a:blip r:embed="rId4">
            <a:alphaModFix/>
          </a:blip>
          <a:srcRect/>
          <a:stretch/>
        </p:blipFill>
        <p:spPr>
          <a:xfrm>
            <a:off x="8816016" y="5660218"/>
            <a:ext cx="3069981" cy="490624"/>
          </a:xfrm>
          <a:prstGeom prst="rect">
            <a:avLst/>
          </a:prstGeom>
          <a:noFill/>
          <a:ln>
            <a:noFill/>
          </a:ln>
        </p:spPr>
      </p:pic>
      <p:pic>
        <p:nvPicPr>
          <p:cNvPr id="329" name="Google Shape;329;g34e85a16a31_0_199"/>
          <p:cNvPicPr preferRelativeResize="0"/>
          <p:nvPr/>
        </p:nvPicPr>
        <p:blipFill rotWithShape="1">
          <a:blip r:embed="rId5">
            <a:alphaModFix/>
          </a:blip>
          <a:srcRect r="72137" b="64349"/>
          <a:stretch/>
        </p:blipFill>
        <p:spPr>
          <a:xfrm rot="5400000">
            <a:off x="-76729" y="21646"/>
            <a:ext cx="1341663" cy="1254299"/>
          </a:xfrm>
          <a:prstGeom prst="rect">
            <a:avLst/>
          </a:prstGeom>
          <a:noFill/>
          <a:ln>
            <a:noFill/>
          </a:ln>
        </p:spPr>
      </p:pic>
      <p:pic>
        <p:nvPicPr>
          <p:cNvPr id="330" name="Google Shape;330;g34e85a16a31_0_199"/>
          <p:cNvPicPr preferRelativeResize="0"/>
          <p:nvPr/>
        </p:nvPicPr>
        <p:blipFill rotWithShape="1">
          <a:blip r:embed="rId6">
            <a:alphaModFix/>
          </a:blip>
          <a:srcRect/>
          <a:stretch/>
        </p:blipFill>
        <p:spPr>
          <a:xfrm>
            <a:off x="9441455" y="6324387"/>
            <a:ext cx="2519188" cy="402599"/>
          </a:xfrm>
          <a:prstGeom prst="rect">
            <a:avLst/>
          </a:prstGeom>
          <a:noFill/>
          <a:ln>
            <a:noFill/>
          </a:ln>
        </p:spPr>
      </p:pic>
      <p:sp>
        <p:nvSpPr>
          <p:cNvPr id="331" name="Google Shape;331;g34e85a16a31_0_199"/>
          <p:cNvSpPr txBox="1"/>
          <p:nvPr/>
        </p:nvSpPr>
        <p:spPr>
          <a:xfrm>
            <a:off x="953825" y="1414213"/>
            <a:ext cx="10328400" cy="43065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360"/>
              </a:spcBef>
              <a:spcAft>
                <a:spcPts val="0"/>
              </a:spcAft>
              <a:buClr>
                <a:srgbClr val="000000"/>
              </a:buClr>
              <a:buSzPts val="1500"/>
              <a:buFont typeface="Arial"/>
              <a:buNone/>
            </a:pPr>
            <a:r>
              <a:rPr lang="pt-BR" sz="1500" b="1" i="0" u="none" strike="noStrike" cap="none">
                <a:solidFill>
                  <a:schemeClr val="dk1"/>
                </a:solidFill>
                <a:latin typeface="Calibri"/>
                <a:ea typeface="Calibri"/>
                <a:cs typeface="Calibri"/>
                <a:sym typeface="Calibri"/>
              </a:rPr>
              <a:t>6.</a:t>
            </a:r>
            <a:r>
              <a:rPr lang="pt-BR" sz="1500" b="1" i="0" u="none" strike="noStrike" cap="none">
                <a:solidFill>
                  <a:schemeClr val="dk1"/>
                </a:solidFill>
                <a:highlight>
                  <a:srgbClr val="FFFFFF"/>
                </a:highlight>
                <a:latin typeface="Calibri"/>
                <a:ea typeface="Calibri"/>
                <a:cs typeface="Calibri"/>
                <a:sym typeface="Calibri"/>
              </a:rPr>
              <a:t>Data de agendamento</a:t>
            </a:r>
            <a:endParaRPr sz="1500" b="1" i="0" u="none" strike="noStrike" cap="none">
              <a:solidFill>
                <a:schemeClr val="dk1"/>
              </a:solidFill>
              <a:latin typeface="Calibri"/>
              <a:ea typeface="Calibri"/>
              <a:cs typeface="Calibri"/>
              <a:sym typeface="Calibri"/>
            </a:endParaRPr>
          </a:p>
          <a:p>
            <a:pPr marL="0" marR="0" lvl="0" indent="0" algn="l" rtl="0">
              <a:lnSpc>
                <a:spcPct val="100000"/>
              </a:lnSpc>
              <a:spcBef>
                <a:spcPts val="360"/>
              </a:spcBef>
              <a:spcAft>
                <a:spcPts val="0"/>
              </a:spcAft>
              <a:buClr>
                <a:srgbClr val="000000"/>
              </a:buClr>
              <a:buSzPts val="1500"/>
              <a:buFont typeface="Arial"/>
              <a:buNone/>
            </a:pPr>
            <a:r>
              <a:rPr lang="pt-BR" sz="1500" b="0" i="0" u="none" strike="noStrike" cap="none">
                <a:solidFill>
                  <a:schemeClr val="dk1"/>
                </a:solidFill>
                <a:latin typeface="Calibri"/>
                <a:ea typeface="Calibri"/>
                <a:cs typeface="Calibri"/>
                <a:sym typeface="Calibri"/>
              </a:rPr>
              <a:t>No momento em que o usuário escolher uma data de agendamento válida, um novo campo aparecerá ao lado do de ‘Data de agendamento’.</a:t>
            </a:r>
            <a:endParaRPr sz="1500" b="0" i="0" u="none" strike="noStrike" cap="none">
              <a:solidFill>
                <a:schemeClr val="dk1"/>
              </a:solidFill>
              <a:latin typeface="Calibri"/>
              <a:ea typeface="Calibri"/>
              <a:cs typeface="Calibri"/>
              <a:sym typeface="Calibri"/>
            </a:endParaRPr>
          </a:p>
          <a:p>
            <a:pPr marL="0" marR="0" lvl="0" indent="0" algn="l" rtl="0">
              <a:lnSpc>
                <a:spcPct val="100000"/>
              </a:lnSpc>
              <a:spcBef>
                <a:spcPts val="360"/>
              </a:spcBef>
              <a:spcAft>
                <a:spcPts val="0"/>
              </a:spcAft>
              <a:buClr>
                <a:srgbClr val="000000"/>
              </a:buClr>
              <a:buSzPts val="1500"/>
              <a:buFont typeface="Arial"/>
              <a:buNone/>
            </a:pPr>
            <a:endParaRPr sz="1500" b="0" i="0" u="none" strike="noStrike" cap="none">
              <a:solidFill>
                <a:schemeClr val="dk1"/>
              </a:solidFill>
              <a:latin typeface="Calibri"/>
              <a:ea typeface="Calibri"/>
              <a:cs typeface="Calibri"/>
              <a:sym typeface="Calibri"/>
            </a:endParaRPr>
          </a:p>
          <a:p>
            <a:pPr marL="0" marR="0" lvl="0" indent="0" algn="l" rtl="0">
              <a:lnSpc>
                <a:spcPct val="100000"/>
              </a:lnSpc>
              <a:spcBef>
                <a:spcPts val="360"/>
              </a:spcBef>
              <a:spcAft>
                <a:spcPts val="0"/>
              </a:spcAft>
              <a:buClr>
                <a:srgbClr val="000000"/>
              </a:buClr>
              <a:buSzPts val="1500"/>
              <a:buFont typeface="Arial"/>
              <a:buNone/>
            </a:pPr>
            <a:r>
              <a:rPr lang="pt-BR" sz="1500" b="1" i="0" u="none" strike="noStrike" cap="none">
                <a:solidFill>
                  <a:schemeClr val="dk1"/>
                </a:solidFill>
                <a:latin typeface="Calibri"/>
                <a:ea typeface="Calibri"/>
                <a:cs typeface="Calibri"/>
                <a:sym typeface="Calibri"/>
              </a:rPr>
              <a:t>7.Duração da Audiência</a:t>
            </a:r>
            <a:endParaRPr sz="1500" b="1" i="0" u="none" strike="noStrike" cap="none">
              <a:solidFill>
                <a:schemeClr val="dk1"/>
              </a:solidFill>
              <a:latin typeface="Calibri"/>
              <a:ea typeface="Calibri"/>
              <a:cs typeface="Calibri"/>
              <a:sym typeface="Calibri"/>
            </a:endParaRPr>
          </a:p>
          <a:p>
            <a:pPr marL="0" marR="0" lvl="0" indent="0" algn="l" rtl="0">
              <a:lnSpc>
                <a:spcPct val="100000"/>
              </a:lnSpc>
              <a:spcBef>
                <a:spcPts val="360"/>
              </a:spcBef>
              <a:spcAft>
                <a:spcPts val="0"/>
              </a:spcAft>
              <a:buClr>
                <a:srgbClr val="000000"/>
              </a:buClr>
              <a:buSzPts val="1500"/>
              <a:buFont typeface="Arial"/>
              <a:buNone/>
            </a:pPr>
            <a:r>
              <a:rPr lang="pt-BR" sz="1500" b="0" i="0" u="none" strike="noStrike" cap="none">
                <a:solidFill>
                  <a:schemeClr val="dk1"/>
                </a:solidFill>
                <a:latin typeface="Calibri"/>
                <a:ea typeface="Calibri"/>
                <a:cs typeface="Calibri"/>
                <a:sym typeface="Calibri"/>
              </a:rPr>
              <a:t>A duração da audiência será exibida ao lado do campo 'Data de agendamento', com opções baseadas na disponibilidade da unidade organizacional responsável.</a:t>
            </a:r>
            <a:endParaRPr sz="1500" b="0" i="0" u="none" strike="noStrike" cap="none">
              <a:solidFill>
                <a:schemeClr val="dk1"/>
              </a:solidFill>
              <a:latin typeface="Calibri"/>
              <a:ea typeface="Calibri"/>
              <a:cs typeface="Calibri"/>
              <a:sym typeface="Calibri"/>
            </a:endParaRPr>
          </a:p>
        </p:txBody>
      </p:sp>
      <p:pic>
        <p:nvPicPr>
          <p:cNvPr id="332" name="Google Shape;332;g34e85a16a31_0_199"/>
          <p:cNvPicPr preferRelativeResize="0"/>
          <p:nvPr/>
        </p:nvPicPr>
        <p:blipFill rotWithShape="1">
          <a:blip r:embed="rId7">
            <a:alphaModFix/>
          </a:blip>
          <a:srcRect/>
          <a:stretch/>
        </p:blipFill>
        <p:spPr>
          <a:xfrm>
            <a:off x="2700975" y="3393875"/>
            <a:ext cx="6115050" cy="3219450"/>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36"/>
        <p:cNvGrpSpPr/>
        <p:nvPr/>
      </p:nvGrpSpPr>
      <p:grpSpPr>
        <a:xfrm>
          <a:off x="0" y="0"/>
          <a:ext cx="0" cy="0"/>
          <a:chOff x="0" y="0"/>
          <a:chExt cx="0" cy="0"/>
        </a:xfrm>
      </p:grpSpPr>
      <p:sp>
        <p:nvSpPr>
          <p:cNvPr id="337" name="Google Shape;337;g34e85a16a31_0_233"/>
          <p:cNvSpPr/>
          <p:nvPr/>
        </p:nvSpPr>
        <p:spPr>
          <a:xfrm>
            <a:off x="0" y="-1"/>
            <a:ext cx="12213900" cy="1254300"/>
          </a:xfrm>
          <a:prstGeom prst="rect">
            <a:avLst/>
          </a:prstGeom>
          <a:gradFill>
            <a:gsLst>
              <a:gs pos="0">
                <a:srgbClr val="005150"/>
              </a:gs>
              <a:gs pos="50000">
                <a:srgbClr val="007673"/>
              </a:gs>
              <a:gs pos="100000">
                <a:srgbClr val="008D8B"/>
              </a:gs>
            </a:gsLst>
            <a:lin ang="13500032" scaled="0"/>
          </a:gra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338" name="Google Shape;338;g34e85a16a31_0_233"/>
          <p:cNvPicPr preferRelativeResize="0"/>
          <p:nvPr/>
        </p:nvPicPr>
        <p:blipFill rotWithShape="1">
          <a:blip r:embed="rId3">
            <a:alphaModFix/>
          </a:blip>
          <a:srcRect b="55693"/>
          <a:stretch/>
        </p:blipFill>
        <p:spPr>
          <a:xfrm>
            <a:off x="22034" y="-60433"/>
            <a:ext cx="12192000" cy="1341666"/>
          </a:xfrm>
          <a:prstGeom prst="rect">
            <a:avLst/>
          </a:prstGeom>
          <a:noFill/>
          <a:ln>
            <a:noFill/>
          </a:ln>
        </p:spPr>
      </p:pic>
      <p:sp>
        <p:nvSpPr>
          <p:cNvPr id="339" name="Google Shape;339;g34e85a16a31_0_233"/>
          <p:cNvSpPr txBox="1"/>
          <p:nvPr/>
        </p:nvSpPr>
        <p:spPr>
          <a:xfrm>
            <a:off x="1592276" y="410350"/>
            <a:ext cx="10328400" cy="4002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pt-BR" sz="2000" b="1" i="0" u="none" strike="noStrike" cap="none">
                <a:solidFill>
                  <a:schemeClr val="lt1"/>
                </a:solidFill>
                <a:latin typeface="Calibri"/>
                <a:ea typeface="Calibri"/>
                <a:cs typeface="Calibri"/>
                <a:sym typeface="Calibri"/>
              </a:rPr>
              <a:t>Formulário de solicitação de agendamento de audiência presencial ou virtual  - Campos</a:t>
            </a:r>
            <a:endParaRPr sz="2000" b="1" i="0" u="none" strike="noStrike" cap="none">
              <a:solidFill>
                <a:schemeClr val="lt1"/>
              </a:solidFill>
              <a:latin typeface="Calibri"/>
              <a:ea typeface="Calibri"/>
              <a:cs typeface="Calibri"/>
              <a:sym typeface="Calibri"/>
            </a:endParaRPr>
          </a:p>
        </p:txBody>
      </p:sp>
      <p:pic>
        <p:nvPicPr>
          <p:cNvPr id="340" name="Google Shape;340;g34e85a16a31_0_233"/>
          <p:cNvPicPr preferRelativeResize="0"/>
          <p:nvPr/>
        </p:nvPicPr>
        <p:blipFill rotWithShape="1">
          <a:blip r:embed="rId4">
            <a:alphaModFix/>
          </a:blip>
          <a:srcRect/>
          <a:stretch/>
        </p:blipFill>
        <p:spPr>
          <a:xfrm>
            <a:off x="8816016" y="5660218"/>
            <a:ext cx="3069981" cy="490624"/>
          </a:xfrm>
          <a:prstGeom prst="rect">
            <a:avLst/>
          </a:prstGeom>
          <a:noFill/>
          <a:ln>
            <a:noFill/>
          </a:ln>
        </p:spPr>
      </p:pic>
      <p:pic>
        <p:nvPicPr>
          <p:cNvPr id="341" name="Google Shape;341;g34e85a16a31_0_233"/>
          <p:cNvPicPr preferRelativeResize="0"/>
          <p:nvPr/>
        </p:nvPicPr>
        <p:blipFill rotWithShape="1">
          <a:blip r:embed="rId5">
            <a:alphaModFix/>
          </a:blip>
          <a:srcRect r="72137" b="64349"/>
          <a:stretch/>
        </p:blipFill>
        <p:spPr>
          <a:xfrm rot="5400000">
            <a:off x="-76729" y="21646"/>
            <a:ext cx="1341663" cy="1254299"/>
          </a:xfrm>
          <a:prstGeom prst="rect">
            <a:avLst/>
          </a:prstGeom>
          <a:noFill/>
          <a:ln>
            <a:noFill/>
          </a:ln>
        </p:spPr>
      </p:pic>
      <p:pic>
        <p:nvPicPr>
          <p:cNvPr id="342" name="Google Shape;342;g34e85a16a31_0_233"/>
          <p:cNvPicPr preferRelativeResize="0"/>
          <p:nvPr/>
        </p:nvPicPr>
        <p:blipFill rotWithShape="1">
          <a:blip r:embed="rId6">
            <a:alphaModFix/>
          </a:blip>
          <a:srcRect/>
          <a:stretch/>
        </p:blipFill>
        <p:spPr>
          <a:xfrm>
            <a:off x="9441455" y="6324387"/>
            <a:ext cx="2519188" cy="402599"/>
          </a:xfrm>
          <a:prstGeom prst="rect">
            <a:avLst/>
          </a:prstGeom>
          <a:noFill/>
          <a:ln>
            <a:noFill/>
          </a:ln>
        </p:spPr>
      </p:pic>
      <p:sp>
        <p:nvSpPr>
          <p:cNvPr id="343" name="Google Shape;343;g34e85a16a31_0_233"/>
          <p:cNvSpPr txBox="1"/>
          <p:nvPr/>
        </p:nvSpPr>
        <p:spPr>
          <a:xfrm>
            <a:off x="953825" y="1414213"/>
            <a:ext cx="10328400" cy="43065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360"/>
              </a:spcBef>
              <a:spcAft>
                <a:spcPts val="0"/>
              </a:spcAft>
              <a:buClr>
                <a:srgbClr val="000000"/>
              </a:buClr>
              <a:buSzPts val="1500"/>
              <a:buFont typeface="Arial"/>
              <a:buNone/>
            </a:pPr>
            <a:r>
              <a:rPr lang="pt-BR" sz="1500" b="1" i="0" u="none" strike="noStrike" cap="none">
                <a:solidFill>
                  <a:schemeClr val="dk1"/>
                </a:solidFill>
                <a:latin typeface="Calibri"/>
                <a:ea typeface="Calibri"/>
                <a:cs typeface="Calibri"/>
                <a:sym typeface="Calibri"/>
              </a:rPr>
              <a:t>8.Pauta da audiência</a:t>
            </a:r>
            <a:endParaRPr sz="1500" b="1" i="0" u="none" strike="noStrike" cap="none">
              <a:solidFill>
                <a:schemeClr val="dk1"/>
              </a:solidFill>
              <a:latin typeface="Calibri"/>
              <a:ea typeface="Calibri"/>
              <a:cs typeface="Calibri"/>
              <a:sym typeface="Calibri"/>
            </a:endParaRPr>
          </a:p>
        </p:txBody>
      </p:sp>
      <p:pic>
        <p:nvPicPr>
          <p:cNvPr id="344" name="Google Shape;344;g34e85a16a31_0_233"/>
          <p:cNvPicPr preferRelativeResize="0"/>
          <p:nvPr/>
        </p:nvPicPr>
        <p:blipFill rotWithShape="1">
          <a:blip r:embed="rId7">
            <a:alphaModFix/>
          </a:blip>
          <a:srcRect/>
          <a:stretch/>
        </p:blipFill>
        <p:spPr>
          <a:xfrm>
            <a:off x="2283375" y="1857125"/>
            <a:ext cx="5434475" cy="4755125"/>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48"/>
        <p:cNvGrpSpPr/>
        <p:nvPr/>
      </p:nvGrpSpPr>
      <p:grpSpPr>
        <a:xfrm>
          <a:off x="0" y="0"/>
          <a:ext cx="0" cy="0"/>
          <a:chOff x="0" y="0"/>
          <a:chExt cx="0" cy="0"/>
        </a:xfrm>
      </p:grpSpPr>
      <p:sp>
        <p:nvSpPr>
          <p:cNvPr id="349" name="Google Shape;349;g34e85a16a31_0_304"/>
          <p:cNvSpPr/>
          <p:nvPr/>
        </p:nvSpPr>
        <p:spPr>
          <a:xfrm>
            <a:off x="0" y="-1"/>
            <a:ext cx="12213900" cy="1254300"/>
          </a:xfrm>
          <a:prstGeom prst="rect">
            <a:avLst/>
          </a:prstGeom>
          <a:gradFill>
            <a:gsLst>
              <a:gs pos="0">
                <a:srgbClr val="005150"/>
              </a:gs>
              <a:gs pos="50000">
                <a:srgbClr val="007673"/>
              </a:gs>
              <a:gs pos="100000">
                <a:srgbClr val="008D8B"/>
              </a:gs>
            </a:gsLst>
            <a:lin ang="13500032" scaled="0"/>
          </a:gra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350" name="Google Shape;350;g34e85a16a31_0_304"/>
          <p:cNvPicPr preferRelativeResize="0"/>
          <p:nvPr/>
        </p:nvPicPr>
        <p:blipFill rotWithShape="1">
          <a:blip r:embed="rId3">
            <a:alphaModFix/>
          </a:blip>
          <a:srcRect b="55693"/>
          <a:stretch/>
        </p:blipFill>
        <p:spPr>
          <a:xfrm>
            <a:off x="22034" y="-60433"/>
            <a:ext cx="12192000" cy="1341666"/>
          </a:xfrm>
          <a:prstGeom prst="rect">
            <a:avLst/>
          </a:prstGeom>
          <a:noFill/>
          <a:ln>
            <a:noFill/>
          </a:ln>
        </p:spPr>
      </p:pic>
      <p:sp>
        <p:nvSpPr>
          <p:cNvPr id="351" name="Google Shape;351;g34e85a16a31_0_304"/>
          <p:cNvSpPr txBox="1"/>
          <p:nvPr/>
        </p:nvSpPr>
        <p:spPr>
          <a:xfrm>
            <a:off x="1592276" y="410350"/>
            <a:ext cx="10328400" cy="4002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pt-BR" sz="2000" b="1" i="0" u="none" strike="noStrike" cap="none">
                <a:solidFill>
                  <a:schemeClr val="lt1"/>
                </a:solidFill>
                <a:latin typeface="Calibri"/>
                <a:ea typeface="Calibri"/>
                <a:cs typeface="Calibri"/>
                <a:sym typeface="Calibri"/>
              </a:rPr>
              <a:t>Formulário de solicitação de agendamento de audiência presencial ou virtual  - Campos</a:t>
            </a:r>
            <a:endParaRPr sz="2000" b="1" i="0" u="none" strike="noStrike" cap="none">
              <a:solidFill>
                <a:schemeClr val="lt1"/>
              </a:solidFill>
              <a:latin typeface="Calibri"/>
              <a:ea typeface="Calibri"/>
              <a:cs typeface="Calibri"/>
              <a:sym typeface="Calibri"/>
            </a:endParaRPr>
          </a:p>
        </p:txBody>
      </p:sp>
      <p:pic>
        <p:nvPicPr>
          <p:cNvPr id="352" name="Google Shape;352;g34e85a16a31_0_304"/>
          <p:cNvPicPr preferRelativeResize="0"/>
          <p:nvPr/>
        </p:nvPicPr>
        <p:blipFill rotWithShape="1">
          <a:blip r:embed="rId4">
            <a:alphaModFix/>
          </a:blip>
          <a:srcRect/>
          <a:stretch/>
        </p:blipFill>
        <p:spPr>
          <a:xfrm>
            <a:off x="8816016" y="5660218"/>
            <a:ext cx="3069981" cy="490624"/>
          </a:xfrm>
          <a:prstGeom prst="rect">
            <a:avLst/>
          </a:prstGeom>
          <a:noFill/>
          <a:ln>
            <a:noFill/>
          </a:ln>
        </p:spPr>
      </p:pic>
      <p:pic>
        <p:nvPicPr>
          <p:cNvPr id="353" name="Google Shape;353;g34e85a16a31_0_304"/>
          <p:cNvPicPr preferRelativeResize="0"/>
          <p:nvPr/>
        </p:nvPicPr>
        <p:blipFill rotWithShape="1">
          <a:blip r:embed="rId5">
            <a:alphaModFix/>
          </a:blip>
          <a:srcRect r="72137" b="64349"/>
          <a:stretch/>
        </p:blipFill>
        <p:spPr>
          <a:xfrm rot="5400000">
            <a:off x="-76729" y="21646"/>
            <a:ext cx="1341663" cy="1254299"/>
          </a:xfrm>
          <a:prstGeom prst="rect">
            <a:avLst/>
          </a:prstGeom>
          <a:noFill/>
          <a:ln>
            <a:noFill/>
          </a:ln>
        </p:spPr>
      </p:pic>
      <p:sp>
        <p:nvSpPr>
          <p:cNvPr id="354" name="Google Shape;354;g34e85a16a31_0_304"/>
          <p:cNvSpPr txBox="1"/>
          <p:nvPr/>
        </p:nvSpPr>
        <p:spPr>
          <a:xfrm>
            <a:off x="953825" y="1414213"/>
            <a:ext cx="10328400" cy="43065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360"/>
              </a:spcBef>
              <a:spcAft>
                <a:spcPts val="0"/>
              </a:spcAft>
              <a:buClr>
                <a:srgbClr val="000000"/>
              </a:buClr>
              <a:buSzPts val="1500"/>
              <a:buFont typeface="Arial"/>
              <a:buNone/>
            </a:pPr>
            <a:r>
              <a:rPr lang="pt-BR" sz="1500" b="1" i="0" u="none" strike="noStrike" cap="none">
                <a:solidFill>
                  <a:schemeClr val="dk1"/>
                </a:solidFill>
                <a:latin typeface="Calibri"/>
                <a:ea typeface="Calibri"/>
                <a:cs typeface="Calibri"/>
                <a:sym typeface="Calibri"/>
              </a:rPr>
              <a:t>8. Pauta da audiência</a:t>
            </a:r>
            <a:endParaRPr sz="1500" b="1" i="0" u="none" strike="noStrike" cap="none">
              <a:solidFill>
                <a:schemeClr val="dk1"/>
              </a:solidFill>
              <a:latin typeface="Calibri"/>
              <a:ea typeface="Calibri"/>
              <a:cs typeface="Calibri"/>
              <a:sym typeface="Calibri"/>
            </a:endParaRPr>
          </a:p>
          <a:p>
            <a:pPr marL="0" marR="0" lvl="0" indent="0" algn="l" rtl="0">
              <a:lnSpc>
                <a:spcPct val="115000"/>
              </a:lnSpc>
              <a:spcBef>
                <a:spcPts val="0"/>
              </a:spcBef>
              <a:spcAft>
                <a:spcPts val="0"/>
              </a:spcAft>
              <a:buClr>
                <a:srgbClr val="000000"/>
              </a:buClr>
              <a:buSzPts val="1500"/>
              <a:buFont typeface="Arial"/>
              <a:buNone/>
            </a:pPr>
            <a:r>
              <a:rPr lang="pt-BR" sz="1500" b="0" i="0" u="none" strike="noStrike" cap="none">
                <a:solidFill>
                  <a:schemeClr val="dk1"/>
                </a:solidFill>
                <a:latin typeface="Calibri"/>
                <a:ea typeface="Calibri"/>
                <a:cs typeface="Calibri"/>
                <a:sym typeface="Calibri"/>
              </a:rPr>
              <a:t>A pauta da audiência contém diversos campos que devem ser preenchidos:</a:t>
            </a:r>
            <a:endParaRPr sz="1500" b="0" i="0" u="none" strike="noStrike" cap="none">
              <a:solidFill>
                <a:schemeClr val="dk1"/>
              </a:solidFill>
              <a:latin typeface="Calibri"/>
              <a:ea typeface="Calibri"/>
              <a:cs typeface="Calibri"/>
              <a:sym typeface="Calibri"/>
            </a:endParaRPr>
          </a:p>
          <a:p>
            <a:pPr marL="457200" marR="0" lvl="0" indent="-323850" algn="l" rtl="0">
              <a:lnSpc>
                <a:spcPct val="115000"/>
              </a:lnSpc>
              <a:spcBef>
                <a:spcPts val="0"/>
              </a:spcBef>
              <a:spcAft>
                <a:spcPts val="0"/>
              </a:spcAft>
              <a:buClr>
                <a:schemeClr val="dk1"/>
              </a:buClr>
              <a:buSzPts val="1500"/>
              <a:buFont typeface="Calibri"/>
              <a:buChar char="●"/>
            </a:pPr>
            <a:r>
              <a:rPr lang="pt-BR" sz="1500" b="1" i="0" u="none" strike="noStrike" cap="none">
                <a:solidFill>
                  <a:schemeClr val="dk1"/>
                </a:solidFill>
                <a:latin typeface="Calibri"/>
                <a:ea typeface="Calibri"/>
                <a:cs typeface="Calibri"/>
                <a:sym typeface="Calibri"/>
              </a:rPr>
              <a:t>Objetivo</a:t>
            </a:r>
            <a:r>
              <a:rPr lang="pt-BR" sz="1500" b="0" i="0" u="none" strike="noStrike" cap="none">
                <a:solidFill>
                  <a:schemeClr val="dk1"/>
                </a:solidFill>
                <a:latin typeface="Calibri"/>
                <a:ea typeface="Calibri"/>
                <a:cs typeface="Calibri"/>
                <a:sym typeface="Calibri"/>
              </a:rPr>
              <a:t>: campo obrigatório onde deve ser descrito, de forma clara, o objetivo da audiência.</a:t>
            </a:r>
            <a:endParaRPr sz="1500" b="0" i="0" u="none" strike="noStrike" cap="none">
              <a:solidFill>
                <a:schemeClr val="dk1"/>
              </a:solidFill>
              <a:latin typeface="Calibri"/>
              <a:ea typeface="Calibri"/>
              <a:cs typeface="Calibri"/>
              <a:sym typeface="Calibri"/>
            </a:endParaRPr>
          </a:p>
          <a:p>
            <a:pPr marL="457200" marR="0" lvl="0" indent="-323850" algn="l" rtl="0">
              <a:lnSpc>
                <a:spcPct val="115000"/>
              </a:lnSpc>
              <a:spcBef>
                <a:spcPts val="0"/>
              </a:spcBef>
              <a:spcAft>
                <a:spcPts val="0"/>
              </a:spcAft>
              <a:buClr>
                <a:schemeClr val="dk1"/>
              </a:buClr>
              <a:buSzPts val="1500"/>
              <a:buFont typeface="Calibri"/>
              <a:buChar char="●"/>
            </a:pPr>
            <a:r>
              <a:rPr lang="pt-BR" sz="1500" b="1" i="0" u="none" strike="noStrike" cap="none">
                <a:solidFill>
                  <a:schemeClr val="dk1"/>
                </a:solidFill>
                <a:latin typeface="Calibri"/>
                <a:ea typeface="Calibri"/>
                <a:cs typeface="Calibri"/>
                <a:sym typeface="Calibri"/>
              </a:rPr>
              <a:t>Detalhamento dos assuntos a serem tratados</a:t>
            </a:r>
            <a:r>
              <a:rPr lang="pt-BR" sz="1500" b="0" i="0" u="none" strike="noStrike" cap="none">
                <a:solidFill>
                  <a:schemeClr val="dk1"/>
                </a:solidFill>
                <a:latin typeface="Calibri"/>
                <a:ea typeface="Calibri"/>
                <a:cs typeface="Calibri"/>
                <a:sym typeface="Calibri"/>
              </a:rPr>
              <a:t>: também de preenchimento obrigatório, este campo deve conter os temas a serem abordados, com seus respectivos detalhes e possíveis desdobramentos.</a:t>
            </a:r>
            <a:endParaRPr sz="1500" b="0" i="0" u="none" strike="noStrike" cap="none">
              <a:solidFill>
                <a:schemeClr val="dk1"/>
              </a:solidFill>
              <a:latin typeface="Calibri"/>
              <a:ea typeface="Calibri"/>
              <a:cs typeface="Calibri"/>
              <a:sym typeface="Calibri"/>
            </a:endParaRPr>
          </a:p>
          <a:p>
            <a:pPr marL="457200" marR="0" lvl="0" indent="-323850" algn="l" rtl="0">
              <a:lnSpc>
                <a:spcPct val="115000"/>
              </a:lnSpc>
              <a:spcBef>
                <a:spcPts val="0"/>
              </a:spcBef>
              <a:spcAft>
                <a:spcPts val="0"/>
              </a:spcAft>
              <a:buClr>
                <a:schemeClr val="dk1"/>
              </a:buClr>
              <a:buSzPts val="1500"/>
              <a:buFont typeface="Calibri"/>
              <a:buChar char="●"/>
            </a:pPr>
            <a:r>
              <a:rPr lang="pt-BR" sz="1500" b="1" i="0" u="none" strike="noStrike" cap="none">
                <a:solidFill>
                  <a:schemeClr val="dk1"/>
                </a:solidFill>
                <a:latin typeface="Calibri"/>
                <a:ea typeface="Calibri"/>
                <a:cs typeface="Calibri"/>
                <a:sym typeface="Calibri"/>
              </a:rPr>
              <a:t>Informações gerais sobre o produto/serviço ou empresa</a:t>
            </a:r>
            <a:r>
              <a:rPr lang="pt-BR" sz="1500" b="0" i="0" u="none" strike="noStrike" cap="none">
                <a:solidFill>
                  <a:schemeClr val="dk1"/>
                </a:solidFill>
                <a:latin typeface="Calibri"/>
                <a:ea typeface="Calibri"/>
                <a:cs typeface="Calibri"/>
                <a:sym typeface="Calibri"/>
              </a:rPr>
              <a:t>: deve ser preenchido conforme as informações relevantes e necessárias ao contexto da audiência.</a:t>
            </a:r>
            <a:endParaRPr sz="1500" b="0" i="0" u="none" strike="noStrike" cap="none">
              <a:solidFill>
                <a:schemeClr val="dk1"/>
              </a:solidFill>
              <a:latin typeface="Calibri"/>
              <a:ea typeface="Calibri"/>
              <a:cs typeface="Calibri"/>
              <a:sym typeface="Calibri"/>
            </a:endParaRPr>
          </a:p>
          <a:p>
            <a:pPr marL="0" marR="0" lvl="0" indent="0" algn="l" rtl="0">
              <a:lnSpc>
                <a:spcPct val="100000"/>
              </a:lnSpc>
              <a:spcBef>
                <a:spcPts val="360"/>
              </a:spcBef>
              <a:spcAft>
                <a:spcPts val="0"/>
              </a:spcAft>
              <a:buClr>
                <a:srgbClr val="000000"/>
              </a:buClr>
              <a:buSzPts val="1500"/>
              <a:buFont typeface="Arial"/>
              <a:buNone/>
            </a:pPr>
            <a:endParaRPr sz="1500" b="0" i="0" u="none" strike="noStrike" cap="none">
              <a:solidFill>
                <a:schemeClr val="dk1"/>
              </a:solidFill>
              <a:latin typeface="Calibri"/>
              <a:ea typeface="Calibri"/>
              <a:cs typeface="Calibri"/>
              <a:sym typeface="Calibri"/>
            </a:endParaRPr>
          </a:p>
        </p:txBody>
      </p:sp>
      <p:pic>
        <p:nvPicPr>
          <p:cNvPr id="355" name="Google Shape;355;g34e85a16a31_0_304"/>
          <p:cNvPicPr preferRelativeResize="0"/>
          <p:nvPr/>
        </p:nvPicPr>
        <p:blipFill rotWithShape="1">
          <a:blip r:embed="rId6">
            <a:alphaModFix/>
          </a:blip>
          <a:srcRect/>
          <a:stretch/>
        </p:blipFill>
        <p:spPr>
          <a:xfrm>
            <a:off x="9467430" y="6324412"/>
            <a:ext cx="2519188" cy="402599"/>
          </a:xfrm>
          <a:prstGeom prst="rect">
            <a:avLst/>
          </a:prstGeom>
          <a:noFill/>
          <a:ln>
            <a:noFill/>
          </a:ln>
        </p:spPr>
      </p:pic>
      <p:pic>
        <p:nvPicPr>
          <p:cNvPr id="356" name="Google Shape;356;g34e85a16a31_0_304"/>
          <p:cNvPicPr preferRelativeResize="0"/>
          <p:nvPr/>
        </p:nvPicPr>
        <p:blipFill rotWithShape="1">
          <a:blip r:embed="rId7">
            <a:alphaModFix/>
          </a:blip>
          <a:srcRect/>
          <a:stretch/>
        </p:blipFill>
        <p:spPr>
          <a:xfrm>
            <a:off x="3425700" y="3322924"/>
            <a:ext cx="4059725" cy="3404075"/>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60"/>
        <p:cNvGrpSpPr/>
        <p:nvPr/>
      </p:nvGrpSpPr>
      <p:grpSpPr>
        <a:xfrm>
          <a:off x="0" y="0"/>
          <a:ext cx="0" cy="0"/>
          <a:chOff x="0" y="0"/>
          <a:chExt cx="0" cy="0"/>
        </a:xfrm>
      </p:grpSpPr>
      <p:sp>
        <p:nvSpPr>
          <p:cNvPr id="361" name="Google Shape;361;g34e85a16a31_0_245"/>
          <p:cNvSpPr/>
          <p:nvPr/>
        </p:nvSpPr>
        <p:spPr>
          <a:xfrm>
            <a:off x="0" y="-1"/>
            <a:ext cx="12213900" cy="1254300"/>
          </a:xfrm>
          <a:prstGeom prst="rect">
            <a:avLst/>
          </a:prstGeom>
          <a:gradFill>
            <a:gsLst>
              <a:gs pos="0">
                <a:srgbClr val="005150"/>
              </a:gs>
              <a:gs pos="50000">
                <a:srgbClr val="007673"/>
              </a:gs>
              <a:gs pos="100000">
                <a:srgbClr val="008D8B"/>
              </a:gs>
            </a:gsLst>
            <a:lin ang="13500032" scaled="0"/>
          </a:gra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362" name="Google Shape;362;g34e85a16a31_0_245"/>
          <p:cNvPicPr preferRelativeResize="0"/>
          <p:nvPr/>
        </p:nvPicPr>
        <p:blipFill rotWithShape="1">
          <a:blip r:embed="rId3">
            <a:alphaModFix/>
          </a:blip>
          <a:srcRect b="55693"/>
          <a:stretch/>
        </p:blipFill>
        <p:spPr>
          <a:xfrm>
            <a:off x="22034" y="-60433"/>
            <a:ext cx="12192000" cy="1341666"/>
          </a:xfrm>
          <a:prstGeom prst="rect">
            <a:avLst/>
          </a:prstGeom>
          <a:noFill/>
          <a:ln>
            <a:noFill/>
          </a:ln>
        </p:spPr>
      </p:pic>
      <p:sp>
        <p:nvSpPr>
          <p:cNvPr id="363" name="Google Shape;363;g34e85a16a31_0_245"/>
          <p:cNvSpPr txBox="1"/>
          <p:nvPr/>
        </p:nvSpPr>
        <p:spPr>
          <a:xfrm>
            <a:off x="1592276" y="410350"/>
            <a:ext cx="10328400" cy="4002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pt-BR" sz="2000" b="1" i="0" u="none" strike="noStrike" cap="none">
                <a:solidFill>
                  <a:schemeClr val="lt1"/>
                </a:solidFill>
                <a:latin typeface="Calibri"/>
                <a:ea typeface="Calibri"/>
                <a:cs typeface="Calibri"/>
                <a:sym typeface="Calibri"/>
              </a:rPr>
              <a:t>Formulário de solicitação de agendamento de audiência presencial ou virtual  - Campos</a:t>
            </a:r>
            <a:endParaRPr sz="2000" b="1" i="0" u="none" strike="noStrike" cap="none">
              <a:solidFill>
                <a:schemeClr val="lt1"/>
              </a:solidFill>
              <a:latin typeface="Calibri"/>
              <a:ea typeface="Calibri"/>
              <a:cs typeface="Calibri"/>
              <a:sym typeface="Calibri"/>
            </a:endParaRPr>
          </a:p>
        </p:txBody>
      </p:sp>
      <p:pic>
        <p:nvPicPr>
          <p:cNvPr id="364" name="Google Shape;364;g34e85a16a31_0_245"/>
          <p:cNvPicPr preferRelativeResize="0"/>
          <p:nvPr/>
        </p:nvPicPr>
        <p:blipFill rotWithShape="1">
          <a:blip r:embed="rId4">
            <a:alphaModFix/>
          </a:blip>
          <a:srcRect/>
          <a:stretch/>
        </p:blipFill>
        <p:spPr>
          <a:xfrm>
            <a:off x="8816016" y="5660218"/>
            <a:ext cx="3069981" cy="490624"/>
          </a:xfrm>
          <a:prstGeom prst="rect">
            <a:avLst/>
          </a:prstGeom>
          <a:noFill/>
          <a:ln>
            <a:noFill/>
          </a:ln>
        </p:spPr>
      </p:pic>
      <p:pic>
        <p:nvPicPr>
          <p:cNvPr id="365" name="Google Shape;365;g34e85a16a31_0_245"/>
          <p:cNvPicPr preferRelativeResize="0"/>
          <p:nvPr/>
        </p:nvPicPr>
        <p:blipFill rotWithShape="1">
          <a:blip r:embed="rId5">
            <a:alphaModFix/>
          </a:blip>
          <a:srcRect r="72137" b="64349"/>
          <a:stretch/>
        </p:blipFill>
        <p:spPr>
          <a:xfrm rot="5400000">
            <a:off x="-76729" y="21646"/>
            <a:ext cx="1341663" cy="1254299"/>
          </a:xfrm>
          <a:prstGeom prst="rect">
            <a:avLst/>
          </a:prstGeom>
          <a:noFill/>
          <a:ln>
            <a:noFill/>
          </a:ln>
        </p:spPr>
      </p:pic>
      <p:sp>
        <p:nvSpPr>
          <p:cNvPr id="366" name="Google Shape;366;g34e85a16a31_0_245"/>
          <p:cNvSpPr txBox="1"/>
          <p:nvPr/>
        </p:nvSpPr>
        <p:spPr>
          <a:xfrm>
            <a:off x="953825" y="1414213"/>
            <a:ext cx="10328400" cy="43065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360"/>
              </a:spcBef>
              <a:spcAft>
                <a:spcPts val="0"/>
              </a:spcAft>
              <a:buClr>
                <a:srgbClr val="000000"/>
              </a:buClr>
              <a:buSzPts val="1500"/>
              <a:buFont typeface="Arial"/>
              <a:buNone/>
            </a:pPr>
            <a:r>
              <a:rPr lang="pt-BR" sz="1500" b="1" i="0" u="none" strike="noStrike" cap="none">
                <a:solidFill>
                  <a:schemeClr val="dk1"/>
                </a:solidFill>
                <a:latin typeface="Calibri"/>
                <a:ea typeface="Calibri"/>
                <a:cs typeface="Calibri"/>
                <a:sym typeface="Calibri"/>
              </a:rPr>
              <a:t>8. Pauta da audiência</a:t>
            </a:r>
            <a:endParaRPr sz="1500" b="0" i="0" u="none" strike="noStrike" cap="none">
              <a:solidFill>
                <a:schemeClr val="dk1"/>
              </a:solidFill>
              <a:latin typeface="Calibri"/>
              <a:ea typeface="Calibri"/>
              <a:cs typeface="Calibri"/>
              <a:sym typeface="Calibri"/>
            </a:endParaRPr>
          </a:p>
          <a:p>
            <a:pPr marL="457200" marR="0" lvl="0" indent="-323850" algn="l" rtl="0">
              <a:lnSpc>
                <a:spcPct val="115000"/>
              </a:lnSpc>
              <a:spcBef>
                <a:spcPts val="0"/>
              </a:spcBef>
              <a:spcAft>
                <a:spcPts val="0"/>
              </a:spcAft>
              <a:buClr>
                <a:schemeClr val="dk1"/>
              </a:buClr>
              <a:buSzPts val="1500"/>
              <a:buFont typeface="Calibri"/>
              <a:buChar char="●"/>
            </a:pPr>
            <a:r>
              <a:rPr lang="pt-BR" sz="1500" b="1" i="0" u="none" strike="noStrike" cap="none">
                <a:solidFill>
                  <a:schemeClr val="dk1"/>
                </a:solidFill>
                <a:latin typeface="Calibri"/>
                <a:ea typeface="Calibri"/>
                <a:cs typeface="Calibri"/>
                <a:sym typeface="Calibri"/>
              </a:rPr>
              <a:t>Protocolo(s) e audiência(s) anterior(es)</a:t>
            </a:r>
            <a:r>
              <a:rPr lang="pt-BR" sz="1500" b="0" i="0" u="none" strike="noStrike" cap="none">
                <a:solidFill>
                  <a:schemeClr val="dk1"/>
                </a:solidFill>
                <a:latin typeface="Calibri"/>
                <a:ea typeface="Calibri"/>
                <a:cs typeface="Calibri"/>
                <a:sym typeface="Calibri"/>
              </a:rPr>
              <a:t>: este campo é opcional, ficando a critério do solicitante preenchê-lo. Trata-se de um campo múltiplo em que ao clicar no botão "+", novos campos serão exibidos, permitindo o preenchimento de quantos registros forem necessários. Para excluir, passe o mouse sobre o campo e clique no ícone da lixeira.</a:t>
            </a:r>
            <a:endParaRPr sz="1500" b="0" i="0" u="none" strike="noStrike" cap="none">
              <a:solidFill>
                <a:schemeClr val="dk1"/>
              </a:solidFill>
              <a:latin typeface="Calibri"/>
              <a:ea typeface="Calibri"/>
              <a:cs typeface="Calibri"/>
              <a:sym typeface="Calibri"/>
            </a:endParaRPr>
          </a:p>
          <a:p>
            <a:pPr marL="0" marR="0" lvl="0" indent="0" algn="l" rtl="0">
              <a:lnSpc>
                <a:spcPct val="100000"/>
              </a:lnSpc>
              <a:spcBef>
                <a:spcPts val="360"/>
              </a:spcBef>
              <a:spcAft>
                <a:spcPts val="0"/>
              </a:spcAft>
              <a:buClr>
                <a:srgbClr val="000000"/>
              </a:buClr>
              <a:buSzPts val="1500"/>
              <a:buFont typeface="Arial"/>
              <a:buNone/>
            </a:pPr>
            <a:endParaRPr sz="1500" b="0" i="0" u="none" strike="noStrike" cap="none">
              <a:solidFill>
                <a:schemeClr val="dk1"/>
              </a:solidFill>
              <a:latin typeface="Calibri"/>
              <a:ea typeface="Calibri"/>
              <a:cs typeface="Calibri"/>
              <a:sym typeface="Calibri"/>
            </a:endParaRPr>
          </a:p>
        </p:txBody>
      </p:sp>
      <p:pic>
        <p:nvPicPr>
          <p:cNvPr id="367" name="Google Shape;367;g34e85a16a31_0_245"/>
          <p:cNvPicPr preferRelativeResize="0"/>
          <p:nvPr/>
        </p:nvPicPr>
        <p:blipFill rotWithShape="1">
          <a:blip r:embed="rId6">
            <a:alphaModFix/>
          </a:blip>
          <a:srcRect/>
          <a:stretch/>
        </p:blipFill>
        <p:spPr>
          <a:xfrm>
            <a:off x="4202963" y="2688375"/>
            <a:ext cx="2495550" cy="723900"/>
          </a:xfrm>
          <a:prstGeom prst="rect">
            <a:avLst/>
          </a:prstGeom>
          <a:noFill/>
          <a:ln>
            <a:noFill/>
          </a:ln>
        </p:spPr>
      </p:pic>
      <p:sp>
        <p:nvSpPr>
          <p:cNvPr id="368" name="Google Shape;368;g34e85a16a31_0_245"/>
          <p:cNvSpPr txBox="1"/>
          <p:nvPr/>
        </p:nvSpPr>
        <p:spPr>
          <a:xfrm>
            <a:off x="4720388" y="3137200"/>
            <a:ext cx="1460700" cy="4155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500"/>
              <a:buFont typeface="Arial"/>
              <a:buNone/>
            </a:pPr>
            <a:r>
              <a:rPr lang="pt-BR" sz="1500" b="0" i="0" u="none" strike="noStrike" cap="none">
                <a:solidFill>
                  <a:schemeClr val="dk1"/>
                </a:solidFill>
                <a:latin typeface="Calibri"/>
                <a:ea typeface="Calibri"/>
                <a:cs typeface="Calibri"/>
                <a:sym typeface="Calibri"/>
              </a:rPr>
              <a:t>Após clicar no +</a:t>
            </a:r>
            <a:endParaRPr sz="1500" b="0" i="0" u="none" strike="noStrike" cap="none">
              <a:solidFill>
                <a:schemeClr val="dk1"/>
              </a:solidFill>
              <a:latin typeface="Calibri"/>
              <a:ea typeface="Calibri"/>
              <a:cs typeface="Calibri"/>
              <a:sym typeface="Calibri"/>
            </a:endParaRPr>
          </a:p>
        </p:txBody>
      </p:sp>
      <p:pic>
        <p:nvPicPr>
          <p:cNvPr id="369" name="Google Shape;369;g34e85a16a31_0_245"/>
          <p:cNvPicPr preferRelativeResize="0"/>
          <p:nvPr/>
        </p:nvPicPr>
        <p:blipFill rotWithShape="1">
          <a:blip r:embed="rId7">
            <a:alphaModFix/>
          </a:blip>
          <a:srcRect/>
          <a:stretch/>
        </p:blipFill>
        <p:spPr>
          <a:xfrm>
            <a:off x="1048671" y="3980725"/>
            <a:ext cx="9691824" cy="2113750"/>
          </a:xfrm>
          <a:prstGeom prst="rect">
            <a:avLst/>
          </a:prstGeom>
          <a:noFill/>
          <a:ln>
            <a:noFill/>
          </a:ln>
        </p:spPr>
      </p:pic>
      <p:pic>
        <p:nvPicPr>
          <p:cNvPr id="370" name="Google Shape;370;g34e85a16a31_0_245"/>
          <p:cNvPicPr preferRelativeResize="0"/>
          <p:nvPr/>
        </p:nvPicPr>
        <p:blipFill rotWithShape="1">
          <a:blip r:embed="rId8">
            <a:alphaModFix/>
          </a:blip>
          <a:srcRect/>
          <a:stretch/>
        </p:blipFill>
        <p:spPr>
          <a:xfrm>
            <a:off x="9467430" y="6324412"/>
            <a:ext cx="2519188" cy="402599"/>
          </a:xfrm>
          <a:prstGeom prst="rect">
            <a:avLst/>
          </a:prstGeom>
          <a:noFill/>
          <a:ln>
            <a:noFill/>
          </a:ln>
        </p:spPr>
      </p:pic>
      <p:cxnSp>
        <p:nvCxnSpPr>
          <p:cNvPr id="371" name="Google Shape;371;g34e85a16a31_0_245"/>
          <p:cNvCxnSpPr/>
          <p:nvPr/>
        </p:nvCxnSpPr>
        <p:spPr>
          <a:xfrm>
            <a:off x="5450288" y="3500450"/>
            <a:ext cx="900" cy="392100"/>
          </a:xfrm>
          <a:prstGeom prst="straightConnector1">
            <a:avLst/>
          </a:prstGeom>
          <a:noFill/>
          <a:ln w="28575" cap="flat" cmpd="sng">
            <a:solidFill>
              <a:schemeClr val="dk2"/>
            </a:solidFill>
            <a:prstDash val="solid"/>
            <a:round/>
            <a:headEnd type="none" w="sm" len="sm"/>
            <a:tailEnd type="triangle" w="med" len="med"/>
          </a:ln>
        </p:spPr>
      </p:cxn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375"/>
        <p:cNvGrpSpPr/>
        <p:nvPr/>
      </p:nvGrpSpPr>
      <p:grpSpPr>
        <a:xfrm>
          <a:off x="0" y="0"/>
          <a:ext cx="0" cy="0"/>
          <a:chOff x="0" y="0"/>
          <a:chExt cx="0" cy="0"/>
        </a:xfrm>
      </p:grpSpPr>
      <p:sp>
        <p:nvSpPr>
          <p:cNvPr id="376" name="Google Shape;376;g34e85a16a31_0_263"/>
          <p:cNvSpPr/>
          <p:nvPr/>
        </p:nvSpPr>
        <p:spPr>
          <a:xfrm>
            <a:off x="0" y="-1"/>
            <a:ext cx="12213900" cy="1254300"/>
          </a:xfrm>
          <a:prstGeom prst="rect">
            <a:avLst/>
          </a:prstGeom>
          <a:gradFill>
            <a:gsLst>
              <a:gs pos="0">
                <a:srgbClr val="005150"/>
              </a:gs>
              <a:gs pos="50000">
                <a:srgbClr val="007673"/>
              </a:gs>
              <a:gs pos="100000">
                <a:srgbClr val="008D8B"/>
              </a:gs>
            </a:gsLst>
            <a:lin ang="13500032" scaled="0"/>
          </a:gra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377" name="Google Shape;377;g34e85a16a31_0_263"/>
          <p:cNvPicPr preferRelativeResize="0"/>
          <p:nvPr/>
        </p:nvPicPr>
        <p:blipFill rotWithShape="1">
          <a:blip r:embed="rId3">
            <a:alphaModFix/>
          </a:blip>
          <a:srcRect b="55693"/>
          <a:stretch/>
        </p:blipFill>
        <p:spPr>
          <a:xfrm>
            <a:off x="22034" y="-60433"/>
            <a:ext cx="12192000" cy="1341666"/>
          </a:xfrm>
          <a:prstGeom prst="rect">
            <a:avLst/>
          </a:prstGeom>
          <a:noFill/>
          <a:ln>
            <a:noFill/>
          </a:ln>
        </p:spPr>
      </p:pic>
      <p:sp>
        <p:nvSpPr>
          <p:cNvPr id="378" name="Google Shape;378;g34e85a16a31_0_263"/>
          <p:cNvSpPr txBox="1"/>
          <p:nvPr/>
        </p:nvSpPr>
        <p:spPr>
          <a:xfrm>
            <a:off x="1592276" y="410350"/>
            <a:ext cx="10175100" cy="4002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pt-BR" sz="2000" b="1" i="0" u="none" strike="noStrike" cap="none">
                <a:solidFill>
                  <a:schemeClr val="lt1"/>
                </a:solidFill>
                <a:latin typeface="Calibri"/>
                <a:ea typeface="Calibri"/>
                <a:cs typeface="Calibri"/>
                <a:sym typeface="Calibri"/>
              </a:rPr>
              <a:t>Formulário de solicitação de agendamento de audiência presencial ou virtual  - Campos</a:t>
            </a:r>
            <a:endParaRPr sz="2000" b="1" i="0" u="none" strike="noStrike" cap="none">
              <a:solidFill>
                <a:schemeClr val="lt1"/>
              </a:solidFill>
              <a:latin typeface="Calibri"/>
              <a:ea typeface="Calibri"/>
              <a:cs typeface="Calibri"/>
              <a:sym typeface="Calibri"/>
            </a:endParaRPr>
          </a:p>
        </p:txBody>
      </p:sp>
      <p:pic>
        <p:nvPicPr>
          <p:cNvPr id="379" name="Google Shape;379;g34e85a16a31_0_263"/>
          <p:cNvPicPr preferRelativeResize="0"/>
          <p:nvPr/>
        </p:nvPicPr>
        <p:blipFill rotWithShape="1">
          <a:blip r:embed="rId4">
            <a:alphaModFix/>
          </a:blip>
          <a:srcRect/>
          <a:stretch/>
        </p:blipFill>
        <p:spPr>
          <a:xfrm>
            <a:off x="8816016" y="5660218"/>
            <a:ext cx="3069981" cy="490624"/>
          </a:xfrm>
          <a:prstGeom prst="rect">
            <a:avLst/>
          </a:prstGeom>
          <a:noFill/>
          <a:ln>
            <a:noFill/>
          </a:ln>
        </p:spPr>
      </p:pic>
      <p:pic>
        <p:nvPicPr>
          <p:cNvPr id="380" name="Google Shape;380;g34e85a16a31_0_263"/>
          <p:cNvPicPr preferRelativeResize="0"/>
          <p:nvPr/>
        </p:nvPicPr>
        <p:blipFill rotWithShape="1">
          <a:blip r:embed="rId5">
            <a:alphaModFix/>
          </a:blip>
          <a:srcRect r="72137" b="64349"/>
          <a:stretch/>
        </p:blipFill>
        <p:spPr>
          <a:xfrm rot="5400000">
            <a:off x="-76729" y="21646"/>
            <a:ext cx="1341663" cy="1254299"/>
          </a:xfrm>
          <a:prstGeom prst="rect">
            <a:avLst/>
          </a:prstGeom>
          <a:noFill/>
          <a:ln>
            <a:noFill/>
          </a:ln>
        </p:spPr>
      </p:pic>
      <p:pic>
        <p:nvPicPr>
          <p:cNvPr id="381" name="Google Shape;381;g34e85a16a31_0_263"/>
          <p:cNvPicPr preferRelativeResize="0"/>
          <p:nvPr/>
        </p:nvPicPr>
        <p:blipFill rotWithShape="1">
          <a:blip r:embed="rId6">
            <a:alphaModFix/>
          </a:blip>
          <a:srcRect/>
          <a:stretch/>
        </p:blipFill>
        <p:spPr>
          <a:xfrm>
            <a:off x="9441455" y="6324387"/>
            <a:ext cx="2519188" cy="402599"/>
          </a:xfrm>
          <a:prstGeom prst="rect">
            <a:avLst/>
          </a:prstGeom>
          <a:noFill/>
          <a:ln>
            <a:noFill/>
          </a:ln>
        </p:spPr>
      </p:pic>
      <p:sp>
        <p:nvSpPr>
          <p:cNvPr id="382" name="Google Shape;382;g34e85a16a31_0_263"/>
          <p:cNvSpPr txBox="1"/>
          <p:nvPr/>
        </p:nvSpPr>
        <p:spPr>
          <a:xfrm>
            <a:off x="953825" y="1414213"/>
            <a:ext cx="10328400" cy="43065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360"/>
              </a:spcBef>
              <a:spcAft>
                <a:spcPts val="0"/>
              </a:spcAft>
              <a:buClr>
                <a:srgbClr val="000000"/>
              </a:buClr>
              <a:buSzPts val="1500"/>
              <a:buFont typeface="Arial"/>
              <a:buNone/>
            </a:pPr>
            <a:r>
              <a:rPr lang="pt-BR" sz="1500" b="1" i="0" u="none" strike="noStrike" cap="none">
                <a:solidFill>
                  <a:schemeClr val="dk1"/>
                </a:solidFill>
                <a:latin typeface="Calibri"/>
                <a:ea typeface="Calibri"/>
                <a:cs typeface="Calibri"/>
                <a:sym typeface="Calibri"/>
              </a:rPr>
              <a:t>8. Pauta da audiência</a:t>
            </a:r>
            <a:endParaRPr sz="1500" b="1" i="0" u="none" strike="noStrike" cap="none">
              <a:solidFill>
                <a:schemeClr val="dk1"/>
              </a:solidFill>
              <a:latin typeface="Calibri"/>
              <a:ea typeface="Calibri"/>
              <a:cs typeface="Calibri"/>
              <a:sym typeface="Calibri"/>
            </a:endParaRPr>
          </a:p>
          <a:p>
            <a:pPr marL="457200" marR="0" lvl="0" indent="-323850" algn="l" rtl="0">
              <a:lnSpc>
                <a:spcPct val="115000"/>
              </a:lnSpc>
              <a:spcBef>
                <a:spcPts val="0"/>
              </a:spcBef>
              <a:spcAft>
                <a:spcPts val="0"/>
              </a:spcAft>
              <a:buClr>
                <a:schemeClr val="dk1"/>
              </a:buClr>
              <a:buSzPts val="1500"/>
              <a:buFont typeface="Calibri"/>
              <a:buChar char="●"/>
            </a:pPr>
            <a:r>
              <a:rPr lang="pt-BR" sz="1500" b="1" i="0" u="none" strike="noStrike" cap="none">
                <a:solidFill>
                  <a:schemeClr val="dk1"/>
                </a:solidFill>
                <a:latin typeface="Calibri"/>
                <a:ea typeface="Calibri"/>
                <a:cs typeface="Calibri"/>
                <a:sym typeface="Calibri"/>
              </a:rPr>
              <a:t>Número(s) do(s) processo(s) e expediente(s)</a:t>
            </a:r>
            <a:r>
              <a:rPr lang="pt-BR" sz="1500" b="0" i="0" u="none" strike="noStrike" cap="none">
                <a:solidFill>
                  <a:schemeClr val="dk1"/>
                </a:solidFill>
                <a:latin typeface="Calibri"/>
                <a:ea typeface="Calibri"/>
                <a:cs typeface="Calibri"/>
                <a:sym typeface="Calibri"/>
              </a:rPr>
              <a:t>: Este é um campo opcional, e seu preenchimento fica a critério do solicitante. Ele permite múltiplos registros: basta clicar no botão "+" para adicionar novos. Se quiser excluir algum item, passe o mouse sobre o respectivo campo, o ícone de lixeira aparecerá no canto direito, permitindo a remoção.</a:t>
            </a:r>
            <a:endParaRPr sz="1500" b="0" i="0" u="none" strike="noStrike" cap="none">
              <a:solidFill>
                <a:schemeClr val="dk1"/>
              </a:solidFill>
              <a:latin typeface="Calibri"/>
              <a:ea typeface="Calibri"/>
              <a:cs typeface="Calibri"/>
              <a:sym typeface="Calibri"/>
            </a:endParaRPr>
          </a:p>
          <a:p>
            <a:pPr marL="0" marR="0" lvl="0" indent="0" algn="l" rtl="0">
              <a:lnSpc>
                <a:spcPct val="100000"/>
              </a:lnSpc>
              <a:spcBef>
                <a:spcPts val="360"/>
              </a:spcBef>
              <a:spcAft>
                <a:spcPts val="0"/>
              </a:spcAft>
              <a:buClr>
                <a:srgbClr val="000000"/>
              </a:buClr>
              <a:buSzPts val="1500"/>
              <a:buFont typeface="Arial"/>
              <a:buNone/>
            </a:pPr>
            <a:r>
              <a:rPr lang="pt-BR" sz="1500" b="0" i="0" u="none" strike="noStrike" cap="none">
                <a:solidFill>
                  <a:schemeClr val="dk1"/>
                </a:solidFill>
                <a:latin typeface="Calibri"/>
                <a:ea typeface="Calibri"/>
                <a:cs typeface="Calibri"/>
                <a:sym typeface="Calibri"/>
              </a:rPr>
              <a:t> </a:t>
            </a:r>
            <a:endParaRPr sz="1500" b="0" i="0" u="none" strike="noStrike" cap="none">
              <a:solidFill>
                <a:schemeClr val="dk1"/>
              </a:solidFill>
              <a:latin typeface="Calibri"/>
              <a:ea typeface="Calibri"/>
              <a:cs typeface="Calibri"/>
              <a:sym typeface="Calibri"/>
            </a:endParaRPr>
          </a:p>
        </p:txBody>
      </p:sp>
      <p:pic>
        <p:nvPicPr>
          <p:cNvPr id="383" name="Google Shape;383;g34e85a16a31_0_263"/>
          <p:cNvPicPr preferRelativeResize="0"/>
          <p:nvPr/>
        </p:nvPicPr>
        <p:blipFill rotWithShape="1">
          <a:blip r:embed="rId7">
            <a:alphaModFix/>
          </a:blip>
          <a:srcRect/>
          <a:stretch/>
        </p:blipFill>
        <p:spPr>
          <a:xfrm>
            <a:off x="4003825" y="2663613"/>
            <a:ext cx="2828925" cy="619125"/>
          </a:xfrm>
          <a:prstGeom prst="rect">
            <a:avLst/>
          </a:prstGeom>
          <a:noFill/>
          <a:ln>
            <a:noFill/>
          </a:ln>
        </p:spPr>
      </p:pic>
      <p:sp>
        <p:nvSpPr>
          <p:cNvPr id="384" name="Google Shape;384;g34e85a16a31_0_263"/>
          <p:cNvSpPr txBox="1"/>
          <p:nvPr/>
        </p:nvSpPr>
        <p:spPr>
          <a:xfrm>
            <a:off x="4687925" y="3051325"/>
            <a:ext cx="1460700" cy="4155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500"/>
              <a:buFont typeface="Arial"/>
              <a:buNone/>
            </a:pPr>
            <a:r>
              <a:rPr lang="pt-BR" sz="1500" b="0" i="0" u="none" strike="noStrike" cap="none">
                <a:solidFill>
                  <a:schemeClr val="dk1"/>
                </a:solidFill>
                <a:latin typeface="Calibri"/>
                <a:ea typeface="Calibri"/>
                <a:cs typeface="Calibri"/>
                <a:sym typeface="Calibri"/>
              </a:rPr>
              <a:t>Após clicar no +</a:t>
            </a:r>
            <a:endParaRPr sz="1500" b="0" i="0" u="none" strike="noStrike" cap="none">
              <a:solidFill>
                <a:schemeClr val="dk1"/>
              </a:solidFill>
              <a:latin typeface="Calibri"/>
              <a:ea typeface="Calibri"/>
              <a:cs typeface="Calibri"/>
              <a:sym typeface="Calibri"/>
            </a:endParaRPr>
          </a:p>
        </p:txBody>
      </p:sp>
      <p:cxnSp>
        <p:nvCxnSpPr>
          <p:cNvPr id="385" name="Google Shape;385;g34e85a16a31_0_263"/>
          <p:cNvCxnSpPr/>
          <p:nvPr/>
        </p:nvCxnSpPr>
        <p:spPr>
          <a:xfrm>
            <a:off x="5411975" y="3414575"/>
            <a:ext cx="900" cy="392100"/>
          </a:xfrm>
          <a:prstGeom prst="straightConnector1">
            <a:avLst/>
          </a:prstGeom>
          <a:noFill/>
          <a:ln w="28575" cap="flat" cmpd="sng">
            <a:solidFill>
              <a:schemeClr val="dk2"/>
            </a:solidFill>
            <a:prstDash val="solid"/>
            <a:round/>
            <a:headEnd type="none" w="sm" len="sm"/>
            <a:tailEnd type="triangle" w="med" len="med"/>
          </a:ln>
        </p:spPr>
      </p:cxnSp>
      <p:pic>
        <p:nvPicPr>
          <p:cNvPr id="386" name="Google Shape;386;g34e85a16a31_0_263"/>
          <p:cNvPicPr preferRelativeResize="0"/>
          <p:nvPr/>
        </p:nvPicPr>
        <p:blipFill rotWithShape="1">
          <a:blip r:embed="rId8">
            <a:alphaModFix/>
          </a:blip>
          <a:srcRect/>
          <a:stretch/>
        </p:blipFill>
        <p:spPr>
          <a:xfrm>
            <a:off x="1008400" y="3931400"/>
            <a:ext cx="10175187" cy="1744325"/>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390"/>
        <p:cNvGrpSpPr/>
        <p:nvPr/>
      </p:nvGrpSpPr>
      <p:grpSpPr>
        <a:xfrm>
          <a:off x="0" y="0"/>
          <a:ext cx="0" cy="0"/>
          <a:chOff x="0" y="0"/>
          <a:chExt cx="0" cy="0"/>
        </a:xfrm>
      </p:grpSpPr>
      <p:sp>
        <p:nvSpPr>
          <p:cNvPr id="391" name="Google Shape;391;g34e85a16a31_0_289"/>
          <p:cNvSpPr/>
          <p:nvPr/>
        </p:nvSpPr>
        <p:spPr>
          <a:xfrm>
            <a:off x="0" y="-1"/>
            <a:ext cx="12213900" cy="1254300"/>
          </a:xfrm>
          <a:prstGeom prst="rect">
            <a:avLst/>
          </a:prstGeom>
          <a:gradFill>
            <a:gsLst>
              <a:gs pos="0">
                <a:srgbClr val="005150"/>
              </a:gs>
              <a:gs pos="50000">
                <a:srgbClr val="007673"/>
              </a:gs>
              <a:gs pos="100000">
                <a:srgbClr val="008D8B"/>
              </a:gs>
            </a:gsLst>
            <a:lin ang="13500032" scaled="0"/>
          </a:gra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392" name="Google Shape;392;g34e85a16a31_0_289"/>
          <p:cNvPicPr preferRelativeResize="0"/>
          <p:nvPr/>
        </p:nvPicPr>
        <p:blipFill rotWithShape="1">
          <a:blip r:embed="rId3">
            <a:alphaModFix/>
          </a:blip>
          <a:srcRect b="55693"/>
          <a:stretch/>
        </p:blipFill>
        <p:spPr>
          <a:xfrm>
            <a:off x="22034" y="-60433"/>
            <a:ext cx="12192000" cy="1341666"/>
          </a:xfrm>
          <a:prstGeom prst="rect">
            <a:avLst/>
          </a:prstGeom>
          <a:noFill/>
          <a:ln>
            <a:noFill/>
          </a:ln>
        </p:spPr>
      </p:pic>
      <p:sp>
        <p:nvSpPr>
          <p:cNvPr id="393" name="Google Shape;393;g34e85a16a31_0_289"/>
          <p:cNvSpPr txBox="1"/>
          <p:nvPr/>
        </p:nvSpPr>
        <p:spPr>
          <a:xfrm>
            <a:off x="1592276" y="410350"/>
            <a:ext cx="10328400" cy="4002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pt-BR" sz="2000" b="1" i="0" u="none" strike="noStrike" cap="none">
                <a:solidFill>
                  <a:schemeClr val="lt1"/>
                </a:solidFill>
                <a:latin typeface="Calibri"/>
                <a:ea typeface="Calibri"/>
                <a:cs typeface="Calibri"/>
                <a:sym typeface="Calibri"/>
              </a:rPr>
              <a:t>Formulário de solicitação de agendamento de audiência presencial ou virtual  - Campos</a:t>
            </a:r>
            <a:endParaRPr sz="2000" b="1" i="0" u="none" strike="noStrike" cap="none">
              <a:solidFill>
                <a:schemeClr val="lt1"/>
              </a:solidFill>
              <a:latin typeface="Calibri"/>
              <a:ea typeface="Calibri"/>
              <a:cs typeface="Calibri"/>
              <a:sym typeface="Calibri"/>
            </a:endParaRPr>
          </a:p>
        </p:txBody>
      </p:sp>
      <p:pic>
        <p:nvPicPr>
          <p:cNvPr id="394" name="Google Shape;394;g34e85a16a31_0_289"/>
          <p:cNvPicPr preferRelativeResize="0"/>
          <p:nvPr/>
        </p:nvPicPr>
        <p:blipFill rotWithShape="1">
          <a:blip r:embed="rId4">
            <a:alphaModFix/>
          </a:blip>
          <a:srcRect/>
          <a:stretch/>
        </p:blipFill>
        <p:spPr>
          <a:xfrm>
            <a:off x="8816016" y="5660218"/>
            <a:ext cx="3069981" cy="490624"/>
          </a:xfrm>
          <a:prstGeom prst="rect">
            <a:avLst/>
          </a:prstGeom>
          <a:noFill/>
          <a:ln>
            <a:noFill/>
          </a:ln>
        </p:spPr>
      </p:pic>
      <p:pic>
        <p:nvPicPr>
          <p:cNvPr id="395" name="Google Shape;395;g34e85a16a31_0_289"/>
          <p:cNvPicPr preferRelativeResize="0"/>
          <p:nvPr/>
        </p:nvPicPr>
        <p:blipFill rotWithShape="1">
          <a:blip r:embed="rId5">
            <a:alphaModFix/>
          </a:blip>
          <a:srcRect r="72137" b="64349"/>
          <a:stretch/>
        </p:blipFill>
        <p:spPr>
          <a:xfrm rot="5400000">
            <a:off x="-76729" y="21646"/>
            <a:ext cx="1341663" cy="1254299"/>
          </a:xfrm>
          <a:prstGeom prst="rect">
            <a:avLst/>
          </a:prstGeom>
          <a:noFill/>
          <a:ln>
            <a:noFill/>
          </a:ln>
        </p:spPr>
      </p:pic>
      <p:pic>
        <p:nvPicPr>
          <p:cNvPr id="396" name="Google Shape;396;g34e85a16a31_0_289"/>
          <p:cNvPicPr preferRelativeResize="0"/>
          <p:nvPr/>
        </p:nvPicPr>
        <p:blipFill rotWithShape="1">
          <a:blip r:embed="rId6">
            <a:alphaModFix/>
          </a:blip>
          <a:srcRect/>
          <a:stretch/>
        </p:blipFill>
        <p:spPr>
          <a:xfrm>
            <a:off x="9441455" y="6324387"/>
            <a:ext cx="2519188" cy="402599"/>
          </a:xfrm>
          <a:prstGeom prst="rect">
            <a:avLst/>
          </a:prstGeom>
          <a:noFill/>
          <a:ln>
            <a:noFill/>
          </a:ln>
        </p:spPr>
      </p:pic>
      <p:sp>
        <p:nvSpPr>
          <p:cNvPr id="397" name="Google Shape;397;g34e85a16a31_0_289"/>
          <p:cNvSpPr txBox="1"/>
          <p:nvPr/>
        </p:nvSpPr>
        <p:spPr>
          <a:xfrm>
            <a:off x="953825" y="1414213"/>
            <a:ext cx="10328400" cy="43065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360"/>
              </a:spcBef>
              <a:spcAft>
                <a:spcPts val="0"/>
              </a:spcAft>
              <a:buClr>
                <a:srgbClr val="000000"/>
              </a:buClr>
              <a:buSzPts val="1500"/>
              <a:buFont typeface="Arial"/>
              <a:buNone/>
            </a:pPr>
            <a:r>
              <a:rPr lang="pt-BR" sz="1500" b="1" i="0" u="none" strike="noStrike" cap="none">
                <a:solidFill>
                  <a:schemeClr val="dk1"/>
                </a:solidFill>
                <a:latin typeface="Calibri"/>
                <a:ea typeface="Calibri"/>
                <a:cs typeface="Calibri"/>
                <a:sym typeface="Calibri"/>
              </a:rPr>
              <a:t>8. Pauta da audiência</a:t>
            </a:r>
            <a:endParaRPr sz="1500" b="1" i="0" u="none" strike="noStrike" cap="none">
              <a:solidFill>
                <a:schemeClr val="dk1"/>
              </a:solidFill>
              <a:latin typeface="Calibri"/>
              <a:ea typeface="Calibri"/>
              <a:cs typeface="Calibri"/>
              <a:sym typeface="Calibri"/>
            </a:endParaRPr>
          </a:p>
          <a:p>
            <a:pPr marL="457200" marR="0" lvl="0" indent="-323850" algn="l" rtl="0">
              <a:lnSpc>
                <a:spcPct val="115000"/>
              </a:lnSpc>
              <a:spcBef>
                <a:spcPts val="0"/>
              </a:spcBef>
              <a:spcAft>
                <a:spcPts val="0"/>
              </a:spcAft>
              <a:buClr>
                <a:schemeClr val="dk1"/>
              </a:buClr>
              <a:buSzPts val="1500"/>
              <a:buFont typeface="Calibri"/>
              <a:buChar char="●"/>
            </a:pPr>
            <a:r>
              <a:rPr lang="pt-BR" sz="1500" b="1" i="0" u="none" strike="noStrike" cap="none">
                <a:solidFill>
                  <a:schemeClr val="dk1"/>
                </a:solidFill>
                <a:latin typeface="Calibri"/>
                <a:ea typeface="Calibri"/>
                <a:cs typeface="Calibri"/>
                <a:sym typeface="Calibri"/>
              </a:rPr>
              <a:t>Atas anteriores</a:t>
            </a:r>
            <a:r>
              <a:rPr lang="pt-BR" sz="1500" b="0" i="0" u="none" strike="noStrike" cap="none">
                <a:solidFill>
                  <a:schemeClr val="dk1"/>
                </a:solidFill>
                <a:latin typeface="Calibri"/>
                <a:ea typeface="Calibri"/>
                <a:cs typeface="Calibri"/>
                <a:sym typeface="Calibri"/>
              </a:rPr>
              <a:t>: Este é um campo opcional, destinado ao envio de documentos ou anexos, caso o assunto já tenha sido objeto de alguma audiência. Ao clicar no ícone      , será aberta uma aba para selecionar os documentos que deseja enviar.    </a:t>
            </a:r>
            <a:endParaRPr sz="1500" b="0" i="0" u="none" strike="noStrike" cap="none">
              <a:solidFill>
                <a:schemeClr val="dk1"/>
              </a:solidFill>
              <a:latin typeface="Calibri"/>
              <a:ea typeface="Calibri"/>
              <a:cs typeface="Calibri"/>
              <a:sym typeface="Calibri"/>
            </a:endParaRPr>
          </a:p>
          <a:p>
            <a:pPr marL="0" marR="0" lvl="0" indent="0" algn="l" rtl="0">
              <a:lnSpc>
                <a:spcPct val="100000"/>
              </a:lnSpc>
              <a:spcBef>
                <a:spcPts val="360"/>
              </a:spcBef>
              <a:spcAft>
                <a:spcPts val="0"/>
              </a:spcAft>
              <a:buClr>
                <a:srgbClr val="000000"/>
              </a:buClr>
              <a:buSzPts val="1500"/>
              <a:buFont typeface="Arial"/>
              <a:buNone/>
            </a:pPr>
            <a:r>
              <a:rPr lang="pt-BR" sz="1500" b="0" i="0" u="none" strike="noStrike" cap="none">
                <a:solidFill>
                  <a:schemeClr val="dk1"/>
                </a:solidFill>
                <a:latin typeface="Calibri"/>
                <a:ea typeface="Calibri"/>
                <a:cs typeface="Calibri"/>
                <a:sym typeface="Calibri"/>
              </a:rPr>
              <a:t> </a:t>
            </a:r>
            <a:endParaRPr sz="1500" b="0" i="0" u="none" strike="noStrike" cap="none">
              <a:solidFill>
                <a:schemeClr val="dk1"/>
              </a:solidFill>
              <a:latin typeface="Calibri"/>
              <a:ea typeface="Calibri"/>
              <a:cs typeface="Calibri"/>
              <a:sym typeface="Calibri"/>
            </a:endParaRPr>
          </a:p>
          <a:p>
            <a:pPr marL="0" marR="0" lvl="0" indent="0" algn="l" rtl="0">
              <a:lnSpc>
                <a:spcPct val="100000"/>
              </a:lnSpc>
              <a:spcBef>
                <a:spcPts val="360"/>
              </a:spcBef>
              <a:spcAft>
                <a:spcPts val="0"/>
              </a:spcAft>
              <a:buClr>
                <a:srgbClr val="000000"/>
              </a:buClr>
              <a:buSzPts val="1500"/>
              <a:buFont typeface="Arial"/>
              <a:buNone/>
            </a:pPr>
            <a:endParaRPr sz="1500" b="0" i="0" u="none" strike="noStrike" cap="none">
              <a:solidFill>
                <a:schemeClr val="dk1"/>
              </a:solidFill>
              <a:latin typeface="Calibri"/>
              <a:ea typeface="Calibri"/>
              <a:cs typeface="Calibri"/>
              <a:sym typeface="Calibri"/>
            </a:endParaRPr>
          </a:p>
          <a:p>
            <a:pPr marL="0" marR="0" lvl="0" indent="0" algn="l" rtl="0">
              <a:lnSpc>
                <a:spcPct val="100000"/>
              </a:lnSpc>
              <a:spcBef>
                <a:spcPts val="360"/>
              </a:spcBef>
              <a:spcAft>
                <a:spcPts val="0"/>
              </a:spcAft>
              <a:buClr>
                <a:srgbClr val="000000"/>
              </a:buClr>
              <a:buSzPts val="1500"/>
              <a:buFont typeface="Arial"/>
              <a:buNone/>
            </a:pPr>
            <a:endParaRPr sz="1500" b="0" i="0" u="none" strike="noStrike" cap="none">
              <a:solidFill>
                <a:schemeClr val="dk1"/>
              </a:solidFill>
              <a:latin typeface="Calibri"/>
              <a:ea typeface="Calibri"/>
              <a:cs typeface="Calibri"/>
              <a:sym typeface="Calibri"/>
            </a:endParaRPr>
          </a:p>
          <a:p>
            <a:pPr marL="457200" marR="0" lvl="0" indent="-323850" algn="l" rtl="0">
              <a:lnSpc>
                <a:spcPct val="100000"/>
              </a:lnSpc>
              <a:spcBef>
                <a:spcPts val="360"/>
              </a:spcBef>
              <a:spcAft>
                <a:spcPts val="0"/>
              </a:spcAft>
              <a:buClr>
                <a:schemeClr val="dk1"/>
              </a:buClr>
              <a:buSzPts val="1500"/>
              <a:buFont typeface="Calibri"/>
              <a:buChar char="●"/>
            </a:pPr>
            <a:r>
              <a:rPr lang="pt-BR" sz="1500" b="1" i="0" u="none" strike="noStrike" cap="none">
                <a:solidFill>
                  <a:schemeClr val="dk1"/>
                </a:solidFill>
                <a:latin typeface="Calibri"/>
                <a:ea typeface="Calibri"/>
                <a:cs typeface="Calibri"/>
                <a:sym typeface="Calibri"/>
              </a:rPr>
              <a:t>Anexos</a:t>
            </a:r>
            <a:r>
              <a:rPr lang="pt-BR" sz="1500" b="0" i="0" u="none" strike="noStrike" cap="none">
                <a:solidFill>
                  <a:schemeClr val="dk1"/>
                </a:solidFill>
                <a:latin typeface="Calibri"/>
                <a:ea typeface="Calibri"/>
                <a:cs typeface="Calibri"/>
                <a:sym typeface="Calibri"/>
              </a:rPr>
              <a:t>: Campo opcional destinado ao envio de documentos adicionais que não se enquadram na categoria "Atas anteriores", ou nos outros contextos acima. Deve ser utilizado quando o solicitante considerar relevante anexar um material que não se encaixa em nenhum dos campos anteriores. Ao clicar no ícone      , será aberta uma aba para selecionar os documentos que deseja enviar. </a:t>
            </a:r>
            <a:endParaRPr sz="1900" b="0" i="0" u="none" strike="noStrike" cap="none">
              <a:solidFill>
                <a:schemeClr val="dk1"/>
              </a:solidFill>
              <a:latin typeface="Calibri"/>
              <a:ea typeface="Calibri"/>
              <a:cs typeface="Calibri"/>
              <a:sym typeface="Calibri"/>
            </a:endParaRPr>
          </a:p>
        </p:txBody>
      </p:sp>
      <p:pic>
        <p:nvPicPr>
          <p:cNvPr id="398" name="Google Shape;398;g34e85a16a31_0_289"/>
          <p:cNvPicPr preferRelativeResize="0"/>
          <p:nvPr/>
        </p:nvPicPr>
        <p:blipFill rotWithShape="1">
          <a:blip r:embed="rId7">
            <a:alphaModFix/>
          </a:blip>
          <a:srcRect/>
          <a:stretch/>
        </p:blipFill>
        <p:spPr>
          <a:xfrm>
            <a:off x="4490425" y="2353013"/>
            <a:ext cx="1076325" cy="685800"/>
          </a:xfrm>
          <a:prstGeom prst="rect">
            <a:avLst/>
          </a:prstGeom>
          <a:noFill/>
          <a:ln>
            <a:noFill/>
          </a:ln>
        </p:spPr>
      </p:pic>
      <p:pic>
        <p:nvPicPr>
          <p:cNvPr id="399" name="Google Shape;399;g34e85a16a31_0_289"/>
          <p:cNvPicPr preferRelativeResize="0"/>
          <p:nvPr/>
        </p:nvPicPr>
        <p:blipFill rotWithShape="1">
          <a:blip r:embed="rId8">
            <a:alphaModFix/>
          </a:blip>
          <a:srcRect/>
          <a:stretch/>
        </p:blipFill>
        <p:spPr>
          <a:xfrm>
            <a:off x="5111625" y="1907813"/>
            <a:ext cx="323850" cy="323850"/>
          </a:xfrm>
          <a:prstGeom prst="rect">
            <a:avLst/>
          </a:prstGeom>
          <a:noFill/>
          <a:ln>
            <a:noFill/>
          </a:ln>
        </p:spPr>
      </p:pic>
      <p:pic>
        <p:nvPicPr>
          <p:cNvPr id="400" name="Google Shape;400;g34e85a16a31_0_289"/>
          <p:cNvPicPr preferRelativeResize="0"/>
          <p:nvPr/>
        </p:nvPicPr>
        <p:blipFill rotWithShape="1">
          <a:blip r:embed="rId8">
            <a:alphaModFix/>
          </a:blip>
          <a:srcRect/>
          <a:stretch/>
        </p:blipFill>
        <p:spPr>
          <a:xfrm>
            <a:off x="7207900" y="3503863"/>
            <a:ext cx="323850" cy="323850"/>
          </a:xfrm>
          <a:prstGeom prst="rect">
            <a:avLst/>
          </a:prstGeom>
          <a:noFill/>
          <a:ln>
            <a:noFill/>
          </a:ln>
        </p:spPr>
      </p:pic>
      <p:pic>
        <p:nvPicPr>
          <p:cNvPr id="401" name="Google Shape;401;g34e85a16a31_0_289"/>
          <p:cNvPicPr preferRelativeResize="0"/>
          <p:nvPr/>
        </p:nvPicPr>
        <p:blipFill rotWithShape="1">
          <a:blip r:embed="rId9">
            <a:alphaModFix/>
          </a:blip>
          <a:srcRect/>
          <a:stretch/>
        </p:blipFill>
        <p:spPr>
          <a:xfrm>
            <a:off x="4552338" y="4268338"/>
            <a:ext cx="952500" cy="695325"/>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418"/>
        <p:cNvGrpSpPr/>
        <p:nvPr/>
      </p:nvGrpSpPr>
      <p:grpSpPr>
        <a:xfrm>
          <a:off x="0" y="0"/>
          <a:ext cx="0" cy="0"/>
          <a:chOff x="0" y="0"/>
          <a:chExt cx="0" cy="0"/>
        </a:xfrm>
      </p:grpSpPr>
      <p:sp>
        <p:nvSpPr>
          <p:cNvPr id="419" name="Google Shape;419;g34e85a16a31_0_325"/>
          <p:cNvSpPr/>
          <p:nvPr/>
        </p:nvSpPr>
        <p:spPr>
          <a:xfrm>
            <a:off x="0" y="-1"/>
            <a:ext cx="12213900" cy="1254300"/>
          </a:xfrm>
          <a:prstGeom prst="rect">
            <a:avLst/>
          </a:prstGeom>
          <a:gradFill>
            <a:gsLst>
              <a:gs pos="0">
                <a:srgbClr val="005150"/>
              </a:gs>
              <a:gs pos="50000">
                <a:srgbClr val="007673"/>
              </a:gs>
              <a:gs pos="100000">
                <a:srgbClr val="008D8B"/>
              </a:gs>
            </a:gsLst>
            <a:lin ang="13500032" scaled="0"/>
          </a:gra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420" name="Google Shape;420;g34e85a16a31_0_325"/>
          <p:cNvPicPr preferRelativeResize="0"/>
          <p:nvPr/>
        </p:nvPicPr>
        <p:blipFill rotWithShape="1">
          <a:blip r:embed="rId3">
            <a:alphaModFix/>
          </a:blip>
          <a:srcRect b="55693"/>
          <a:stretch/>
        </p:blipFill>
        <p:spPr>
          <a:xfrm>
            <a:off x="22034" y="-60433"/>
            <a:ext cx="12192000" cy="1341666"/>
          </a:xfrm>
          <a:prstGeom prst="rect">
            <a:avLst/>
          </a:prstGeom>
          <a:noFill/>
          <a:ln>
            <a:noFill/>
          </a:ln>
        </p:spPr>
      </p:pic>
      <p:sp>
        <p:nvSpPr>
          <p:cNvPr id="421" name="Google Shape;421;g34e85a16a31_0_325"/>
          <p:cNvSpPr txBox="1"/>
          <p:nvPr/>
        </p:nvSpPr>
        <p:spPr>
          <a:xfrm>
            <a:off x="1592276" y="410350"/>
            <a:ext cx="10141800" cy="4002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pt-BR" sz="2000" b="1" i="0" u="none" strike="noStrike" cap="none">
                <a:solidFill>
                  <a:schemeClr val="lt1"/>
                </a:solidFill>
                <a:latin typeface="Calibri"/>
                <a:ea typeface="Calibri"/>
                <a:cs typeface="Calibri"/>
                <a:sym typeface="Calibri"/>
              </a:rPr>
              <a:t>Formulário de solicitação de agendamento de audiência presencial ou virtual - Envio</a:t>
            </a:r>
            <a:endParaRPr sz="2000" b="1" i="0" u="none" strike="noStrike" cap="none">
              <a:solidFill>
                <a:schemeClr val="lt1"/>
              </a:solidFill>
              <a:latin typeface="Calibri"/>
              <a:ea typeface="Calibri"/>
              <a:cs typeface="Calibri"/>
              <a:sym typeface="Calibri"/>
            </a:endParaRPr>
          </a:p>
        </p:txBody>
      </p:sp>
      <p:pic>
        <p:nvPicPr>
          <p:cNvPr id="422" name="Google Shape;422;g34e85a16a31_0_325"/>
          <p:cNvPicPr preferRelativeResize="0"/>
          <p:nvPr/>
        </p:nvPicPr>
        <p:blipFill rotWithShape="1">
          <a:blip r:embed="rId4">
            <a:alphaModFix/>
          </a:blip>
          <a:srcRect/>
          <a:stretch/>
        </p:blipFill>
        <p:spPr>
          <a:xfrm>
            <a:off x="8816016" y="5660218"/>
            <a:ext cx="3069981" cy="490624"/>
          </a:xfrm>
          <a:prstGeom prst="rect">
            <a:avLst/>
          </a:prstGeom>
          <a:noFill/>
          <a:ln>
            <a:noFill/>
          </a:ln>
        </p:spPr>
      </p:pic>
      <p:pic>
        <p:nvPicPr>
          <p:cNvPr id="423" name="Google Shape;423;g34e85a16a31_0_325"/>
          <p:cNvPicPr preferRelativeResize="0"/>
          <p:nvPr/>
        </p:nvPicPr>
        <p:blipFill rotWithShape="1">
          <a:blip r:embed="rId5">
            <a:alphaModFix/>
          </a:blip>
          <a:srcRect r="72137" b="64349"/>
          <a:stretch/>
        </p:blipFill>
        <p:spPr>
          <a:xfrm rot="5400000">
            <a:off x="-76729" y="21646"/>
            <a:ext cx="1341663" cy="1254299"/>
          </a:xfrm>
          <a:prstGeom prst="rect">
            <a:avLst/>
          </a:prstGeom>
          <a:noFill/>
          <a:ln>
            <a:noFill/>
          </a:ln>
        </p:spPr>
      </p:pic>
      <p:pic>
        <p:nvPicPr>
          <p:cNvPr id="424" name="Google Shape;424;g34e85a16a31_0_325"/>
          <p:cNvPicPr preferRelativeResize="0"/>
          <p:nvPr/>
        </p:nvPicPr>
        <p:blipFill rotWithShape="1">
          <a:blip r:embed="rId6">
            <a:alphaModFix/>
          </a:blip>
          <a:srcRect/>
          <a:stretch/>
        </p:blipFill>
        <p:spPr>
          <a:xfrm>
            <a:off x="9441455" y="6324387"/>
            <a:ext cx="2519188" cy="402599"/>
          </a:xfrm>
          <a:prstGeom prst="rect">
            <a:avLst/>
          </a:prstGeom>
          <a:noFill/>
          <a:ln>
            <a:noFill/>
          </a:ln>
        </p:spPr>
      </p:pic>
      <p:sp>
        <p:nvSpPr>
          <p:cNvPr id="425" name="Google Shape;425;g34e85a16a31_0_325"/>
          <p:cNvSpPr txBox="1"/>
          <p:nvPr/>
        </p:nvSpPr>
        <p:spPr>
          <a:xfrm>
            <a:off x="953825" y="1414213"/>
            <a:ext cx="10328400" cy="43065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360"/>
              </a:spcBef>
              <a:spcAft>
                <a:spcPts val="0"/>
              </a:spcAft>
              <a:buClr>
                <a:srgbClr val="000000"/>
              </a:buClr>
              <a:buSzPts val="1500"/>
              <a:buFont typeface="Arial"/>
              <a:buNone/>
            </a:pPr>
            <a:r>
              <a:rPr lang="pt-BR" sz="1500" b="0" i="0" u="none" strike="noStrike" cap="none">
                <a:solidFill>
                  <a:schemeClr val="dk1"/>
                </a:solidFill>
                <a:latin typeface="Calibri"/>
                <a:ea typeface="Calibri"/>
                <a:cs typeface="Calibri"/>
                <a:sym typeface="Calibri"/>
              </a:rPr>
              <a:t>Após preencher o formulário de solicitação de agendamento de audiência e conferir todas as informações, clique em 'Enviar solicitação', marcado em laranja, localizado no canto inferior direito da tela, para concluir o envio.</a:t>
            </a:r>
            <a:endParaRPr sz="1500" b="0" i="0" u="none" strike="noStrike" cap="none">
              <a:solidFill>
                <a:schemeClr val="dk1"/>
              </a:solidFill>
              <a:latin typeface="Calibri"/>
              <a:ea typeface="Calibri"/>
              <a:cs typeface="Calibri"/>
              <a:sym typeface="Calibri"/>
            </a:endParaRPr>
          </a:p>
        </p:txBody>
      </p:sp>
      <p:pic>
        <p:nvPicPr>
          <p:cNvPr id="426" name="Google Shape;426;g34e85a16a31_0_325" title="Captura de tela 2025-08-29 111912.png"/>
          <p:cNvPicPr preferRelativeResize="0"/>
          <p:nvPr/>
        </p:nvPicPr>
        <p:blipFill rotWithShape="1">
          <a:blip r:embed="rId7">
            <a:alphaModFix/>
          </a:blip>
          <a:srcRect/>
          <a:stretch/>
        </p:blipFill>
        <p:spPr>
          <a:xfrm>
            <a:off x="2844837" y="1931150"/>
            <a:ext cx="6099474" cy="4592375"/>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430"/>
        <p:cNvGrpSpPr/>
        <p:nvPr/>
      </p:nvGrpSpPr>
      <p:grpSpPr>
        <a:xfrm>
          <a:off x="0" y="0"/>
          <a:ext cx="0" cy="0"/>
          <a:chOff x="0" y="0"/>
          <a:chExt cx="0" cy="0"/>
        </a:xfrm>
      </p:grpSpPr>
      <p:sp>
        <p:nvSpPr>
          <p:cNvPr id="431" name="Google Shape;431;g34e85a16a31_0_376"/>
          <p:cNvSpPr/>
          <p:nvPr/>
        </p:nvSpPr>
        <p:spPr>
          <a:xfrm>
            <a:off x="0" y="-1"/>
            <a:ext cx="12213900" cy="1254300"/>
          </a:xfrm>
          <a:prstGeom prst="rect">
            <a:avLst/>
          </a:prstGeom>
          <a:gradFill>
            <a:gsLst>
              <a:gs pos="0">
                <a:srgbClr val="005150"/>
              </a:gs>
              <a:gs pos="50000">
                <a:srgbClr val="007673"/>
              </a:gs>
              <a:gs pos="100000">
                <a:srgbClr val="008D8B"/>
              </a:gs>
            </a:gsLst>
            <a:lin ang="13500032" scaled="0"/>
          </a:gra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432" name="Google Shape;432;g34e85a16a31_0_376"/>
          <p:cNvPicPr preferRelativeResize="0"/>
          <p:nvPr/>
        </p:nvPicPr>
        <p:blipFill rotWithShape="1">
          <a:blip r:embed="rId3">
            <a:alphaModFix/>
          </a:blip>
          <a:srcRect b="55693"/>
          <a:stretch/>
        </p:blipFill>
        <p:spPr>
          <a:xfrm>
            <a:off x="22034" y="-60433"/>
            <a:ext cx="12192000" cy="1341666"/>
          </a:xfrm>
          <a:prstGeom prst="rect">
            <a:avLst/>
          </a:prstGeom>
          <a:noFill/>
          <a:ln>
            <a:noFill/>
          </a:ln>
        </p:spPr>
      </p:pic>
      <p:sp>
        <p:nvSpPr>
          <p:cNvPr id="433" name="Google Shape;433;g34e85a16a31_0_376"/>
          <p:cNvSpPr txBox="1"/>
          <p:nvPr/>
        </p:nvSpPr>
        <p:spPr>
          <a:xfrm>
            <a:off x="1592268" y="410345"/>
            <a:ext cx="9462828" cy="70784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2000"/>
              <a:buFont typeface="Arial"/>
              <a:buNone/>
            </a:pPr>
            <a:r>
              <a:rPr lang="pt-BR" sz="2000" b="1" i="0" u="none" strike="noStrike" cap="none" dirty="0">
                <a:solidFill>
                  <a:schemeClr val="lt1"/>
                </a:solidFill>
                <a:latin typeface="Calibri"/>
                <a:ea typeface="Calibri"/>
                <a:cs typeface="Calibri"/>
                <a:sym typeface="Calibri"/>
              </a:rPr>
              <a:t>Formulário de solicitação de agendamento de audiência presencial ou virtual: Envio</a:t>
            </a:r>
            <a:endParaRPr sz="2000" b="1" i="0" u="none" strike="noStrike" cap="none" dirty="0">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000"/>
              <a:buFont typeface="Arial"/>
              <a:buNone/>
            </a:pPr>
            <a:endParaRPr sz="2000" b="1" i="0" u="none" strike="noStrike" cap="none" dirty="0">
              <a:solidFill>
                <a:schemeClr val="lt1"/>
              </a:solidFill>
              <a:latin typeface="Calibri"/>
              <a:ea typeface="Calibri"/>
              <a:cs typeface="Calibri"/>
              <a:sym typeface="Calibri"/>
            </a:endParaRPr>
          </a:p>
        </p:txBody>
      </p:sp>
      <p:pic>
        <p:nvPicPr>
          <p:cNvPr id="434" name="Google Shape;434;g34e85a16a31_0_376"/>
          <p:cNvPicPr preferRelativeResize="0"/>
          <p:nvPr/>
        </p:nvPicPr>
        <p:blipFill rotWithShape="1">
          <a:blip r:embed="rId4">
            <a:alphaModFix/>
          </a:blip>
          <a:srcRect/>
          <a:stretch/>
        </p:blipFill>
        <p:spPr>
          <a:xfrm>
            <a:off x="8816016" y="5660218"/>
            <a:ext cx="3069981" cy="490624"/>
          </a:xfrm>
          <a:prstGeom prst="rect">
            <a:avLst/>
          </a:prstGeom>
          <a:noFill/>
          <a:ln>
            <a:noFill/>
          </a:ln>
        </p:spPr>
      </p:pic>
      <p:pic>
        <p:nvPicPr>
          <p:cNvPr id="435" name="Google Shape;435;g34e85a16a31_0_376"/>
          <p:cNvPicPr preferRelativeResize="0"/>
          <p:nvPr/>
        </p:nvPicPr>
        <p:blipFill rotWithShape="1">
          <a:blip r:embed="rId5">
            <a:alphaModFix/>
          </a:blip>
          <a:srcRect r="72137" b="64349"/>
          <a:stretch/>
        </p:blipFill>
        <p:spPr>
          <a:xfrm rot="5400000">
            <a:off x="-76729" y="21646"/>
            <a:ext cx="1341663" cy="1254299"/>
          </a:xfrm>
          <a:prstGeom prst="rect">
            <a:avLst/>
          </a:prstGeom>
          <a:noFill/>
          <a:ln>
            <a:noFill/>
          </a:ln>
        </p:spPr>
      </p:pic>
      <p:pic>
        <p:nvPicPr>
          <p:cNvPr id="436" name="Google Shape;436;g34e85a16a31_0_376"/>
          <p:cNvPicPr preferRelativeResize="0"/>
          <p:nvPr/>
        </p:nvPicPr>
        <p:blipFill rotWithShape="1">
          <a:blip r:embed="rId6">
            <a:alphaModFix/>
          </a:blip>
          <a:srcRect/>
          <a:stretch/>
        </p:blipFill>
        <p:spPr>
          <a:xfrm>
            <a:off x="9441455" y="6324387"/>
            <a:ext cx="2519188" cy="402599"/>
          </a:xfrm>
          <a:prstGeom prst="rect">
            <a:avLst/>
          </a:prstGeom>
          <a:noFill/>
          <a:ln>
            <a:noFill/>
          </a:ln>
        </p:spPr>
      </p:pic>
      <p:sp>
        <p:nvSpPr>
          <p:cNvPr id="437" name="Google Shape;437;g34e85a16a31_0_376"/>
          <p:cNvSpPr txBox="1"/>
          <p:nvPr/>
        </p:nvSpPr>
        <p:spPr>
          <a:xfrm>
            <a:off x="953825" y="1414213"/>
            <a:ext cx="10328400" cy="43065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360"/>
              </a:spcBef>
              <a:spcAft>
                <a:spcPts val="0"/>
              </a:spcAft>
              <a:buClr>
                <a:srgbClr val="000000"/>
              </a:buClr>
              <a:buSzPts val="1500"/>
              <a:buFont typeface="Arial"/>
              <a:buNone/>
            </a:pPr>
            <a:r>
              <a:rPr lang="pt-BR" sz="1500" b="0" i="0" u="none" strike="noStrike" cap="none">
                <a:solidFill>
                  <a:schemeClr val="dk1"/>
                </a:solidFill>
                <a:latin typeface="Calibri"/>
                <a:ea typeface="Calibri"/>
                <a:cs typeface="Calibri"/>
                <a:sym typeface="Calibri"/>
              </a:rPr>
              <a:t>Solicitação enviada. Uma tela será exibida com o registro da sua solicitação, e você também receberá um e-mail de confirmação.</a:t>
            </a:r>
            <a:endParaRPr sz="1500" b="0" i="0" u="none" strike="noStrike" cap="none">
              <a:solidFill>
                <a:schemeClr val="dk1"/>
              </a:solidFill>
              <a:latin typeface="Calibri"/>
              <a:ea typeface="Calibri"/>
              <a:cs typeface="Calibri"/>
              <a:sym typeface="Calibri"/>
            </a:endParaRPr>
          </a:p>
        </p:txBody>
      </p:sp>
      <p:pic>
        <p:nvPicPr>
          <p:cNvPr id="438" name="Google Shape;438;g34e85a16a31_0_376"/>
          <p:cNvPicPr preferRelativeResize="0"/>
          <p:nvPr/>
        </p:nvPicPr>
        <p:blipFill rotWithShape="1">
          <a:blip r:embed="rId7">
            <a:alphaModFix/>
          </a:blip>
          <a:srcRect/>
          <a:stretch/>
        </p:blipFill>
        <p:spPr>
          <a:xfrm>
            <a:off x="1754596" y="2031721"/>
            <a:ext cx="8279948" cy="4055350"/>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442"/>
        <p:cNvGrpSpPr/>
        <p:nvPr/>
      </p:nvGrpSpPr>
      <p:grpSpPr>
        <a:xfrm>
          <a:off x="0" y="0"/>
          <a:ext cx="0" cy="0"/>
          <a:chOff x="0" y="0"/>
          <a:chExt cx="0" cy="0"/>
        </a:xfrm>
      </p:grpSpPr>
      <p:sp>
        <p:nvSpPr>
          <p:cNvPr id="443" name="Google Shape;443;g3504a5de3d5_0_47"/>
          <p:cNvSpPr/>
          <p:nvPr/>
        </p:nvSpPr>
        <p:spPr>
          <a:xfrm>
            <a:off x="0" y="-1"/>
            <a:ext cx="12213900" cy="1254300"/>
          </a:xfrm>
          <a:prstGeom prst="rect">
            <a:avLst/>
          </a:prstGeom>
          <a:gradFill>
            <a:gsLst>
              <a:gs pos="0">
                <a:srgbClr val="005150"/>
              </a:gs>
              <a:gs pos="50000">
                <a:srgbClr val="007673"/>
              </a:gs>
              <a:gs pos="100000">
                <a:srgbClr val="008D8B"/>
              </a:gs>
            </a:gsLst>
            <a:lin ang="13500032" scaled="0"/>
          </a:gra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444" name="Google Shape;444;g3504a5de3d5_0_47"/>
          <p:cNvPicPr preferRelativeResize="0"/>
          <p:nvPr/>
        </p:nvPicPr>
        <p:blipFill rotWithShape="1">
          <a:blip r:embed="rId3">
            <a:alphaModFix/>
          </a:blip>
          <a:srcRect b="55693"/>
          <a:stretch/>
        </p:blipFill>
        <p:spPr>
          <a:xfrm>
            <a:off x="22034" y="-60433"/>
            <a:ext cx="12192000" cy="1341666"/>
          </a:xfrm>
          <a:prstGeom prst="rect">
            <a:avLst/>
          </a:prstGeom>
          <a:noFill/>
          <a:ln>
            <a:noFill/>
          </a:ln>
        </p:spPr>
      </p:pic>
      <p:sp>
        <p:nvSpPr>
          <p:cNvPr id="445" name="Google Shape;445;g3504a5de3d5_0_47"/>
          <p:cNvSpPr txBox="1"/>
          <p:nvPr/>
        </p:nvSpPr>
        <p:spPr>
          <a:xfrm>
            <a:off x="1592268" y="410345"/>
            <a:ext cx="9920028" cy="70784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2000"/>
              <a:buFont typeface="Arial"/>
              <a:buNone/>
            </a:pPr>
            <a:r>
              <a:rPr lang="pt-BR" sz="2000" b="1" i="0" u="none" strike="noStrike" cap="none" dirty="0">
                <a:solidFill>
                  <a:schemeClr val="lt1"/>
                </a:solidFill>
                <a:latin typeface="Calibri"/>
                <a:ea typeface="Calibri"/>
                <a:cs typeface="Calibri"/>
                <a:sym typeface="Calibri"/>
              </a:rPr>
              <a:t>Solicitação de agendamento de audiência presencial ou virtual – E-mail confirmação</a:t>
            </a:r>
            <a:endParaRPr sz="2000" b="1" i="0" u="none" strike="noStrike" cap="none" dirty="0">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000"/>
              <a:buFont typeface="Arial"/>
              <a:buNone/>
            </a:pPr>
            <a:endParaRPr sz="2000" b="1" i="0" u="none" strike="noStrike" cap="none" dirty="0">
              <a:solidFill>
                <a:schemeClr val="lt1"/>
              </a:solidFill>
              <a:latin typeface="Calibri"/>
              <a:ea typeface="Calibri"/>
              <a:cs typeface="Calibri"/>
              <a:sym typeface="Calibri"/>
            </a:endParaRPr>
          </a:p>
        </p:txBody>
      </p:sp>
      <p:pic>
        <p:nvPicPr>
          <p:cNvPr id="446" name="Google Shape;446;g3504a5de3d5_0_47"/>
          <p:cNvPicPr preferRelativeResize="0"/>
          <p:nvPr/>
        </p:nvPicPr>
        <p:blipFill rotWithShape="1">
          <a:blip r:embed="rId4">
            <a:alphaModFix/>
          </a:blip>
          <a:srcRect/>
          <a:stretch/>
        </p:blipFill>
        <p:spPr>
          <a:xfrm>
            <a:off x="8816016" y="5660218"/>
            <a:ext cx="3069981" cy="490624"/>
          </a:xfrm>
          <a:prstGeom prst="rect">
            <a:avLst/>
          </a:prstGeom>
          <a:noFill/>
          <a:ln>
            <a:noFill/>
          </a:ln>
        </p:spPr>
      </p:pic>
      <p:pic>
        <p:nvPicPr>
          <p:cNvPr id="447" name="Google Shape;447;g3504a5de3d5_0_47"/>
          <p:cNvPicPr preferRelativeResize="0"/>
          <p:nvPr/>
        </p:nvPicPr>
        <p:blipFill rotWithShape="1">
          <a:blip r:embed="rId5">
            <a:alphaModFix/>
          </a:blip>
          <a:srcRect r="72137" b="64349"/>
          <a:stretch/>
        </p:blipFill>
        <p:spPr>
          <a:xfrm rot="5400000">
            <a:off x="-76729" y="21646"/>
            <a:ext cx="1341663" cy="1254299"/>
          </a:xfrm>
          <a:prstGeom prst="rect">
            <a:avLst/>
          </a:prstGeom>
          <a:noFill/>
          <a:ln>
            <a:noFill/>
          </a:ln>
        </p:spPr>
      </p:pic>
      <p:pic>
        <p:nvPicPr>
          <p:cNvPr id="448" name="Google Shape;448;g3504a5de3d5_0_47"/>
          <p:cNvPicPr preferRelativeResize="0"/>
          <p:nvPr/>
        </p:nvPicPr>
        <p:blipFill rotWithShape="1">
          <a:blip r:embed="rId6">
            <a:alphaModFix/>
          </a:blip>
          <a:srcRect/>
          <a:stretch/>
        </p:blipFill>
        <p:spPr>
          <a:xfrm>
            <a:off x="9441455" y="6324387"/>
            <a:ext cx="2519188" cy="402599"/>
          </a:xfrm>
          <a:prstGeom prst="rect">
            <a:avLst/>
          </a:prstGeom>
          <a:noFill/>
          <a:ln>
            <a:noFill/>
          </a:ln>
        </p:spPr>
      </p:pic>
      <p:sp>
        <p:nvSpPr>
          <p:cNvPr id="449" name="Google Shape;449;g3504a5de3d5_0_47"/>
          <p:cNvSpPr txBox="1"/>
          <p:nvPr/>
        </p:nvSpPr>
        <p:spPr>
          <a:xfrm>
            <a:off x="953825" y="1414213"/>
            <a:ext cx="10328400" cy="43065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360"/>
              </a:spcBef>
              <a:spcAft>
                <a:spcPts val="0"/>
              </a:spcAft>
              <a:buClr>
                <a:srgbClr val="000000"/>
              </a:buClr>
              <a:buSzPts val="1500"/>
              <a:buFont typeface="Arial"/>
              <a:buNone/>
            </a:pPr>
            <a:r>
              <a:rPr lang="pt-BR" sz="1500" b="0" i="0" u="none" strike="noStrike" cap="none">
                <a:solidFill>
                  <a:schemeClr val="dk1"/>
                </a:solidFill>
                <a:latin typeface="Calibri"/>
                <a:ea typeface="Calibri"/>
                <a:cs typeface="Calibri"/>
                <a:sym typeface="Calibri"/>
              </a:rPr>
              <a:t>Solicitação enviada. Uma tela será exibida com o registro da sua solicitação, e você também receberá um e-mail de confirmação.</a:t>
            </a:r>
            <a:endParaRPr sz="1500" b="0" i="0" u="none" strike="noStrike" cap="none">
              <a:solidFill>
                <a:schemeClr val="dk1"/>
              </a:solidFill>
              <a:latin typeface="Calibri"/>
              <a:ea typeface="Calibri"/>
              <a:cs typeface="Calibri"/>
              <a:sym typeface="Calibri"/>
            </a:endParaRPr>
          </a:p>
        </p:txBody>
      </p:sp>
      <p:sp>
        <p:nvSpPr>
          <p:cNvPr id="450" name="Google Shape;450;g3504a5de3d5_0_47"/>
          <p:cNvSpPr txBox="1"/>
          <p:nvPr/>
        </p:nvSpPr>
        <p:spPr>
          <a:xfrm>
            <a:off x="1129400" y="3048950"/>
            <a:ext cx="1667100" cy="4155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500"/>
              <a:buFont typeface="Arial"/>
              <a:buNone/>
            </a:pPr>
            <a:r>
              <a:rPr lang="pt-BR" sz="1500" b="0" i="0" u="none" strike="noStrike" cap="none">
                <a:solidFill>
                  <a:schemeClr val="dk1"/>
                </a:solidFill>
                <a:latin typeface="Calibri"/>
                <a:ea typeface="Calibri"/>
                <a:cs typeface="Calibri"/>
                <a:sym typeface="Calibri"/>
              </a:rPr>
              <a:t>Exemplo de e-mail</a:t>
            </a:r>
            <a:endParaRPr sz="1500" b="0" i="0" u="none" strike="noStrike" cap="none">
              <a:solidFill>
                <a:schemeClr val="dk1"/>
              </a:solidFill>
              <a:latin typeface="Calibri"/>
              <a:ea typeface="Calibri"/>
              <a:cs typeface="Calibri"/>
              <a:sym typeface="Calibri"/>
            </a:endParaRPr>
          </a:p>
        </p:txBody>
      </p:sp>
      <p:cxnSp>
        <p:nvCxnSpPr>
          <p:cNvPr id="451" name="Google Shape;451;g3504a5de3d5_0_47"/>
          <p:cNvCxnSpPr>
            <a:stCxn id="450" idx="3"/>
          </p:cNvCxnSpPr>
          <p:nvPr/>
        </p:nvCxnSpPr>
        <p:spPr>
          <a:xfrm>
            <a:off x="2796500" y="3256700"/>
            <a:ext cx="563100" cy="0"/>
          </a:xfrm>
          <a:prstGeom prst="straightConnector1">
            <a:avLst/>
          </a:prstGeom>
          <a:noFill/>
          <a:ln w="28575" cap="flat" cmpd="sng">
            <a:solidFill>
              <a:schemeClr val="dk2"/>
            </a:solidFill>
            <a:prstDash val="solid"/>
            <a:round/>
            <a:headEnd type="none" w="sm" len="sm"/>
            <a:tailEnd type="triangle" w="med" len="med"/>
          </a:ln>
        </p:spPr>
      </p:cxnSp>
      <p:pic>
        <p:nvPicPr>
          <p:cNvPr id="452" name="Google Shape;452;g3504a5de3d5_0_47"/>
          <p:cNvPicPr preferRelativeResize="0"/>
          <p:nvPr/>
        </p:nvPicPr>
        <p:blipFill rotWithShape="1">
          <a:blip r:embed="rId7">
            <a:alphaModFix/>
          </a:blip>
          <a:srcRect/>
          <a:stretch/>
        </p:blipFill>
        <p:spPr>
          <a:xfrm>
            <a:off x="3513051" y="1767500"/>
            <a:ext cx="5774950" cy="4652625"/>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g34cee226f0a_0_1028"/>
          <p:cNvSpPr/>
          <p:nvPr/>
        </p:nvSpPr>
        <p:spPr>
          <a:xfrm>
            <a:off x="0" y="-1"/>
            <a:ext cx="12213900" cy="6858000"/>
          </a:xfrm>
          <a:prstGeom prst="rect">
            <a:avLst/>
          </a:prstGeom>
          <a:gradFill>
            <a:gsLst>
              <a:gs pos="0">
                <a:srgbClr val="005150"/>
              </a:gs>
              <a:gs pos="50000">
                <a:srgbClr val="007673"/>
              </a:gs>
              <a:gs pos="100000">
                <a:srgbClr val="008D8B"/>
              </a:gs>
            </a:gsLst>
            <a:lin ang="13500032" scaled="0"/>
          </a:gra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11" name="Google Shape;111;g34cee226f0a_0_1028"/>
          <p:cNvPicPr preferRelativeResize="0"/>
          <p:nvPr/>
        </p:nvPicPr>
        <p:blipFill rotWithShape="1">
          <a:blip r:embed="rId3">
            <a:alphaModFix/>
          </a:blip>
          <a:srcRect b="5267"/>
          <a:stretch/>
        </p:blipFill>
        <p:spPr>
          <a:xfrm rot="10800000">
            <a:off x="22034" y="3994756"/>
            <a:ext cx="12192000" cy="2868696"/>
          </a:xfrm>
          <a:prstGeom prst="rect">
            <a:avLst/>
          </a:prstGeom>
          <a:noFill/>
          <a:ln>
            <a:noFill/>
          </a:ln>
        </p:spPr>
      </p:pic>
      <p:pic>
        <p:nvPicPr>
          <p:cNvPr id="112" name="Google Shape;112;g34cee226f0a_0_1028"/>
          <p:cNvPicPr preferRelativeResize="0"/>
          <p:nvPr/>
        </p:nvPicPr>
        <p:blipFill rotWithShape="1">
          <a:blip r:embed="rId3">
            <a:alphaModFix/>
          </a:blip>
          <a:srcRect b="5267"/>
          <a:stretch/>
        </p:blipFill>
        <p:spPr>
          <a:xfrm>
            <a:off x="22034" y="-60434"/>
            <a:ext cx="12192000" cy="2868696"/>
          </a:xfrm>
          <a:prstGeom prst="rect">
            <a:avLst/>
          </a:prstGeom>
          <a:noFill/>
          <a:ln>
            <a:noFill/>
          </a:ln>
        </p:spPr>
      </p:pic>
      <p:sp>
        <p:nvSpPr>
          <p:cNvPr id="113" name="Google Shape;113;g34cee226f0a_0_1028"/>
          <p:cNvSpPr txBox="1"/>
          <p:nvPr/>
        </p:nvSpPr>
        <p:spPr>
          <a:xfrm>
            <a:off x="1777829" y="2970542"/>
            <a:ext cx="8604600" cy="8619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dk1"/>
              </a:buClr>
              <a:buSzPts val="1800"/>
              <a:buFont typeface="Arial"/>
              <a:buNone/>
            </a:pPr>
            <a:r>
              <a:rPr lang="pt-BR" sz="2500" b="1" i="0" u="none" strike="noStrike" cap="none">
                <a:solidFill>
                  <a:schemeClr val="lt1"/>
                </a:solidFill>
                <a:latin typeface="Calibri"/>
                <a:ea typeface="Calibri"/>
                <a:cs typeface="Calibri"/>
                <a:sym typeface="Calibri"/>
              </a:rPr>
              <a:t>Agendamento e Gerenciamento de Audiências Presenciais ou Virtuais</a:t>
            </a:r>
            <a:endParaRPr sz="2500" b="0" i="0" u="none" strike="noStrike" cap="none">
              <a:solidFill>
                <a:srgbClr val="000000"/>
              </a:solidFill>
              <a:latin typeface="Calibri"/>
              <a:ea typeface="Calibri"/>
              <a:cs typeface="Calibri"/>
              <a:sym typeface="Calibri"/>
            </a:endParaRPr>
          </a:p>
        </p:txBody>
      </p:sp>
      <p:pic>
        <p:nvPicPr>
          <p:cNvPr id="114" name="Google Shape;114;g34cee226f0a_0_1028"/>
          <p:cNvPicPr preferRelativeResize="0"/>
          <p:nvPr/>
        </p:nvPicPr>
        <p:blipFill rotWithShape="1">
          <a:blip r:embed="rId4">
            <a:alphaModFix/>
          </a:blip>
          <a:srcRect/>
          <a:stretch/>
        </p:blipFill>
        <p:spPr>
          <a:xfrm>
            <a:off x="8816016" y="5660218"/>
            <a:ext cx="3069981" cy="490624"/>
          </a:xfrm>
          <a:prstGeom prst="rect">
            <a:avLst/>
          </a:prstGeom>
          <a:noFill/>
          <a:ln>
            <a:noFill/>
          </a:ln>
        </p:spPr>
      </p:pic>
      <p:pic>
        <p:nvPicPr>
          <p:cNvPr id="115" name="Google Shape;115;g34cee226f0a_0_1028"/>
          <p:cNvPicPr preferRelativeResize="0"/>
          <p:nvPr/>
        </p:nvPicPr>
        <p:blipFill rotWithShape="1">
          <a:blip r:embed="rId5">
            <a:alphaModFix/>
          </a:blip>
          <a:srcRect r="72137" b="64349"/>
          <a:stretch/>
        </p:blipFill>
        <p:spPr>
          <a:xfrm rot="10800000">
            <a:off x="10916440" y="2762390"/>
            <a:ext cx="1341663" cy="1254299"/>
          </a:xfrm>
          <a:prstGeom prst="rect">
            <a:avLst/>
          </a:prstGeom>
          <a:noFill/>
          <a:ln>
            <a:noFill/>
          </a:ln>
        </p:spPr>
      </p:pic>
      <p:pic>
        <p:nvPicPr>
          <p:cNvPr id="116" name="Google Shape;116;g34cee226f0a_0_1028"/>
          <p:cNvPicPr preferRelativeResize="0"/>
          <p:nvPr/>
        </p:nvPicPr>
        <p:blipFill rotWithShape="1">
          <a:blip r:embed="rId5">
            <a:alphaModFix/>
          </a:blip>
          <a:srcRect r="72137" b="64349"/>
          <a:stretch/>
        </p:blipFill>
        <p:spPr>
          <a:xfrm rot="5400000">
            <a:off x="-54145" y="2790984"/>
            <a:ext cx="1341663" cy="1254299"/>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456"/>
        <p:cNvGrpSpPr/>
        <p:nvPr/>
      </p:nvGrpSpPr>
      <p:grpSpPr>
        <a:xfrm>
          <a:off x="0" y="0"/>
          <a:ext cx="0" cy="0"/>
          <a:chOff x="0" y="0"/>
          <a:chExt cx="0" cy="0"/>
        </a:xfrm>
      </p:grpSpPr>
      <p:sp>
        <p:nvSpPr>
          <p:cNvPr id="457" name="Google Shape;457;g3df217c6de9_0_14"/>
          <p:cNvSpPr/>
          <p:nvPr/>
        </p:nvSpPr>
        <p:spPr>
          <a:xfrm>
            <a:off x="0" y="-1"/>
            <a:ext cx="12213900" cy="1254300"/>
          </a:xfrm>
          <a:prstGeom prst="rect">
            <a:avLst/>
          </a:prstGeom>
          <a:gradFill>
            <a:gsLst>
              <a:gs pos="0">
                <a:srgbClr val="005150"/>
              </a:gs>
              <a:gs pos="50000">
                <a:srgbClr val="007673"/>
              </a:gs>
              <a:gs pos="100000">
                <a:srgbClr val="008D8B"/>
              </a:gs>
            </a:gsLst>
            <a:lin ang="13500032" scaled="0"/>
          </a:gra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458" name="Google Shape;458;g3df217c6de9_0_14"/>
          <p:cNvPicPr preferRelativeResize="0"/>
          <p:nvPr/>
        </p:nvPicPr>
        <p:blipFill rotWithShape="1">
          <a:blip r:embed="rId3">
            <a:alphaModFix/>
          </a:blip>
          <a:srcRect b="55693"/>
          <a:stretch/>
        </p:blipFill>
        <p:spPr>
          <a:xfrm>
            <a:off x="22034" y="-60433"/>
            <a:ext cx="12192000" cy="1341666"/>
          </a:xfrm>
          <a:prstGeom prst="rect">
            <a:avLst/>
          </a:prstGeom>
          <a:noFill/>
          <a:ln>
            <a:noFill/>
          </a:ln>
        </p:spPr>
      </p:pic>
      <p:pic>
        <p:nvPicPr>
          <p:cNvPr id="459" name="Google Shape;459;g3df217c6de9_0_14"/>
          <p:cNvPicPr preferRelativeResize="0"/>
          <p:nvPr/>
        </p:nvPicPr>
        <p:blipFill rotWithShape="1">
          <a:blip r:embed="rId4">
            <a:alphaModFix/>
          </a:blip>
          <a:srcRect/>
          <a:stretch/>
        </p:blipFill>
        <p:spPr>
          <a:xfrm>
            <a:off x="8816016" y="5660218"/>
            <a:ext cx="3069981" cy="490624"/>
          </a:xfrm>
          <a:prstGeom prst="rect">
            <a:avLst/>
          </a:prstGeom>
          <a:noFill/>
          <a:ln>
            <a:noFill/>
          </a:ln>
        </p:spPr>
      </p:pic>
      <p:pic>
        <p:nvPicPr>
          <p:cNvPr id="460" name="Google Shape;460;g3df217c6de9_0_14"/>
          <p:cNvPicPr preferRelativeResize="0"/>
          <p:nvPr/>
        </p:nvPicPr>
        <p:blipFill rotWithShape="1">
          <a:blip r:embed="rId5">
            <a:alphaModFix/>
          </a:blip>
          <a:srcRect r="72137" b="64349"/>
          <a:stretch/>
        </p:blipFill>
        <p:spPr>
          <a:xfrm rot="5400000">
            <a:off x="-76729" y="21646"/>
            <a:ext cx="1341663" cy="1254299"/>
          </a:xfrm>
          <a:prstGeom prst="rect">
            <a:avLst/>
          </a:prstGeom>
          <a:noFill/>
          <a:ln>
            <a:noFill/>
          </a:ln>
        </p:spPr>
      </p:pic>
      <p:pic>
        <p:nvPicPr>
          <p:cNvPr id="461" name="Google Shape;461;g3df217c6de9_0_14"/>
          <p:cNvPicPr preferRelativeResize="0"/>
          <p:nvPr/>
        </p:nvPicPr>
        <p:blipFill rotWithShape="1">
          <a:blip r:embed="rId6">
            <a:alphaModFix/>
          </a:blip>
          <a:srcRect/>
          <a:stretch/>
        </p:blipFill>
        <p:spPr>
          <a:xfrm>
            <a:off x="9441455" y="6324387"/>
            <a:ext cx="2519188" cy="402599"/>
          </a:xfrm>
          <a:prstGeom prst="rect">
            <a:avLst/>
          </a:prstGeom>
          <a:noFill/>
          <a:ln>
            <a:noFill/>
          </a:ln>
        </p:spPr>
      </p:pic>
      <p:sp>
        <p:nvSpPr>
          <p:cNvPr id="462" name="Google Shape;462;g3df217c6de9_0_14"/>
          <p:cNvSpPr txBox="1"/>
          <p:nvPr/>
        </p:nvSpPr>
        <p:spPr>
          <a:xfrm>
            <a:off x="953825" y="1414213"/>
            <a:ext cx="10328400" cy="43065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360"/>
              </a:spcBef>
              <a:spcAft>
                <a:spcPts val="0"/>
              </a:spcAft>
              <a:buClr>
                <a:srgbClr val="000000"/>
              </a:buClr>
              <a:buSzPts val="1500"/>
              <a:buFont typeface="Arial"/>
              <a:buNone/>
            </a:pPr>
            <a:r>
              <a:rPr lang="pt-BR" sz="1500">
                <a:solidFill>
                  <a:schemeClr val="dk1"/>
                </a:solidFill>
                <a:latin typeface="Calibri"/>
                <a:ea typeface="Calibri"/>
                <a:cs typeface="Calibri"/>
                <a:sym typeface="Calibri"/>
              </a:rPr>
              <a:t>No caso da unidade organizacional  para qual está sendo solicitada a audiência presencial ou virtual necessitar de complementação dos documentos, será enviado um e-mail</a:t>
            </a:r>
            <a:r>
              <a:rPr lang="pt-BR" sz="1500" b="0" i="0" u="none" strike="noStrike" cap="none">
                <a:solidFill>
                  <a:schemeClr val="dk1"/>
                </a:solidFill>
                <a:latin typeface="Calibri"/>
                <a:ea typeface="Calibri"/>
                <a:cs typeface="Calibri"/>
                <a:sym typeface="Calibri"/>
              </a:rPr>
              <a:t> para o </a:t>
            </a:r>
            <a:r>
              <a:rPr lang="pt-BR" sz="1500">
                <a:solidFill>
                  <a:schemeClr val="dk1"/>
                </a:solidFill>
                <a:latin typeface="Calibri"/>
                <a:ea typeface="Calibri"/>
                <a:cs typeface="Calibri"/>
                <a:sym typeface="Calibri"/>
              </a:rPr>
              <a:t>usuário solicitante. </a:t>
            </a:r>
            <a:endParaRPr sz="1500">
              <a:solidFill>
                <a:schemeClr val="dk1"/>
              </a:solidFill>
              <a:latin typeface="Calibri"/>
              <a:ea typeface="Calibri"/>
              <a:cs typeface="Calibri"/>
              <a:sym typeface="Calibri"/>
            </a:endParaRPr>
          </a:p>
          <a:p>
            <a:pPr marL="457200" marR="0" lvl="0" indent="0" algn="l" rtl="0">
              <a:lnSpc>
                <a:spcPct val="100000"/>
              </a:lnSpc>
              <a:spcBef>
                <a:spcPts val="360"/>
              </a:spcBef>
              <a:spcAft>
                <a:spcPts val="0"/>
              </a:spcAft>
              <a:buClr>
                <a:srgbClr val="000000"/>
              </a:buClr>
              <a:buSzPts val="1500"/>
              <a:buFont typeface="Arial"/>
              <a:buNone/>
            </a:pPr>
            <a:endParaRPr sz="1500" b="0" i="0" u="none" strike="noStrike" cap="none">
              <a:solidFill>
                <a:schemeClr val="dk1"/>
              </a:solidFill>
              <a:latin typeface="Calibri"/>
              <a:ea typeface="Calibri"/>
              <a:cs typeface="Calibri"/>
              <a:sym typeface="Calibri"/>
            </a:endParaRPr>
          </a:p>
        </p:txBody>
      </p:sp>
      <p:sp>
        <p:nvSpPr>
          <p:cNvPr id="463" name="Google Shape;463;g3df217c6de9_0_14"/>
          <p:cNvSpPr txBox="1"/>
          <p:nvPr/>
        </p:nvSpPr>
        <p:spPr>
          <a:xfrm>
            <a:off x="1266250" y="3359725"/>
            <a:ext cx="1667100" cy="4155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500"/>
              <a:buFont typeface="Arial"/>
              <a:buNone/>
            </a:pPr>
            <a:r>
              <a:rPr lang="pt-BR" sz="1500" b="0" i="0" u="none" strike="noStrike" cap="none">
                <a:solidFill>
                  <a:schemeClr val="dk1"/>
                </a:solidFill>
                <a:latin typeface="Calibri"/>
                <a:ea typeface="Calibri"/>
                <a:cs typeface="Calibri"/>
                <a:sym typeface="Calibri"/>
              </a:rPr>
              <a:t>Exemplo de e-mail</a:t>
            </a:r>
            <a:endParaRPr sz="1500" b="0" i="0" u="none" strike="noStrike" cap="none">
              <a:solidFill>
                <a:schemeClr val="dk1"/>
              </a:solidFill>
              <a:latin typeface="Calibri"/>
              <a:ea typeface="Calibri"/>
              <a:cs typeface="Calibri"/>
              <a:sym typeface="Calibri"/>
            </a:endParaRPr>
          </a:p>
        </p:txBody>
      </p:sp>
      <p:cxnSp>
        <p:nvCxnSpPr>
          <p:cNvPr id="464" name="Google Shape;464;g3df217c6de9_0_14"/>
          <p:cNvCxnSpPr>
            <a:stCxn id="463" idx="3"/>
          </p:cNvCxnSpPr>
          <p:nvPr/>
        </p:nvCxnSpPr>
        <p:spPr>
          <a:xfrm>
            <a:off x="2933350" y="3567475"/>
            <a:ext cx="563100" cy="0"/>
          </a:xfrm>
          <a:prstGeom prst="straightConnector1">
            <a:avLst/>
          </a:prstGeom>
          <a:noFill/>
          <a:ln w="28575" cap="flat" cmpd="sng">
            <a:solidFill>
              <a:schemeClr val="dk2"/>
            </a:solidFill>
            <a:prstDash val="solid"/>
            <a:round/>
            <a:headEnd type="none" w="sm" len="sm"/>
            <a:tailEnd type="triangle" w="med" len="med"/>
          </a:ln>
        </p:spPr>
      </p:cxnSp>
      <p:pic>
        <p:nvPicPr>
          <p:cNvPr id="465" name="Google Shape;465;g3df217c6de9_0_14"/>
          <p:cNvPicPr preferRelativeResize="0"/>
          <p:nvPr/>
        </p:nvPicPr>
        <p:blipFill rotWithShape="1">
          <a:blip r:embed="rId7">
            <a:alphaModFix/>
          </a:blip>
          <a:srcRect/>
          <a:stretch/>
        </p:blipFill>
        <p:spPr>
          <a:xfrm>
            <a:off x="3838900" y="2241150"/>
            <a:ext cx="5197200" cy="3830376"/>
          </a:xfrm>
          <a:prstGeom prst="rect">
            <a:avLst/>
          </a:prstGeom>
          <a:noFill/>
          <a:ln>
            <a:noFill/>
          </a:ln>
        </p:spPr>
      </p:pic>
      <p:sp>
        <p:nvSpPr>
          <p:cNvPr id="466" name="Google Shape;466;g3df217c6de9_0_14"/>
          <p:cNvSpPr txBox="1"/>
          <p:nvPr/>
        </p:nvSpPr>
        <p:spPr>
          <a:xfrm>
            <a:off x="1592276" y="410350"/>
            <a:ext cx="10293600" cy="4002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pt-BR" sz="2000" b="1">
                <a:solidFill>
                  <a:schemeClr val="lt1"/>
                </a:solidFill>
                <a:latin typeface="Calibri"/>
                <a:ea typeface="Calibri"/>
                <a:cs typeface="Calibri"/>
                <a:sym typeface="Calibri"/>
              </a:rPr>
              <a:t>Solicitação de complementação de documentos pela unidade organizacional da Anvisa</a:t>
            </a:r>
            <a:endParaRPr sz="2000" b="1" i="0" u="none" strike="noStrike" cap="none">
              <a:solidFill>
                <a:schemeClr val="lt1"/>
              </a:solidFill>
              <a:latin typeface="Calibri"/>
              <a:ea typeface="Calibri"/>
              <a:cs typeface="Calibri"/>
              <a:sym typeface="Calibri"/>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470"/>
        <p:cNvGrpSpPr/>
        <p:nvPr/>
      </p:nvGrpSpPr>
      <p:grpSpPr>
        <a:xfrm>
          <a:off x="0" y="0"/>
          <a:ext cx="0" cy="0"/>
          <a:chOff x="0" y="0"/>
          <a:chExt cx="0" cy="0"/>
        </a:xfrm>
      </p:grpSpPr>
      <p:sp>
        <p:nvSpPr>
          <p:cNvPr id="471" name="Google Shape;471;g3df217c6de9_0_27"/>
          <p:cNvSpPr/>
          <p:nvPr/>
        </p:nvSpPr>
        <p:spPr>
          <a:xfrm>
            <a:off x="0" y="-1"/>
            <a:ext cx="12213900" cy="1254300"/>
          </a:xfrm>
          <a:prstGeom prst="rect">
            <a:avLst/>
          </a:prstGeom>
          <a:gradFill>
            <a:gsLst>
              <a:gs pos="0">
                <a:srgbClr val="005150"/>
              </a:gs>
              <a:gs pos="50000">
                <a:srgbClr val="007673"/>
              </a:gs>
              <a:gs pos="100000">
                <a:srgbClr val="008D8B"/>
              </a:gs>
            </a:gsLst>
            <a:lin ang="13500032" scaled="0"/>
          </a:gra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472" name="Google Shape;472;g3df217c6de9_0_27"/>
          <p:cNvPicPr preferRelativeResize="0"/>
          <p:nvPr/>
        </p:nvPicPr>
        <p:blipFill rotWithShape="1">
          <a:blip r:embed="rId3">
            <a:alphaModFix/>
          </a:blip>
          <a:srcRect b="55693"/>
          <a:stretch/>
        </p:blipFill>
        <p:spPr>
          <a:xfrm>
            <a:off x="22034" y="-60433"/>
            <a:ext cx="12192000" cy="1341666"/>
          </a:xfrm>
          <a:prstGeom prst="rect">
            <a:avLst/>
          </a:prstGeom>
          <a:noFill/>
          <a:ln>
            <a:noFill/>
          </a:ln>
        </p:spPr>
      </p:pic>
      <p:pic>
        <p:nvPicPr>
          <p:cNvPr id="473" name="Google Shape;473;g3df217c6de9_0_27"/>
          <p:cNvPicPr preferRelativeResize="0"/>
          <p:nvPr/>
        </p:nvPicPr>
        <p:blipFill rotWithShape="1">
          <a:blip r:embed="rId4">
            <a:alphaModFix/>
          </a:blip>
          <a:srcRect/>
          <a:stretch/>
        </p:blipFill>
        <p:spPr>
          <a:xfrm>
            <a:off x="8816016" y="5660218"/>
            <a:ext cx="3069981" cy="490624"/>
          </a:xfrm>
          <a:prstGeom prst="rect">
            <a:avLst/>
          </a:prstGeom>
          <a:noFill/>
          <a:ln>
            <a:noFill/>
          </a:ln>
        </p:spPr>
      </p:pic>
      <p:pic>
        <p:nvPicPr>
          <p:cNvPr id="474" name="Google Shape;474;g3df217c6de9_0_27"/>
          <p:cNvPicPr preferRelativeResize="0"/>
          <p:nvPr/>
        </p:nvPicPr>
        <p:blipFill rotWithShape="1">
          <a:blip r:embed="rId5">
            <a:alphaModFix/>
          </a:blip>
          <a:srcRect r="72137" b="64349"/>
          <a:stretch/>
        </p:blipFill>
        <p:spPr>
          <a:xfrm rot="5400000">
            <a:off x="-76729" y="21646"/>
            <a:ext cx="1341663" cy="1254299"/>
          </a:xfrm>
          <a:prstGeom prst="rect">
            <a:avLst/>
          </a:prstGeom>
          <a:noFill/>
          <a:ln>
            <a:noFill/>
          </a:ln>
        </p:spPr>
      </p:pic>
      <p:pic>
        <p:nvPicPr>
          <p:cNvPr id="475" name="Google Shape;475;g3df217c6de9_0_27"/>
          <p:cNvPicPr preferRelativeResize="0"/>
          <p:nvPr/>
        </p:nvPicPr>
        <p:blipFill rotWithShape="1">
          <a:blip r:embed="rId6">
            <a:alphaModFix/>
          </a:blip>
          <a:srcRect/>
          <a:stretch/>
        </p:blipFill>
        <p:spPr>
          <a:xfrm>
            <a:off x="9441455" y="6324387"/>
            <a:ext cx="2519188" cy="402599"/>
          </a:xfrm>
          <a:prstGeom prst="rect">
            <a:avLst/>
          </a:prstGeom>
          <a:noFill/>
          <a:ln>
            <a:noFill/>
          </a:ln>
        </p:spPr>
      </p:pic>
      <p:sp>
        <p:nvSpPr>
          <p:cNvPr id="476" name="Google Shape;476;g3df217c6de9_0_27"/>
          <p:cNvSpPr txBox="1"/>
          <p:nvPr/>
        </p:nvSpPr>
        <p:spPr>
          <a:xfrm>
            <a:off x="953825" y="1414213"/>
            <a:ext cx="10328400" cy="4306500"/>
          </a:xfrm>
          <a:prstGeom prst="rect">
            <a:avLst/>
          </a:prstGeom>
          <a:noFill/>
          <a:ln>
            <a:noFill/>
          </a:ln>
        </p:spPr>
        <p:txBody>
          <a:bodyPr spcFirstLastPara="1" wrap="square" lIns="91425" tIns="45700" rIns="91425" bIns="45700" anchor="t" anchorCtr="0">
            <a:noAutofit/>
          </a:bodyPr>
          <a:lstStyle/>
          <a:p>
            <a:pPr marL="0" lvl="0" indent="0" algn="l" rtl="0">
              <a:spcBef>
                <a:spcPts val="360"/>
              </a:spcBef>
              <a:spcAft>
                <a:spcPts val="0"/>
              </a:spcAft>
              <a:buNone/>
            </a:pPr>
            <a:r>
              <a:rPr lang="pt-BR" sz="1500" b="1">
                <a:solidFill>
                  <a:schemeClr val="dk1"/>
                </a:solidFill>
                <a:latin typeface="Calibri"/>
                <a:ea typeface="Calibri"/>
                <a:cs typeface="Calibri"/>
                <a:sym typeface="Calibri"/>
              </a:rPr>
              <a:t>Envio de documento complementares pelo usuário:</a:t>
            </a:r>
            <a:r>
              <a:rPr lang="pt-BR" sz="1500">
                <a:solidFill>
                  <a:schemeClr val="dk1"/>
                </a:solidFill>
                <a:latin typeface="Calibri"/>
                <a:ea typeface="Calibri"/>
                <a:cs typeface="Calibri"/>
                <a:sym typeface="Calibri"/>
              </a:rPr>
              <a:t> o usuário solicitante </a:t>
            </a:r>
            <a:r>
              <a:rPr lang="pt-BR" sz="1500" b="1">
                <a:solidFill>
                  <a:schemeClr val="dk1"/>
                </a:solidFill>
                <a:latin typeface="Calibri"/>
                <a:ea typeface="Calibri"/>
                <a:cs typeface="Calibri"/>
                <a:sym typeface="Calibri"/>
              </a:rPr>
              <a:t>não pode</a:t>
            </a:r>
            <a:r>
              <a:rPr lang="pt-BR" sz="1500">
                <a:solidFill>
                  <a:schemeClr val="dk1"/>
                </a:solidFill>
                <a:latin typeface="Calibri"/>
                <a:ea typeface="Calibri"/>
                <a:cs typeface="Calibri"/>
                <a:sym typeface="Calibri"/>
              </a:rPr>
              <a:t> enviar os documentos complementares por e-mail. É necessário que ela siga o mesmo procedimento utilizado para solicitar o agendamento da audiência.</a:t>
            </a:r>
            <a:endParaRPr sz="1500">
              <a:solidFill>
                <a:schemeClr val="dk1"/>
              </a:solidFill>
              <a:latin typeface="Calibri"/>
              <a:ea typeface="Calibri"/>
              <a:cs typeface="Calibri"/>
              <a:sym typeface="Calibri"/>
            </a:endParaRPr>
          </a:p>
          <a:p>
            <a:pPr marL="457200" marR="0" lvl="0" indent="-323850" algn="l" rtl="0">
              <a:lnSpc>
                <a:spcPct val="100000"/>
              </a:lnSpc>
              <a:spcBef>
                <a:spcPts val="360"/>
              </a:spcBef>
              <a:spcAft>
                <a:spcPts val="0"/>
              </a:spcAft>
              <a:buClr>
                <a:schemeClr val="dk1"/>
              </a:buClr>
              <a:buSzPts val="1500"/>
              <a:buFont typeface="Calibri"/>
              <a:buChar char="●"/>
            </a:pPr>
            <a:r>
              <a:rPr lang="pt-BR" sz="1500">
                <a:solidFill>
                  <a:schemeClr val="dk1"/>
                </a:solidFill>
                <a:latin typeface="Calibri"/>
                <a:ea typeface="Calibri"/>
                <a:cs typeface="Calibri"/>
                <a:sym typeface="Calibri"/>
              </a:rPr>
              <a:t>Acessar o Sistema de Audiências</a:t>
            </a:r>
            <a:r>
              <a:rPr lang="pt-BR" sz="1500" b="0" i="0" u="none" strike="noStrike" cap="none">
                <a:solidFill>
                  <a:schemeClr val="dk1"/>
                </a:solidFill>
                <a:latin typeface="Calibri"/>
                <a:ea typeface="Calibri"/>
                <a:cs typeface="Calibri"/>
                <a:sym typeface="Calibri"/>
              </a:rPr>
              <a:t>, seção ‘Minhas solicitações’ e localiz</a:t>
            </a:r>
            <a:r>
              <a:rPr lang="pt-BR" sz="1500">
                <a:solidFill>
                  <a:schemeClr val="dk1"/>
                </a:solidFill>
                <a:latin typeface="Calibri"/>
                <a:ea typeface="Calibri"/>
                <a:cs typeface="Calibri"/>
                <a:sym typeface="Calibri"/>
              </a:rPr>
              <a:t>ar</a:t>
            </a:r>
            <a:r>
              <a:rPr lang="pt-BR" sz="1500" b="0" i="0" u="none" strike="noStrike" cap="none">
                <a:solidFill>
                  <a:schemeClr val="dk1"/>
                </a:solidFill>
                <a:latin typeface="Calibri"/>
                <a:ea typeface="Calibri"/>
                <a:cs typeface="Calibri"/>
                <a:sym typeface="Calibri"/>
              </a:rPr>
              <a:t> o número da solicitação de audiência para a qual necessita enviar os documentos. Clique sobre ela e utilize o botão ‘Solicitação de nova(s) documentação(ões)’, disponível na cor azul, em ‘Atividades’, para anexar e enviar os arquivos necessários.</a:t>
            </a:r>
            <a:endParaRPr sz="1500" b="0" i="0" u="none" strike="noStrike" cap="none">
              <a:solidFill>
                <a:schemeClr val="dk1"/>
              </a:solidFill>
              <a:latin typeface="Calibri"/>
              <a:ea typeface="Calibri"/>
              <a:cs typeface="Calibri"/>
              <a:sym typeface="Calibri"/>
            </a:endParaRPr>
          </a:p>
          <a:p>
            <a:pPr marL="0" marR="0" lvl="0" indent="0" algn="l" rtl="0">
              <a:lnSpc>
                <a:spcPct val="100000"/>
              </a:lnSpc>
              <a:spcBef>
                <a:spcPts val="360"/>
              </a:spcBef>
              <a:spcAft>
                <a:spcPts val="0"/>
              </a:spcAft>
              <a:buClr>
                <a:srgbClr val="000000"/>
              </a:buClr>
              <a:buSzPts val="1500"/>
              <a:buFont typeface="Arial"/>
              <a:buNone/>
            </a:pPr>
            <a:endParaRPr sz="1500" b="0" i="0" u="none" strike="noStrike" cap="none">
              <a:solidFill>
                <a:schemeClr val="dk1"/>
              </a:solidFill>
              <a:latin typeface="Calibri"/>
              <a:ea typeface="Calibri"/>
              <a:cs typeface="Calibri"/>
              <a:sym typeface="Calibri"/>
            </a:endParaRPr>
          </a:p>
          <a:p>
            <a:pPr marL="457200" marR="0" lvl="0" indent="0" algn="l" rtl="0">
              <a:lnSpc>
                <a:spcPct val="100000"/>
              </a:lnSpc>
              <a:spcBef>
                <a:spcPts val="360"/>
              </a:spcBef>
              <a:spcAft>
                <a:spcPts val="0"/>
              </a:spcAft>
              <a:buClr>
                <a:srgbClr val="000000"/>
              </a:buClr>
              <a:buSzPts val="1500"/>
              <a:buFont typeface="Arial"/>
              <a:buNone/>
            </a:pPr>
            <a:endParaRPr sz="1500" b="0" i="0" u="none" strike="noStrike" cap="none">
              <a:solidFill>
                <a:schemeClr val="dk1"/>
              </a:solidFill>
              <a:latin typeface="Calibri"/>
              <a:ea typeface="Calibri"/>
              <a:cs typeface="Calibri"/>
              <a:sym typeface="Calibri"/>
            </a:endParaRPr>
          </a:p>
        </p:txBody>
      </p:sp>
      <p:pic>
        <p:nvPicPr>
          <p:cNvPr id="477" name="Google Shape;477;g3df217c6de9_0_27"/>
          <p:cNvPicPr preferRelativeResize="0"/>
          <p:nvPr/>
        </p:nvPicPr>
        <p:blipFill rotWithShape="1">
          <a:blip r:embed="rId7">
            <a:alphaModFix/>
          </a:blip>
          <a:srcRect/>
          <a:stretch/>
        </p:blipFill>
        <p:spPr>
          <a:xfrm>
            <a:off x="1520500" y="2785750"/>
            <a:ext cx="7759826" cy="3941225"/>
          </a:xfrm>
          <a:prstGeom prst="rect">
            <a:avLst/>
          </a:prstGeom>
          <a:noFill/>
          <a:ln>
            <a:noFill/>
          </a:ln>
        </p:spPr>
      </p:pic>
      <p:sp>
        <p:nvSpPr>
          <p:cNvPr id="478" name="Google Shape;478;g3df217c6de9_0_27"/>
          <p:cNvSpPr txBox="1"/>
          <p:nvPr/>
        </p:nvSpPr>
        <p:spPr>
          <a:xfrm>
            <a:off x="1592276" y="410350"/>
            <a:ext cx="10293600" cy="4002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pt-BR" sz="2000" b="1">
                <a:solidFill>
                  <a:schemeClr val="lt1"/>
                </a:solidFill>
                <a:latin typeface="Calibri"/>
                <a:ea typeface="Calibri"/>
                <a:cs typeface="Calibri"/>
                <a:sym typeface="Calibri"/>
              </a:rPr>
              <a:t>Solicitação de complementação de documentos pela unidade organizacional da Anvisa</a:t>
            </a:r>
            <a:endParaRPr sz="2000" b="1" i="0" u="none" strike="noStrike" cap="none">
              <a:solidFill>
                <a:schemeClr val="lt1"/>
              </a:solidFill>
              <a:latin typeface="Calibri"/>
              <a:ea typeface="Calibri"/>
              <a:cs typeface="Calibri"/>
              <a:sym typeface="Calibri"/>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482"/>
        <p:cNvGrpSpPr/>
        <p:nvPr/>
      </p:nvGrpSpPr>
      <p:grpSpPr>
        <a:xfrm>
          <a:off x="0" y="0"/>
          <a:ext cx="0" cy="0"/>
          <a:chOff x="0" y="0"/>
          <a:chExt cx="0" cy="0"/>
        </a:xfrm>
      </p:grpSpPr>
      <p:sp>
        <p:nvSpPr>
          <p:cNvPr id="483" name="Google Shape;483;g3df217c6de9_0_38"/>
          <p:cNvSpPr/>
          <p:nvPr/>
        </p:nvSpPr>
        <p:spPr>
          <a:xfrm>
            <a:off x="0" y="-1"/>
            <a:ext cx="12213900" cy="1254300"/>
          </a:xfrm>
          <a:prstGeom prst="rect">
            <a:avLst/>
          </a:prstGeom>
          <a:gradFill>
            <a:gsLst>
              <a:gs pos="0">
                <a:srgbClr val="005150"/>
              </a:gs>
              <a:gs pos="50000">
                <a:srgbClr val="007673"/>
              </a:gs>
              <a:gs pos="100000">
                <a:srgbClr val="008D8B"/>
              </a:gs>
            </a:gsLst>
            <a:lin ang="13500032" scaled="0"/>
          </a:gra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484" name="Google Shape;484;g3df217c6de9_0_38"/>
          <p:cNvPicPr preferRelativeResize="0"/>
          <p:nvPr/>
        </p:nvPicPr>
        <p:blipFill rotWithShape="1">
          <a:blip r:embed="rId3">
            <a:alphaModFix/>
          </a:blip>
          <a:srcRect b="55693"/>
          <a:stretch/>
        </p:blipFill>
        <p:spPr>
          <a:xfrm>
            <a:off x="22034" y="-60433"/>
            <a:ext cx="12192000" cy="1341666"/>
          </a:xfrm>
          <a:prstGeom prst="rect">
            <a:avLst/>
          </a:prstGeom>
          <a:noFill/>
          <a:ln>
            <a:noFill/>
          </a:ln>
        </p:spPr>
      </p:pic>
      <p:pic>
        <p:nvPicPr>
          <p:cNvPr id="485" name="Google Shape;485;g3df217c6de9_0_38"/>
          <p:cNvPicPr preferRelativeResize="0"/>
          <p:nvPr/>
        </p:nvPicPr>
        <p:blipFill rotWithShape="1">
          <a:blip r:embed="rId4">
            <a:alphaModFix/>
          </a:blip>
          <a:srcRect/>
          <a:stretch/>
        </p:blipFill>
        <p:spPr>
          <a:xfrm>
            <a:off x="8816016" y="5660218"/>
            <a:ext cx="3069981" cy="490624"/>
          </a:xfrm>
          <a:prstGeom prst="rect">
            <a:avLst/>
          </a:prstGeom>
          <a:noFill/>
          <a:ln>
            <a:noFill/>
          </a:ln>
        </p:spPr>
      </p:pic>
      <p:pic>
        <p:nvPicPr>
          <p:cNvPr id="486" name="Google Shape;486;g3df217c6de9_0_38"/>
          <p:cNvPicPr preferRelativeResize="0"/>
          <p:nvPr/>
        </p:nvPicPr>
        <p:blipFill rotWithShape="1">
          <a:blip r:embed="rId5">
            <a:alphaModFix/>
          </a:blip>
          <a:srcRect r="72137" b="64349"/>
          <a:stretch/>
        </p:blipFill>
        <p:spPr>
          <a:xfrm rot="5400000">
            <a:off x="-76729" y="21646"/>
            <a:ext cx="1341663" cy="1254299"/>
          </a:xfrm>
          <a:prstGeom prst="rect">
            <a:avLst/>
          </a:prstGeom>
          <a:noFill/>
          <a:ln>
            <a:noFill/>
          </a:ln>
        </p:spPr>
      </p:pic>
      <p:pic>
        <p:nvPicPr>
          <p:cNvPr id="487" name="Google Shape;487;g3df217c6de9_0_38"/>
          <p:cNvPicPr preferRelativeResize="0"/>
          <p:nvPr/>
        </p:nvPicPr>
        <p:blipFill rotWithShape="1">
          <a:blip r:embed="rId6">
            <a:alphaModFix/>
          </a:blip>
          <a:srcRect/>
          <a:stretch/>
        </p:blipFill>
        <p:spPr>
          <a:xfrm>
            <a:off x="9441455" y="6324387"/>
            <a:ext cx="2519188" cy="402599"/>
          </a:xfrm>
          <a:prstGeom prst="rect">
            <a:avLst/>
          </a:prstGeom>
          <a:noFill/>
          <a:ln>
            <a:noFill/>
          </a:ln>
        </p:spPr>
      </p:pic>
      <p:sp>
        <p:nvSpPr>
          <p:cNvPr id="488" name="Google Shape;488;g3df217c6de9_0_38"/>
          <p:cNvSpPr txBox="1"/>
          <p:nvPr/>
        </p:nvSpPr>
        <p:spPr>
          <a:xfrm>
            <a:off x="953825" y="1414213"/>
            <a:ext cx="10328400" cy="43065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360"/>
              </a:spcBef>
              <a:spcAft>
                <a:spcPts val="0"/>
              </a:spcAft>
              <a:buClr>
                <a:srgbClr val="000000"/>
              </a:buClr>
              <a:buSzPts val="1500"/>
              <a:buFont typeface="Arial"/>
              <a:buNone/>
            </a:pPr>
            <a:r>
              <a:rPr lang="pt-BR" sz="1500" b="0" i="0" u="none" strike="noStrike" cap="none">
                <a:solidFill>
                  <a:schemeClr val="dk1"/>
                </a:solidFill>
                <a:latin typeface="Calibri"/>
                <a:ea typeface="Calibri"/>
                <a:cs typeface="Calibri"/>
                <a:sym typeface="Calibri"/>
              </a:rPr>
              <a:t>Ao clicar no botão ‘Solicitação de nova(s) documentação(ões)’, disponível na cor azul, em ‘Atividades’, abrirá uma aba como mostra a imagem abaixo. Para enviar os documentos, basta clicar no + e preencher os campos que aparecerão.</a:t>
            </a:r>
            <a:endParaRPr sz="1500" b="0" i="0" u="none" strike="noStrike" cap="none">
              <a:solidFill>
                <a:schemeClr val="dk1"/>
              </a:solidFill>
              <a:latin typeface="Calibri"/>
              <a:ea typeface="Calibri"/>
              <a:cs typeface="Calibri"/>
              <a:sym typeface="Calibri"/>
            </a:endParaRPr>
          </a:p>
          <a:p>
            <a:pPr marL="0" marR="0" lvl="0" indent="0" algn="l" rtl="0">
              <a:lnSpc>
                <a:spcPct val="100000"/>
              </a:lnSpc>
              <a:spcBef>
                <a:spcPts val="360"/>
              </a:spcBef>
              <a:spcAft>
                <a:spcPts val="0"/>
              </a:spcAft>
              <a:buClr>
                <a:srgbClr val="000000"/>
              </a:buClr>
              <a:buSzPts val="1500"/>
              <a:buFont typeface="Arial"/>
              <a:buNone/>
            </a:pPr>
            <a:endParaRPr sz="1500" b="0" i="0" u="none" strike="noStrike" cap="none">
              <a:solidFill>
                <a:schemeClr val="dk1"/>
              </a:solidFill>
              <a:latin typeface="Calibri"/>
              <a:ea typeface="Calibri"/>
              <a:cs typeface="Calibri"/>
              <a:sym typeface="Calibri"/>
            </a:endParaRPr>
          </a:p>
          <a:p>
            <a:pPr marL="457200" marR="0" lvl="0" indent="0" algn="l" rtl="0">
              <a:lnSpc>
                <a:spcPct val="100000"/>
              </a:lnSpc>
              <a:spcBef>
                <a:spcPts val="360"/>
              </a:spcBef>
              <a:spcAft>
                <a:spcPts val="0"/>
              </a:spcAft>
              <a:buClr>
                <a:srgbClr val="000000"/>
              </a:buClr>
              <a:buSzPts val="1500"/>
              <a:buFont typeface="Arial"/>
              <a:buNone/>
            </a:pPr>
            <a:endParaRPr sz="1500" b="0" i="0" u="none" strike="noStrike" cap="none">
              <a:solidFill>
                <a:schemeClr val="dk1"/>
              </a:solidFill>
              <a:latin typeface="Calibri"/>
              <a:ea typeface="Calibri"/>
              <a:cs typeface="Calibri"/>
              <a:sym typeface="Calibri"/>
            </a:endParaRPr>
          </a:p>
        </p:txBody>
      </p:sp>
      <p:pic>
        <p:nvPicPr>
          <p:cNvPr id="489" name="Google Shape;489;g3df217c6de9_0_38"/>
          <p:cNvPicPr preferRelativeResize="0"/>
          <p:nvPr/>
        </p:nvPicPr>
        <p:blipFill rotWithShape="1">
          <a:blip r:embed="rId7">
            <a:alphaModFix/>
          </a:blip>
          <a:srcRect/>
          <a:stretch/>
        </p:blipFill>
        <p:spPr>
          <a:xfrm>
            <a:off x="3145950" y="2271475"/>
            <a:ext cx="5670074" cy="4052900"/>
          </a:xfrm>
          <a:prstGeom prst="rect">
            <a:avLst/>
          </a:prstGeom>
          <a:noFill/>
          <a:ln>
            <a:noFill/>
          </a:ln>
        </p:spPr>
      </p:pic>
      <p:sp>
        <p:nvSpPr>
          <p:cNvPr id="490" name="Google Shape;490;g3df217c6de9_0_38"/>
          <p:cNvSpPr txBox="1"/>
          <p:nvPr/>
        </p:nvSpPr>
        <p:spPr>
          <a:xfrm>
            <a:off x="1592276" y="410350"/>
            <a:ext cx="10293600" cy="4002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pt-BR" sz="2000" b="1">
                <a:solidFill>
                  <a:schemeClr val="lt1"/>
                </a:solidFill>
                <a:latin typeface="Calibri"/>
                <a:ea typeface="Calibri"/>
                <a:cs typeface="Calibri"/>
                <a:sym typeface="Calibri"/>
              </a:rPr>
              <a:t>Solicitação de complementação de documentos pela unidade organizacional da Anvisa</a:t>
            </a:r>
            <a:endParaRPr sz="2000" b="1" i="0" u="none" strike="noStrike" cap="none">
              <a:solidFill>
                <a:schemeClr val="lt1"/>
              </a:solidFill>
              <a:latin typeface="Calibri"/>
              <a:ea typeface="Calibri"/>
              <a:cs typeface="Calibri"/>
              <a:sym typeface="Calibri"/>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494"/>
        <p:cNvGrpSpPr/>
        <p:nvPr/>
      </p:nvGrpSpPr>
      <p:grpSpPr>
        <a:xfrm>
          <a:off x="0" y="0"/>
          <a:ext cx="0" cy="0"/>
          <a:chOff x="0" y="0"/>
          <a:chExt cx="0" cy="0"/>
        </a:xfrm>
      </p:grpSpPr>
      <p:sp>
        <p:nvSpPr>
          <p:cNvPr id="495" name="Google Shape;495;g3df217c6de9_0_49"/>
          <p:cNvSpPr/>
          <p:nvPr/>
        </p:nvSpPr>
        <p:spPr>
          <a:xfrm>
            <a:off x="0" y="-1"/>
            <a:ext cx="12213900" cy="1254300"/>
          </a:xfrm>
          <a:prstGeom prst="rect">
            <a:avLst/>
          </a:prstGeom>
          <a:gradFill>
            <a:gsLst>
              <a:gs pos="0">
                <a:srgbClr val="005150"/>
              </a:gs>
              <a:gs pos="50000">
                <a:srgbClr val="007673"/>
              </a:gs>
              <a:gs pos="100000">
                <a:srgbClr val="008D8B"/>
              </a:gs>
            </a:gsLst>
            <a:lin ang="13500032" scaled="0"/>
          </a:gra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496" name="Google Shape;496;g3df217c6de9_0_49"/>
          <p:cNvPicPr preferRelativeResize="0"/>
          <p:nvPr/>
        </p:nvPicPr>
        <p:blipFill rotWithShape="1">
          <a:blip r:embed="rId3">
            <a:alphaModFix/>
          </a:blip>
          <a:srcRect b="55693"/>
          <a:stretch/>
        </p:blipFill>
        <p:spPr>
          <a:xfrm>
            <a:off x="22034" y="-60433"/>
            <a:ext cx="12192000" cy="1341666"/>
          </a:xfrm>
          <a:prstGeom prst="rect">
            <a:avLst/>
          </a:prstGeom>
          <a:noFill/>
          <a:ln>
            <a:noFill/>
          </a:ln>
        </p:spPr>
      </p:pic>
      <p:sp>
        <p:nvSpPr>
          <p:cNvPr id="497" name="Google Shape;497;g3df217c6de9_0_49"/>
          <p:cNvSpPr txBox="1"/>
          <p:nvPr/>
        </p:nvSpPr>
        <p:spPr>
          <a:xfrm>
            <a:off x="1592276" y="410350"/>
            <a:ext cx="10293600" cy="4002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pt-BR" sz="2000" b="1">
                <a:solidFill>
                  <a:schemeClr val="lt1"/>
                </a:solidFill>
                <a:latin typeface="Calibri"/>
                <a:ea typeface="Calibri"/>
                <a:cs typeface="Calibri"/>
                <a:sym typeface="Calibri"/>
              </a:rPr>
              <a:t>Inclusão, exclusão ou alteração da ordem de documento pelo usuário solicitante</a:t>
            </a:r>
            <a:endParaRPr sz="2000" b="1" i="0" u="none" strike="noStrike" cap="none">
              <a:solidFill>
                <a:schemeClr val="lt1"/>
              </a:solidFill>
              <a:latin typeface="Calibri"/>
              <a:ea typeface="Calibri"/>
              <a:cs typeface="Calibri"/>
              <a:sym typeface="Calibri"/>
            </a:endParaRPr>
          </a:p>
        </p:txBody>
      </p:sp>
      <p:pic>
        <p:nvPicPr>
          <p:cNvPr id="498" name="Google Shape;498;g3df217c6de9_0_49"/>
          <p:cNvPicPr preferRelativeResize="0"/>
          <p:nvPr/>
        </p:nvPicPr>
        <p:blipFill rotWithShape="1">
          <a:blip r:embed="rId4">
            <a:alphaModFix/>
          </a:blip>
          <a:srcRect/>
          <a:stretch/>
        </p:blipFill>
        <p:spPr>
          <a:xfrm>
            <a:off x="8816016" y="5660218"/>
            <a:ext cx="3069981" cy="490624"/>
          </a:xfrm>
          <a:prstGeom prst="rect">
            <a:avLst/>
          </a:prstGeom>
          <a:noFill/>
          <a:ln>
            <a:noFill/>
          </a:ln>
        </p:spPr>
      </p:pic>
      <p:pic>
        <p:nvPicPr>
          <p:cNvPr id="499" name="Google Shape;499;g3df217c6de9_0_49"/>
          <p:cNvPicPr preferRelativeResize="0"/>
          <p:nvPr/>
        </p:nvPicPr>
        <p:blipFill rotWithShape="1">
          <a:blip r:embed="rId5">
            <a:alphaModFix/>
          </a:blip>
          <a:srcRect r="72137" b="64349"/>
          <a:stretch/>
        </p:blipFill>
        <p:spPr>
          <a:xfrm rot="5400000">
            <a:off x="-76729" y="21646"/>
            <a:ext cx="1341663" cy="1254299"/>
          </a:xfrm>
          <a:prstGeom prst="rect">
            <a:avLst/>
          </a:prstGeom>
          <a:noFill/>
          <a:ln>
            <a:noFill/>
          </a:ln>
        </p:spPr>
      </p:pic>
      <p:pic>
        <p:nvPicPr>
          <p:cNvPr id="500" name="Google Shape;500;g3df217c6de9_0_49"/>
          <p:cNvPicPr preferRelativeResize="0"/>
          <p:nvPr/>
        </p:nvPicPr>
        <p:blipFill rotWithShape="1">
          <a:blip r:embed="rId6">
            <a:alphaModFix/>
          </a:blip>
          <a:srcRect/>
          <a:stretch/>
        </p:blipFill>
        <p:spPr>
          <a:xfrm>
            <a:off x="9441455" y="6324387"/>
            <a:ext cx="2519188" cy="402599"/>
          </a:xfrm>
          <a:prstGeom prst="rect">
            <a:avLst/>
          </a:prstGeom>
          <a:noFill/>
          <a:ln>
            <a:noFill/>
          </a:ln>
        </p:spPr>
      </p:pic>
      <p:sp>
        <p:nvSpPr>
          <p:cNvPr id="501" name="Google Shape;501;g3df217c6de9_0_49"/>
          <p:cNvSpPr txBox="1"/>
          <p:nvPr/>
        </p:nvSpPr>
        <p:spPr>
          <a:xfrm>
            <a:off x="953825" y="1414213"/>
            <a:ext cx="10328400" cy="43065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360"/>
              </a:spcBef>
              <a:spcAft>
                <a:spcPts val="0"/>
              </a:spcAft>
              <a:buClr>
                <a:srgbClr val="000000"/>
              </a:buClr>
              <a:buSzPts val="1500"/>
              <a:buFont typeface="Arial"/>
              <a:buNone/>
            </a:pPr>
            <a:r>
              <a:rPr lang="pt-BR" sz="1500">
                <a:solidFill>
                  <a:schemeClr val="dk1"/>
                </a:solidFill>
                <a:latin typeface="Calibri"/>
                <a:ea typeface="Calibri"/>
                <a:cs typeface="Calibri"/>
                <a:sym typeface="Calibri"/>
              </a:rPr>
              <a:t>A</a:t>
            </a:r>
            <a:r>
              <a:rPr lang="pt-BR" sz="1500" b="0" i="0" u="none" strike="noStrike" cap="none">
                <a:solidFill>
                  <a:schemeClr val="dk1"/>
                </a:solidFill>
                <a:latin typeface="Calibri"/>
                <a:ea typeface="Calibri"/>
                <a:cs typeface="Calibri"/>
                <a:sym typeface="Calibri"/>
              </a:rPr>
              <a:t>pós preencher todos os campos ou, se desejar adicionar mais documentos, clique no ícone ‘+’, que abrirá um novo espaço para preenchimento. </a:t>
            </a:r>
            <a:endParaRPr sz="1500" b="0" i="0" u="none" strike="noStrike" cap="none">
              <a:solidFill>
                <a:schemeClr val="dk1"/>
              </a:solidFill>
              <a:latin typeface="Calibri"/>
              <a:ea typeface="Calibri"/>
              <a:cs typeface="Calibri"/>
              <a:sym typeface="Calibri"/>
            </a:endParaRPr>
          </a:p>
          <a:p>
            <a:pPr marL="0" marR="0" lvl="0" indent="0" algn="l" rtl="0">
              <a:lnSpc>
                <a:spcPct val="100000"/>
              </a:lnSpc>
              <a:spcBef>
                <a:spcPts val="360"/>
              </a:spcBef>
              <a:spcAft>
                <a:spcPts val="0"/>
              </a:spcAft>
              <a:buClr>
                <a:srgbClr val="000000"/>
              </a:buClr>
              <a:buSzPts val="1500"/>
              <a:buFont typeface="Arial"/>
              <a:buNone/>
            </a:pPr>
            <a:r>
              <a:rPr lang="pt-BR" sz="1500" b="0" i="0" u="none" strike="noStrike" cap="none">
                <a:solidFill>
                  <a:schemeClr val="dk1"/>
                </a:solidFill>
                <a:latin typeface="Calibri"/>
                <a:ea typeface="Calibri"/>
                <a:cs typeface="Calibri"/>
                <a:sym typeface="Calibri"/>
              </a:rPr>
              <a:t>Para excluir um documento, marque a caixa à esquerda do nome do arquivo e clique no ícone da lixeira. </a:t>
            </a:r>
            <a:endParaRPr sz="1500" b="0" i="0" u="none" strike="noStrike" cap="none">
              <a:solidFill>
                <a:schemeClr val="dk1"/>
              </a:solidFill>
              <a:latin typeface="Calibri"/>
              <a:ea typeface="Calibri"/>
              <a:cs typeface="Calibri"/>
              <a:sym typeface="Calibri"/>
            </a:endParaRPr>
          </a:p>
          <a:p>
            <a:pPr marL="0" marR="0" lvl="0" indent="0" algn="l" rtl="0">
              <a:lnSpc>
                <a:spcPct val="100000"/>
              </a:lnSpc>
              <a:spcBef>
                <a:spcPts val="360"/>
              </a:spcBef>
              <a:spcAft>
                <a:spcPts val="0"/>
              </a:spcAft>
              <a:buClr>
                <a:srgbClr val="000000"/>
              </a:buClr>
              <a:buSzPts val="1500"/>
              <a:buFont typeface="Arial"/>
              <a:buNone/>
            </a:pPr>
            <a:r>
              <a:rPr lang="pt-BR" sz="1500" b="0" i="0" u="none" strike="noStrike" cap="none">
                <a:solidFill>
                  <a:schemeClr val="dk1"/>
                </a:solidFill>
                <a:latin typeface="Calibri"/>
                <a:ea typeface="Calibri"/>
                <a:cs typeface="Calibri"/>
                <a:sym typeface="Calibri"/>
              </a:rPr>
              <a:t>Para alterar a ordem dos documentos, selecione a caixa correspondente e utilize as setas disponíveis. </a:t>
            </a:r>
            <a:endParaRPr sz="1500" b="0" i="0" u="none" strike="noStrike" cap="none">
              <a:solidFill>
                <a:schemeClr val="dk1"/>
              </a:solidFill>
              <a:latin typeface="Calibri"/>
              <a:ea typeface="Calibri"/>
              <a:cs typeface="Calibri"/>
              <a:sym typeface="Calibri"/>
            </a:endParaRPr>
          </a:p>
          <a:p>
            <a:pPr marL="0" marR="0" lvl="0" indent="0" algn="l" rtl="0">
              <a:lnSpc>
                <a:spcPct val="100000"/>
              </a:lnSpc>
              <a:spcBef>
                <a:spcPts val="360"/>
              </a:spcBef>
              <a:spcAft>
                <a:spcPts val="0"/>
              </a:spcAft>
              <a:buClr>
                <a:srgbClr val="000000"/>
              </a:buClr>
              <a:buSzPts val="1500"/>
              <a:buFont typeface="Arial"/>
              <a:buNone/>
            </a:pPr>
            <a:r>
              <a:rPr lang="pt-BR" sz="1500" b="0" i="0" u="none" strike="noStrike" cap="none">
                <a:solidFill>
                  <a:schemeClr val="dk1"/>
                </a:solidFill>
                <a:latin typeface="Calibri"/>
                <a:ea typeface="Calibri"/>
                <a:cs typeface="Calibri"/>
                <a:sym typeface="Calibri"/>
              </a:rPr>
              <a:t>Finalizado, clique no botão ‘Enviar solicitação’. </a:t>
            </a:r>
            <a:endParaRPr sz="1500" b="0" i="0" u="none" strike="noStrike" cap="none">
              <a:solidFill>
                <a:schemeClr val="dk1"/>
              </a:solidFill>
              <a:latin typeface="Calibri"/>
              <a:ea typeface="Calibri"/>
              <a:cs typeface="Calibri"/>
              <a:sym typeface="Calibri"/>
            </a:endParaRPr>
          </a:p>
          <a:p>
            <a:pPr marL="0" marR="0" lvl="0" indent="0" algn="l" rtl="0">
              <a:lnSpc>
                <a:spcPct val="100000"/>
              </a:lnSpc>
              <a:spcBef>
                <a:spcPts val="360"/>
              </a:spcBef>
              <a:spcAft>
                <a:spcPts val="0"/>
              </a:spcAft>
              <a:buClr>
                <a:srgbClr val="000000"/>
              </a:buClr>
              <a:buSzPts val="1500"/>
              <a:buFont typeface="Arial"/>
              <a:buNone/>
            </a:pPr>
            <a:endParaRPr sz="1500" b="0" i="0" u="none" strike="noStrike" cap="none">
              <a:solidFill>
                <a:schemeClr val="dk1"/>
              </a:solidFill>
              <a:latin typeface="Calibri"/>
              <a:ea typeface="Calibri"/>
              <a:cs typeface="Calibri"/>
              <a:sym typeface="Calibri"/>
            </a:endParaRPr>
          </a:p>
          <a:p>
            <a:pPr marL="457200" marR="0" lvl="0" indent="0" algn="l" rtl="0">
              <a:lnSpc>
                <a:spcPct val="100000"/>
              </a:lnSpc>
              <a:spcBef>
                <a:spcPts val="360"/>
              </a:spcBef>
              <a:spcAft>
                <a:spcPts val="0"/>
              </a:spcAft>
              <a:buClr>
                <a:srgbClr val="000000"/>
              </a:buClr>
              <a:buSzPts val="1500"/>
              <a:buFont typeface="Arial"/>
              <a:buNone/>
            </a:pPr>
            <a:endParaRPr sz="1500" b="0" i="0" u="none" strike="noStrike" cap="none">
              <a:solidFill>
                <a:schemeClr val="dk1"/>
              </a:solidFill>
              <a:latin typeface="Calibri"/>
              <a:ea typeface="Calibri"/>
              <a:cs typeface="Calibri"/>
              <a:sym typeface="Calibri"/>
            </a:endParaRPr>
          </a:p>
        </p:txBody>
      </p:sp>
      <p:pic>
        <p:nvPicPr>
          <p:cNvPr id="502" name="Google Shape;502;g3df217c6de9_0_49"/>
          <p:cNvPicPr preferRelativeResize="0"/>
          <p:nvPr/>
        </p:nvPicPr>
        <p:blipFill rotWithShape="1">
          <a:blip r:embed="rId7">
            <a:alphaModFix/>
          </a:blip>
          <a:srcRect/>
          <a:stretch/>
        </p:blipFill>
        <p:spPr>
          <a:xfrm>
            <a:off x="1763148" y="3219085"/>
            <a:ext cx="8709774" cy="1754675"/>
          </a:xfrm>
          <a:prstGeom prst="rect">
            <a:avLst/>
          </a:prstGeom>
          <a:noFill/>
          <a:ln>
            <a:noFill/>
          </a:ln>
        </p:spPr>
      </p:pic>
      <p:sp>
        <p:nvSpPr>
          <p:cNvPr id="503" name="Google Shape;503;g3df217c6de9_0_49"/>
          <p:cNvSpPr txBox="1"/>
          <p:nvPr/>
        </p:nvSpPr>
        <p:spPr>
          <a:xfrm>
            <a:off x="953825" y="5294500"/>
            <a:ext cx="10687200" cy="4155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500"/>
              <a:buFont typeface="Arial"/>
              <a:buNone/>
            </a:pPr>
            <a:r>
              <a:rPr lang="pt-BR" sz="1500" b="0" i="0" u="none" strike="noStrike" cap="none">
                <a:solidFill>
                  <a:schemeClr val="dk1"/>
                </a:solidFill>
                <a:latin typeface="Calibri"/>
                <a:ea typeface="Calibri"/>
                <a:cs typeface="Calibri"/>
                <a:sym typeface="Calibri"/>
              </a:rPr>
              <a:t>Após o envio dos documentos, </a:t>
            </a:r>
            <a:r>
              <a:rPr lang="pt-BR" sz="1500">
                <a:solidFill>
                  <a:schemeClr val="dk1"/>
                </a:solidFill>
                <a:latin typeface="Calibri"/>
                <a:ea typeface="Calibri"/>
                <a:cs typeface="Calibri"/>
                <a:sym typeface="Calibri"/>
              </a:rPr>
              <a:t>a unidade organizacional realizará </a:t>
            </a:r>
            <a:r>
              <a:rPr lang="pt-BR" sz="1500" b="0" i="0" u="none" strike="noStrike" cap="none">
                <a:solidFill>
                  <a:schemeClr val="dk1"/>
                </a:solidFill>
                <a:latin typeface="Calibri"/>
                <a:ea typeface="Calibri"/>
                <a:cs typeface="Calibri"/>
                <a:sym typeface="Calibri"/>
              </a:rPr>
              <a:t>uma nova análise da solicitação</a:t>
            </a:r>
            <a:r>
              <a:rPr lang="pt-BR" sz="1500">
                <a:solidFill>
                  <a:schemeClr val="dk1"/>
                </a:solidFill>
                <a:latin typeface="Calibri"/>
                <a:ea typeface="Calibri"/>
                <a:cs typeface="Calibri"/>
                <a:sym typeface="Calibri"/>
              </a:rPr>
              <a:t> de audiência presencial ou virtual.</a:t>
            </a:r>
            <a:endParaRPr sz="1500" b="0" i="0" u="none" strike="noStrike" cap="none">
              <a:solidFill>
                <a:schemeClr val="dk1"/>
              </a:solidFill>
              <a:latin typeface="Calibri"/>
              <a:ea typeface="Calibri"/>
              <a:cs typeface="Calibri"/>
              <a:sym typeface="Calibri"/>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507"/>
        <p:cNvGrpSpPr/>
        <p:nvPr/>
      </p:nvGrpSpPr>
      <p:grpSpPr>
        <a:xfrm>
          <a:off x="0" y="0"/>
          <a:ext cx="0" cy="0"/>
          <a:chOff x="0" y="0"/>
          <a:chExt cx="0" cy="0"/>
        </a:xfrm>
      </p:grpSpPr>
      <p:sp>
        <p:nvSpPr>
          <p:cNvPr id="508" name="Google Shape;508;g3504a5de3d5_0_61"/>
          <p:cNvSpPr/>
          <p:nvPr/>
        </p:nvSpPr>
        <p:spPr>
          <a:xfrm>
            <a:off x="0" y="-1"/>
            <a:ext cx="12213900" cy="6858000"/>
          </a:xfrm>
          <a:prstGeom prst="rect">
            <a:avLst/>
          </a:prstGeom>
          <a:gradFill>
            <a:gsLst>
              <a:gs pos="0">
                <a:srgbClr val="005150"/>
              </a:gs>
              <a:gs pos="50000">
                <a:srgbClr val="007673"/>
              </a:gs>
              <a:gs pos="100000">
                <a:srgbClr val="008D8B"/>
              </a:gs>
            </a:gsLst>
            <a:lin ang="13500032" scaled="0"/>
          </a:gra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509" name="Google Shape;509;g3504a5de3d5_0_61"/>
          <p:cNvPicPr preferRelativeResize="0"/>
          <p:nvPr/>
        </p:nvPicPr>
        <p:blipFill rotWithShape="1">
          <a:blip r:embed="rId3">
            <a:alphaModFix/>
          </a:blip>
          <a:srcRect b="5267"/>
          <a:stretch/>
        </p:blipFill>
        <p:spPr>
          <a:xfrm rot="10800000">
            <a:off x="22034" y="3994756"/>
            <a:ext cx="12192000" cy="2868696"/>
          </a:xfrm>
          <a:prstGeom prst="rect">
            <a:avLst/>
          </a:prstGeom>
          <a:noFill/>
          <a:ln>
            <a:noFill/>
          </a:ln>
        </p:spPr>
      </p:pic>
      <p:pic>
        <p:nvPicPr>
          <p:cNvPr id="510" name="Google Shape;510;g3504a5de3d5_0_61"/>
          <p:cNvPicPr preferRelativeResize="0"/>
          <p:nvPr/>
        </p:nvPicPr>
        <p:blipFill rotWithShape="1">
          <a:blip r:embed="rId3">
            <a:alphaModFix/>
          </a:blip>
          <a:srcRect b="5267"/>
          <a:stretch/>
        </p:blipFill>
        <p:spPr>
          <a:xfrm>
            <a:off x="22034" y="-60434"/>
            <a:ext cx="12192000" cy="2868696"/>
          </a:xfrm>
          <a:prstGeom prst="rect">
            <a:avLst/>
          </a:prstGeom>
          <a:noFill/>
          <a:ln>
            <a:noFill/>
          </a:ln>
        </p:spPr>
      </p:pic>
      <p:sp>
        <p:nvSpPr>
          <p:cNvPr id="511" name="Google Shape;511;g3504a5de3d5_0_61"/>
          <p:cNvSpPr txBox="1"/>
          <p:nvPr/>
        </p:nvSpPr>
        <p:spPr>
          <a:xfrm>
            <a:off x="1777842" y="3151042"/>
            <a:ext cx="8604600" cy="8619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dk1"/>
              </a:buClr>
              <a:buSzPts val="1800"/>
              <a:buFont typeface="Arial"/>
              <a:buNone/>
            </a:pPr>
            <a:r>
              <a:rPr lang="pt-BR" sz="2500" b="1" i="0" u="none" strike="noStrike" cap="none">
                <a:solidFill>
                  <a:schemeClr val="lt1"/>
                </a:solidFill>
                <a:latin typeface="Calibri"/>
                <a:ea typeface="Calibri"/>
                <a:cs typeface="Calibri"/>
                <a:sym typeface="Calibri"/>
              </a:rPr>
              <a:t>A</a:t>
            </a:r>
            <a:r>
              <a:rPr lang="pt-BR" sz="2500" b="1">
                <a:solidFill>
                  <a:schemeClr val="lt1"/>
                </a:solidFill>
                <a:latin typeface="Calibri"/>
                <a:ea typeface="Calibri"/>
                <a:cs typeface="Calibri"/>
                <a:sym typeface="Calibri"/>
              </a:rPr>
              <a:t>companhamento </a:t>
            </a:r>
            <a:r>
              <a:rPr lang="pt-BR" sz="2500" b="1" i="0" u="none" strike="noStrike" cap="none">
                <a:solidFill>
                  <a:schemeClr val="lt1"/>
                </a:solidFill>
                <a:latin typeface="Calibri"/>
                <a:ea typeface="Calibri"/>
                <a:cs typeface="Calibri"/>
                <a:sym typeface="Calibri"/>
              </a:rPr>
              <a:t>da solicitação de agendamento au</a:t>
            </a:r>
            <a:r>
              <a:rPr lang="pt-BR" sz="2500" b="1">
                <a:solidFill>
                  <a:schemeClr val="lt1"/>
                </a:solidFill>
                <a:latin typeface="Calibri"/>
                <a:ea typeface="Calibri"/>
                <a:cs typeface="Calibri"/>
                <a:sym typeface="Calibri"/>
              </a:rPr>
              <a:t>diência presencial ou virtual</a:t>
            </a:r>
            <a:endParaRPr sz="2500" b="0" i="0" u="none" strike="noStrike" cap="none">
              <a:solidFill>
                <a:srgbClr val="000000"/>
              </a:solidFill>
              <a:latin typeface="Calibri"/>
              <a:ea typeface="Calibri"/>
              <a:cs typeface="Calibri"/>
              <a:sym typeface="Calibri"/>
            </a:endParaRPr>
          </a:p>
        </p:txBody>
      </p:sp>
      <p:pic>
        <p:nvPicPr>
          <p:cNvPr id="512" name="Google Shape;512;g3504a5de3d5_0_61"/>
          <p:cNvPicPr preferRelativeResize="0"/>
          <p:nvPr/>
        </p:nvPicPr>
        <p:blipFill rotWithShape="1">
          <a:blip r:embed="rId4">
            <a:alphaModFix/>
          </a:blip>
          <a:srcRect/>
          <a:stretch/>
        </p:blipFill>
        <p:spPr>
          <a:xfrm>
            <a:off x="8816016" y="5660218"/>
            <a:ext cx="3069981" cy="490624"/>
          </a:xfrm>
          <a:prstGeom prst="rect">
            <a:avLst/>
          </a:prstGeom>
          <a:noFill/>
          <a:ln>
            <a:noFill/>
          </a:ln>
        </p:spPr>
      </p:pic>
      <p:pic>
        <p:nvPicPr>
          <p:cNvPr id="513" name="Google Shape;513;g3504a5de3d5_0_61"/>
          <p:cNvPicPr preferRelativeResize="0"/>
          <p:nvPr/>
        </p:nvPicPr>
        <p:blipFill rotWithShape="1">
          <a:blip r:embed="rId5">
            <a:alphaModFix/>
          </a:blip>
          <a:srcRect r="72137" b="64349"/>
          <a:stretch/>
        </p:blipFill>
        <p:spPr>
          <a:xfrm rot="10800000">
            <a:off x="10916440" y="2762390"/>
            <a:ext cx="1341663" cy="1254299"/>
          </a:xfrm>
          <a:prstGeom prst="rect">
            <a:avLst/>
          </a:prstGeom>
          <a:noFill/>
          <a:ln>
            <a:noFill/>
          </a:ln>
        </p:spPr>
      </p:pic>
      <p:pic>
        <p:nvPicPr>
          <p:cNvPr id="514" name="Google Shape;514;g3504a5de3d5_0_61"/>
          <p:cNvPicPr preferRelativeResize="0"/>
          <p:nvPr/>
        </p:nvPicPr>
        <p:blipFill rotWithShape="1">
          <a:blip r:embed="rId5">
            <a:alphaModFix/>
          </a:blip>
          <a:srcRect r="72137" b="64349"/>
          <a:stretch/>
        </p:blipFill>
        <p:spPr>
          <a:xfrm rot="5400000">
            <a:off x="-54145" y="2790984"/>
            <a:ext cx="1341663" cy="1254299"/>
          </a:xfrm>
          <a:prstGeom prst="rect">
            <a:avLst/>
          </a:prstGeom>
          <a:noFill/>
          <a:ln>
            <a:noFill/>
          </a:ln>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518"/>
        <p:cNvGrpSpPr/>
        <p:nvPr/>
      </p:nvGrpSpPr>
      <p:grpSpPr>
        <a:xfrm>
          <a:off x="0" y="0"/>
          <a:ext cx="0" cy="0"/>
          <a:chOff x="0" y="0"/>
          <a:chExt cx="0" cy="0"/>
        </a:xfrm>
      </p:grpSpPr>
      <p:sp>
        <p:nvSpPr>
          <p:cNvPr id="519" name="Google Shape;519;g34e85a16a31_0_348"/>
          <p:cNvSpPr/>
          <p:nvPr/>
        </p:nvSpPr>
        <p:spPr>
          <a:xfrm>
            <a:off x="0" y="-1"/>
            <a:ext cx="12213900" cy="1254300"/>
          </a:xfrm>
          <a:prstGeom prst="rect">
            <a:avLst/>
          </a:prstGeom>
          <a:gradFill>
            <a:gsLst>
              <a:gs pos="0">
                <a:srgbClr val="005150"/>
              </a:gs>
              <a:gs pos="50000">
                <a:srgbClr val="007673"/>
              </a:gs>
              <a:gs pos="100000">
                <a:srgbClr val="008D8B"/>
              </a:gs>
            </a:gsLst>
            <a:lin ang="13500032" scaled="0"/>
          </a:gra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520" name="Google Shape;520;g34e85a16a31_0_348"/>
          <p:cNvPicPr preferRelativeResize="0"/>
          <p:nvPr/>
        </p:nvPicPr>
        <p:blipFill rotWithShape="1">
          <a:blip r:embed="rId3">
            <a:alphaModFix/>
          </a:blip>
          <a:srcRect b="55693"/>
          <a:stretch/>
        </p:blipFill>
        <p:spPr>
          <a:xfrm>
            <a:off x="22034" y="-60433"/>
            <a:ext cx="12192000" cy="1341666"/>
          </a:xfrm>
          <a:prstGeom prst="rect">
            <a:avLst/>
          </a:prstGeom>
          <a:noFill/>
          <a:ln>
            <a:noFill/>
          </a:ln>
        </p:spPr>
      </p:pic>
      <p:sp>
        <p:nvSpPr>
          <p:cNvPr id="521" name="Google Shape;521;g34e85a16a31_0_348"/>
          <p:cNvSpPr txBox="1"/>
          <p:nvPr/>
        </p:nvSpPr>
        <p:spPr>
          <a:xfrm>
            <a:off x="1592276" y="410350"/>
            <a:ext cx="10328400" cy="738900"/>
          </a:xfrm>
          <a:prstGeom prst="rect">
            <a:avLst/>
          </a:prstGeom>
          <a:noFill/>
          <a:ln>
            <a:noFill/>
          </a:ln>
        </p:spPr>
        <p:txBody>
          <a:bodyPr spcFirstLastPara="1" wrap="square" lIns="91425" tIns="45700" rIns="91425" bIns="45700" anchor="t" anchorCtr="0">
            <a:spAutoFit/>
          </a:bodyPr>
          <a:lstStyle/>
          <a:p>
            <a:pPr marL="0" lvl="0" indent="0" algn="ctr" rtl="0">
              <a:spcBef>
                <a:spcPts val="0"/>
              </a:spcBef>
              <a:spcAft>
                <a:spcPts val="0"/>
              </a:spcAft>
              <a:buClr>
                <a:schemeClr val="dk1"/>
              </a:buClr>
              <a:buSzPts val="1800"/>
              <a:buFont typeface="Arial"/>
              <a:buNone/>
            </a:pPr>
            <a:r>
              <a:rPr lang="pt-BR" sz="2200" b="1">
                <a:solidFill>
                  <a:schemeClr val="lt1"/>
                </a:solidFill>
                <a:latin typeface="Calibri"/>
                <a:ea typeface="Calibri"/>
                <a:cs typeface="Calibri"/>
                <a:sym typeface="Calibri"/>
              </a:rPr>
              <a:t>Acompanhamento da solicitação de agendamento de audiência presencial ou virtual</a:t>
            </a:r>
            <a:endParaRPr sz="2200" b="1"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000"/>
              <a:buFont typeface="Arial"/>
              <a:buNone/>
            </a:pPr>
            <a:endParaRPr sz="2000" b="1" i="0" u="none" strike="noStrike" cap="none">
              <a:solidFill>
                <a:schemeClr val="lt1"/>
              </a:solidFill>
              <a:latin typeface="Calibri"/>
              <a:ea typeface="Calibri"/>
              <a:cs typeface="Calibri"/>
              <a:sym typeface="Calibri"/>
            </a:endParaRPr>
          </a:p>
        </p:txBody>
      </p:sp>
      <p:pic>
        <p:nvPicPr>
          <p:cNvPr id="522" name="Google Shape;522;g34e85a16a31_0_348"/>
          <p:cNvPicPr preferRelativeResize="0"/>
          <p:nvPr/>
        </p:nvPicPr>
        <p:blipFill rotWithShape="1">
          <a:blip r:embed="rId4">
            <a:alphaModFix/>
          </a:blip>
          <a:srcRect/>
          <a:stretch/>
        </p:blipFill>
        <p:spPr>
          <a:xfrm>
            <a:off x="8816016" y="5660218"/>
            <a:ext cx="3069981" cy="490624"/>
          </a:xfrm>
          <a:prstGeom prst="rect">
            <a:avLst/>
          </a:prstGeom>
          <a:noFill/>
          <a:ln>
            <a:noFill/>
          </a:ln>
        </p:spPr>
      </p:pic>
      <p:pic>
        <p:nvPicPr>
          <p:cNvPr id="523" name="Google Shape;523;g34e85a16a31_0_348"/>
          <p:cNvPicPr preferRelativeResize="0"/>
          <p:nvPr/>
        </p:nvPicPr>
        <p:blipFill rotWithShape="1">
          <a:blip r:embed="rId5">
            <a:alphaModFix/>
          </a:blip>
          <a:srcRect r="72137" b="64349"/>
          <a:stretch/>
        </p:blipFill>
        <p:spPr>
          <a:xfrm rot="5400000">
            <a:off x="-76729" y="21646"/>
            <a:ext cx="1341663" cy="1254299"/>
          </a:xfrm>
          <a:prstGeom prst="rect">
            <a:avLst/>
          </a:prstGeom>
          <a:noFill/>
          <a:ln>
            <a:noFill/>
          </a:ln>
        </p:spPr>
      </p:pic>
      <p:pic>
        <p:nvPicPr>
          <p:cNvPr id="524" name="Google Shape;524;g34e85a16a31_0_348"/>
          <p:cNvPicPr preferRelativeResize="0"/>
          <p:nvPr/>
        </p:nvPicPr>
        <p:blipFill rotWithShape="1">
          <a:blip r:embed="rId6">
            <a:alphaModFix/>
          </a:blip>
          <a:srcRect/>
          <a:stretch/>
        </p:blipFill>
        <p:spPr>
          <a:xfrm>
            <a:off x="9441455" y="6324387"/>
            <a:ext cx="2519188" cy="402599"/>
          </a:xfrm>
          <a:prstGeom prst="rect">
            <a:avLst/>
          </a:prstGeom>
          <a:noFill/>
          <a:ln>
            <a:noFill/>
          </a:ln>
        </p:spPr>
      </p:pic>
      <p:sp>
        <p:nvSpPr>
          <p:cNvPr id="525" name="Google Shape;525;g34e85a16a31_0_348"/>
          <p:cNvSpPr txBox="1"/>
          <p:nvPr/>
        </p:nvSpPr>
        <p:spPr>
          <a:xfrm>
            <a:off x="398475" y="1414225"/>
            <a:ext cx="11562000" cy="43065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360"/>
              </a:spcBef>
              <a:spcAft>
                <a:spcPts val="0"/>
              </a:spcAft>
              <a:buClr>
                <a:srgbClr val="000000"/>
              </a:buClr>
              <a:buSzPts val="1500"/>
              <a:buFont typeface="Arial"/>
              <a:buNone/>
            </a:pPr>
            <a:r>
              <a:rPr lang="pt-BR" sz="1500" b="0" i="0" u="none" strike="noStrike" cap="none">
                <a:solidFill>
                  <a:schemeClr val="dk1"/>
                </a:solidFill>
                <a:latin typeface="Calibri"/>
                <a:ea typeface="Calibri"/>
                <a:cs typeface="Calibri"/>
                <a:sym typeface="Calibri"/>
              </a:rPr>
              <a:t>Para acompanhar as solicitações de agendamento de audiência presenciais ou virtuais realizadas, clique em 'Minhas solicitações', localizado à direita do ícone do gov.br.</a:t>
            </a:r>
            <a:endParaRPr sz="1500" b="0" i="0" u="none" strike="noStrike" cap="none">
              <a:solidFill>
                <a:schemeClr val="dk1"/>
              </a:solidFill>
              <a:latin typeface="Calibri"/>
              <a:ea typeface="Calibri"/>
              <a:cs typeface="Calibri"/>
              <a:sym typeface="Calibri"/>
            </a:endParaRPr>
          </a:p>
          <a:p>
            <a:pPr marL="0" marR="0" lvl="0" indent="0" algn="l" rtl="0">
              <a:lnSpc>
                <a:spcPct val="100000"/>
              </a:lnSpc>
              <a:spcBef>
                <a:spcPts val="360"/>
              </a:spcBef>
              <a:spcAft>
                <a:spcPts val="0"/>
              </a:spcAft>
              <a:buClr>
                <a:srgbClr val="000000"/>
              </a:buClr>
              <a:buSzPts val="1500"/>
              <a:buFont typeface="Arial"/>
              <a:buNone/>
            </a:pPr>
            <a:endParaRPr sz="1500" b="0" i="0" u="none" strike="noStrike" cap="none">
              <a:solidFill>
                <a:schemeClr val="dk1"/>
              </a:solidFill>
              <a:latin typeface="Calibri"/>
              <a:ea typeface="Calibri"/>
              <a:cs typeface="Calibri"/>
              <a:sym typeface="Calibri"/>
            </a:endParaRPr>
          </a:p>
          <a:p>
            <a:pPr marL="0" marR="0" lvl="0" indent="0" algn="l" rtl="0">
              <a:lnSpc>
                <a:spcPct val="100000"/>
              </a:lnSpc>
              <a:spcBef>
                <a:spcPts val="360"/>
              </a:spcBef>
              <a:spcAft>
                <a:spcPts val="0"/>
              </a:spcAft>
              <a:buClr>
                <a:srgbClr val="000000"/>
              </a:buClr>
              <a:buSzPts val="1500"/>
              <a:buFont typeface="Arial"/>
              <a:buNone/>
            </a:pPr>
            <a:endParaRPr sz="1500" b="0" i="0" u="none" strike="noStrike" cap="none">
              <a:solidFill>
                <a:schemeClr val="dk1"/>
              </a:solidFill>
              <a:latin typeface="Calibri"/>
              <a:ea typeface="Calibri"/>
              <a:cs typeface="Calibri"/>
              <a:sym typeface="Calibri"/>
            </a:endParaRPr>
          </a:p>
          <a:p>
            <a:pPr marL="0" marR="0" lvl="0" indent="0" algn="l" rtl="0">
              <a:lnSpc>
                <a:spcPct val="100000"/>
              </a:lnSpc>
              <a:spcBef>
                <a:spcPts val="360"/>
              </a:spcBef>
              <a:spcAft>
                <a:spcPts val="0"/>
              </a:spcAft>
              <a:buClr>
                <a:srgbClr val="000000"/>
              </a:buClr>
              <a:buSzPts val="1500"/>
              <a:buFont typeface="Arial"/>
              <a:buNone/>
            </a:pPr>
            <a:endParaRPr sz="1500" b="0" i="0" u="none" strike="noStrike" cap="none">
              <a:solidFill>
                <a:schemeClr val="dk1"/>
              </a:solidFill>
              <a:latin typeface="Calibri"/>
              <a:ea typeface="Calibri"/>
              <a:cs typeface="Calibri"/>
              <a:sym typeface="Calibri"/>
            </a:endParaRPr>
          </a:p>
          <a:p>
            <a:pPr marL="0" marR="0" lvl="0" indent="0" algn="l" rtl="0">
              <a:lnSpc>
                <a:spcPct val="100000"/>
              </a:lnSpc>
              <a:spcBef>
                <a:spcPts val="360"/>
              </a:spcBef>
              <a:spcAft>
                <a:spcPts val="0"/>
              </a:spcAft>
              <a:buClr>
                <a:srgbClr val="000000"/>
              </a:buClr>
              <a:buSzPts val="1500"/>
              <a:buFont typeface="Arial"/>
              <a:buNone/>
            </a:pPr>
            <a:r>
              <a:rPr lang="pt-BR" sz="1500" b="0" i="0" u="none" strike="noStrike" cap="none">
                <a:solidFill>
                  <a:schemeClr val="dk1"/>
                </a:solidFill>
                <a:latin typeface="Calibri"/>
                <a:ea typeface="Calibri"/>
                <a:cs typeface="Calibri"/>
                <a:sym typeface="Calibri"/>
              </a:rPr>
              <a:t>Ao clicar, aparecerá uma tela com todas as solicitações feitas pelo usuário em relação ao Sistema de Audiência e outras solicitações</a:t>
            </a:r>
            <a:endParaRPr sz="1500" b="0" i="0" u="none" strike="noStrike" cap="none">
              <a:solidFill>
                <a:schemeClr val="dk1"/>
              </a:solidFill>
              <a:latin typeface="Calibri"/>
              <a:ea typeface="Calibri"/>
              <a:cs typeface="Calibri"/>
              <a:sym typeface="Calibri"/>
            </a:endParaRPr>
          </a:p>
          <a:p>
            <a:pPr marL="0" marR="0" lvl="0" indent="0" algn="l" rtl="0">
              <a:lnSpc>
                <a:spcPct val="100000"/>
              </a:lnSpc>
              <a:spcBef>
                <a:spcPts val="360"/>
              </a:spcBef>
              <a:spcAft>
                <a:spcPts val="0"/>
              </a:spcAft>
              <a:buClr>
                <a:srgbClr val="000000"/>
              </a:buClr>
              <a:buSzPts val="1500"/>
              <a:buFont typeface="Arial"/>
              <a:buNone/>
            </a:pPr>
            <a:endParaRPr sz="1500" b="0" i="0" u="none" strike="noStrike" cap="none">
              <a:solidFill>
                <a:schemeClr val="dk1"/>
              </a:solidFill>
              <a:latin typeface="Calibri"/>
              <a:ea typeface="Calibri"/>
              <a:cs typeface="Calibri"/>
              <a:sym typeface="Calibri"/>
            </a:endParaRPr>
          </a:p>
        </p:txBody>
      </p:sp>
      <p:pic>
        <p:nvPicPr>
          <p:cNvPr id="526" name="Google Shape;526;g34e85a16a31_0_348"/>
          <p:cNvPicPr preferRelativeResize="0"/>
          <p:nvPr/>
        </p:nvPicPr>
        <p:blipFill rotWithShape="1">
          <a:blip r:embed="rId7">
            <a:alphaModFix/>
          </a:blip>
          <a:srcRect/>
          <a:stretch/>
        </p:blipFill>
        <p:spPr>
          <a:xfrm>
            <a:off x="3533275" y="1847688"/>
            <a:ext cx="3105150" cy="523875"/>
          </a:xfrm>
          <a:prstGeom prst="rect">
            <a:avLst/>
          </a:prstGeom>
          <a:noFill/>
          <a:ln>
            <a:noFill/>
          </a:ln>
        </p:spPr>
      </p:pic>
      <p:pic>
        <p:nvPicPr>
          <p:cNvPr id="527" name="Google Shape;527;g34e85a16a31_0_348"/>
          <p:cNvPicPr preferRelativeResize="0"/>
          <p:nvPr/>
        </p:nvPicPr>
        <p:blipFill rotWithShape="1">
          <a:blip r:embed="rId8">
            <a:alphaModFix/>
          </a:blip>
          <a:srcRect/>
          <a:stretch/>
        </p:blipFill>
        <p:spPr>
          <a:xfrm>
            <a:off x="1163975" y="3357500"/>
            <a:ext cx="7473774" cy="3143975"/>
          </a:xfrm>
          <a:prstGeom prst="rect">
            <a:avLst/>
          </a:prstGeom>
          <a:noFill/>
          <a:ln>
            <a:noFill/>
          </a:ln>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531"/>
        <p:cNvGrpSpPr/>
        <p:nvPr/>
      </p:nvGrpSpPr>
      <p:grpSpPr>
        <a:xfrm>
          <a:off x="0" y="0"/>
          <a:ext cx="0" cy="0"/>
          <a:chOff x="0" y="0"/>
          <a:chExt cx="0" cy="0"/>
        </a:xfrm>
      </p:grpSpPr>
      <p:sp>
        <p:nvSpPr>
          <p:cNvPr id="532" name="Google Shape;532;g34e85a16a31_0_392"/>
          <p:cNvSpPr/>
          <p:nvPr/>
        </p:nvSpPr>
        <p:spPr>
          <a:xfrm>
            <a:off x="0" y="-1"/>
            <a:ext cx="12213900" cy="1254300"/>
          </a:xfrm>
          <a:prstGeom prst="rect">
            <a:avLst/>
          </a:prstGeom>
          <a:gradFill>
            <a:gsLst>
              <a:gs pos="0">
                <a:srgbClr val="005150"/>
              </a:gs>
              <a:gs pos="50000">
                <a:srgbClr val="007673"/>
              </a:gs>
              <a:gs pos="100000">
                <a:srgbClr val="008D8B"/>
              </a:gs>
            </a:gsLst>
            <a:lin ang="13500032" scaled="0"/>
          </a:gra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533" name="Google Shape;533;g34e85a16a31_0_392"/>
          <p:cNvPicPr preferRelativeResize="0"/>
          <p:nvPr/>
        </p:nvPicPr>
        <p:blipFill rotWithShape="1">
          <a:blip r:embed="rId3">
            <a:alphaModFix/>
          </a:blip>
          <a:srcRect b="55693"/>
          <a:stretch/>
        </p:blipFill>
        <p:spPr>
          <a:xfrm>
            <a:off x="22034" y="-60433"/>
            <a:ext cx="12192000" cy="1341666"/>
          </a:xfrm>
          <a:prstGeom prst="rect">
            <a:avLst/>
          </a:prstGeom>
          <a:noFill/>
          <a:ln>
            <a:noFill/>
          </a:ln>
        </p:spPr>
      </p:pic>
      <p:pic>
        <p:nvPicPr>
          <p:cNvPr id="534" name="Google Shape;534;g34e85a16a31_0_392"/>
          <p:cNvPicPr preferRelativeResize="0"/>
          <p:nvPr/>
        </p:nvPicPr>
        <p:blipFill rotWithShape="1">
          <a:blip r:embed="rId4">
            <a:alphaModFix/>
          </a:blip>
          <a:srcRect/>
          <a:stretch/>
        </p:blipFill>
        <p:spPr>
          <a:xfrm>
            <a:off x="8816016" y="5660218"/>
            <a:ext cx="3069981" cy="490624"/>
          </a:xfrm>
          <a:prstGeom prst="rect">
            <a:avLst/>
          </a:prstGeom>
          <a:noFill/>
          <a:ln>
            <a:noFill/>
          </a:ln>
        </p:spPr>
      </p:pic>
      <p:pic>
        <p:nvPicPr>
          <p:cNvPr id="535" name="Google Shape;535;g34e85a16a31_0_392"/>
          <p:cNvPicPr preferRelativeResize="0"/>
          <p:nvPr/>
        </p:nvPicPr>
        <p:blipFill rotWithShape="1">
          <a:blip r:embed="rId5">
            <a:alphaModFix/>
          </a:blip>
          <a:srcRect r="72137" b="64349"/>
          <a:stretch/>
        </p:blipFill>
        <p:spPr>
          <a:xfrm rot="5400000">
            <a:off x="-76729" y="21646"/>
            <a:ext cx="1341663" cy="1254299"/>
          </a:xfrm>
          <a:prstGeom prst="rect">
            <a:avLst/>
          </a:prstGeom>
          <a:noFill/>
          <a:ln>
            <a:noFill/>
          </a:ln>
        </p:spPr>
      </p:pic>
      <p:pic>
        <p:nvPicPr>
          <p:cNvPr id="536" name="Google Shape;536;g34e85a16a31_0_392"/>
          <p:cNvPicPr preferRelativeResize="0"/>
          <p:nvPr/>
        </p:nvPicPr>
        <p:blipFill rotWithShape="1">
          <a:blip r:embed="rId6">
            <a:alphaModFix/>
          </a:blip>
          <a:srcRect/>
          <a:stretch/>
        </p:blipFill>
        <p:spPr>
          <a:xfrm>
            <a:off x="9441455" y="6324387"/>
            <a:ext cx="2519188" cy="402599"/>
          </a:xfrm>
          <a:prstGeom prst="rect">
            <a:avLst/>
          </a:prstGeom>
          <a:noFill/>
          <a:ln>
            <a:noFill/>
          </a:ln>
        </p:spPr>
      </p:pic>
      <p:sp>
        <p:nvSpPr>
          <p:cNvPr id="537" name="Google Shape;537;g34e85a16a31_0_392"/>
          <p:cNvSpPr txBox="1"/>
          <p:nvPr/>
        </p:nvSpPr>
        <p:spPr>
          <a:xfrm>
            <a:off x="953825" y="1414213"/>
            <a:ext cx="10328400" cy="43065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360"/>
              </a:spcBef>
              <a:spcAft>
                <a:spcPts val="0"/>
              </a:spcAft>
              <a:buClr>
                <a:srgbClr val="000000"/>
              </a:buClr>
              <a:buSzPts val="1500"/>
              <a:buFont typeface="Arial"/>
              <a:buNone/>
            </a:pPr>
            <a:r>
              <a:rPr lang="pt-BR" sz="1500" b="0" i="0" u="none" strike="noStrike" cap="none">
                <a:solidFill>
                  <a:schemeClr val="dk1"/>
                </a:solidFill>
                <a:latin typeface="Calibri"/>
                <a:ea typeface="Calibri"/>
                <a:cs typeface="Calibri"/>
                <a:sym typeface="Calibri"/>
              </a:rPr>
              <a:t>Ao clicar em uma das solicitações você poderá acompanhar todo o andamento </a:t>
            </a:r>
            <a:r>
              <a:rPr lang="pt-BR" sz="1500">
                <a:solidFill>
                  <a:schemeClr val="dk1"/>
                </a:solidFill>
                <a:latin typeface="Calibri"/>
                <a:ea typeface="Calibri"/>
                <a:cs typeface="Calibri"/>
                <a:sym typeface="Calibri"/>
              </a:rPr>
              <a:t>do agendamento </a:t>
            </a:r>
            <a:r>
              <a:rPr lang="pt-BR" sz="1500" b="0" i="0" u="none" strike="noStrike" cap="none">
                <a:solidFill>
                  <a:schemeClr val="dk1"/>
                </a:solidFill>
                <a:latin typeface="Calibri"/>
                <a:ea typeface="Calibri"/>
                <a:cs typeface="Calibri"/>
                <a:sym typeface="Calibri"/>
              </a:rPr>
              <a:t>na aba de ‘Histórico’</a:t>
            </a:r>
            <a:endParaRPr sz="1500" b="0" i="0" u="none" strike="noStrike" cap="none">
              <a:solidFill>
                <a:schemeClr val="dk1"/>
              </a:solidFill>
              <a:latin typeface="Calibri"/>
              <a:ea typeface="Calibri"/>
              <a:cs typeface="Calibri"/>
              <a:sym typeface="Calibri"/>
            </a:endParaRPr>
          </a:p>
          <a:p>
            <a:pPr marL="0" marR="0" lvl="0" indent="0" algn="l" rtl="0">
              <a:lnSpc>
                <a:spcPct val="100000"/>
              </a:lnSpc>
              <a:spcBef>
                <a:spcPts val="360"/>
              </a:spcBef>
              <a:spcAft>
                <a:spcPts val="0"/>
              </a:spcAft>
              <a:buClr>
                <a:srgbClr val="000000"/>
              </a:buClr>
              <a:buSzPts val="1500"/>
              <a:buFont typeface="Arial"/>
              <a:buNone/>
            </a:pPr>
            <a:endParaRPr sz="1500" b="0" i="0" u="none" strike="noStrike" cap="none">
              <a:solidFill>
                <a:schemeClr val="dk1"/>
              </a:solidFill>
              <a:latin typeface="Calibri"/>
              <a:ea typeface="Calibri"/>
              <a:cs typeface="Calibri"/>
              <a:sym typeface="Calibri"/>
            </a:endParaRPr>
          </a:p>
        </p:txBody>
      </p:sp>
      <p:pic>
        <p:nvPicPr>
          <p:cNvPr id="538" name="Google Shape;538;g34e85a16a31_0_392"/>
          <p:cNvPicPr preferRelativeResize="0"/>
          <p:nvPr/>
        </p:nvPicPr>
        <p:blipFill rotWithShape="1">
          <a:blip r:embed="rId7">
            <a:alphaModFix/>
          </a:blip>
          <a:srcRect/>
          <a:stretch/>
        </p:blipFill>
        <p:spPr>
          <a:xfrm>
            <a:off x="1919107" y="1844351"/>
            <a:ext cx="7950944" cy="4306500"/>
          </a:xfrm>
          <a:prstGeom prst="rect">
            <a:avLst/>
          </a:prstGeom>
          <a:noFill/>
          <a:ln>
            <a:noFill/>
          </a:ln>
        </p:spPr>
      </p:pic>
      <p:sp>
        <p:nvSpPr>
          <p:cNvPr id="539" name="Google Shape;539;g34e85a16a31_0_392"/>
          <p:cNvSpPr txBox="1"/>
          <p:nvPr/>
        </p:nvSpPr>
        <p:spPr>
          <a:xfrm>
            <a:off x="1557601" y="240950"/>
            <a:ext cx="10328400" cy="738900"/>
          </a:xfrm>
          <a:prstGeom prst="rect">
            <a:avLst/>
          </a:prstGeom>
          <a:noFill/>
          <a:ln>
            <a:noFill/>
          </a:ln>
        </p:spPr>
        <p:txBody>
          <a:bodyPr spcFirstLastPara="1" wrap="square" lIns="91425" tIns="45700" rIns="91425" bIns="45700" anchor="t" anchorCtr="0">
            <a:spAutoFit/>
          </a:bodyPr>
          <a:lstStyle/>
          <a:p>
            <a:pPr marL="0" lvl="0" indent="0" algn="ctr" rtl="0">
              <a:spcBef>
                <a:spcPts val="0"/>
              </a:spcBef>
              <a:spcAft>
                <a:spcPts val="0"/>
              </a:spcAft>
              <a:buClr>
                <a:schemeClr val="dk1"/>
              </a:buClr>
              <a:buSzPts val="1800"/>
              <a:buFont typeface="Arial"/>
              <a:buNone/>
            </a:pPr>
            <a:r>
              <a:rPr lang="pt-BR" sz="2200" b="1">
                <a:solidFill>
                  <a:schemeClr val="lt1"/>
                </a:solidFill>
                <a:latin typeface="Calibri"/>
                <a:ea typeface="Calibri"/>
                <a:cs typeface="Calibri"/>
                <a:sym typeface="Calibri"/>
              </a:rPr>
              <a:t>Acompanhamento da solicitação de agendamento de audiência presencial ou virtual</a:t>
            </a:r>
            <a:endParaRPr sz="2200" b="1"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000"/>
              <a:buFont typeface="Arial"/>
              <a:buNone/>
            </a:pPr>
            <a:endParaRPr sz="2000" b="1" i="0" u="none" strike="noStrike" cap="none">
              <a:solidFill>
                <a:schemeClr val="lt1"/>
              </a:solidFill>
              <a:latin typeface="Calibri"/>
              <a:ea typeface="Calibri"/>
              <a:cs typeface="Calibri"/>
              <a:sym typeface="Calibri"/>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543"/>
        <p:cNvGrpSpPr/>
        <p:nvPr/>
      </p:nvGrpSpPr>
      <p:grpSpPr>
        <a:xfrm>
          <a:off x="0" y="0"/>
          <a:ext cx="0" cy="0"/>
          <a:chOff x="0" y="0"/>
          <a:chExt cx="0" cy="0"/>
        </a:xfrm>
      </p:grpSpPr>
      <p:sp>
        <p:nvSpPr>
          <p:cNvPr id="544" name="Google Shape;544;g3504a5de3d5_0_79"/>
          <p:cNvSpPr/>
          <p:nvPr/>
        </p:nvSpPr>
        <p:spPr>
          <a:xfrm>
            <a:off x="0" y="-1"/>
            <a:ext cx="12213900" cy="1254300"/>
          </a:xfrm>
          <a:prstGeom prst="rect">
            <a:avLst/>
          </a:prstGeom>
          <a:gradFill>
            <a:gsLst>
              <a:gs pos="0">
                <a:srgbClr val="005150"/>
              </a:gs>
              <a:gs pos="50000">
                <a:srgbClr val="007673"/>
              </a:gs>
              <a:gs pos="100000">
                <a:srgbClr val="008D8B"/>
              </a:gs>
            </a:gsLst>
            <a:lin ang="13500032" scaled="0"/>
          </a:gra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545" name="Google Shape;545;g3504a5de3d5_0_79"/>
          <p:cNvPicPr preferRelativeResize="0"/>
          <p:nvPr/>
        </p:nvPicPr>
        <p:blipFill rotWithShape="1">
          <a:blip r:embed="rId3">
            <a:alphaModFix/>
          </a:blip>
          <a:srcRect b="55693"/>
          <a:stretch/>
        </p:blipFill>
        <p:spPr>
          <a:xfrm>
            <a:off x="22034" y="-60433"/>
            <a:ext cx="12192000" cy="1341666"/>
          </a:xfrm>
          <a:prstGeom prst="rect">
            <a:avLst/>
          </a:prstGeom>
          <a:noFill/>
          <a:ln>
            <a:noFill/>
          </a:ln>
        </p:spPr>
      </p:pic>
      <p:pic>
        <p:nvPicPr>
          <p:cNvPr id="546" name="Google Shape;546;g3504a5de3d5_0_79"/>
          <p:cNvPicPr preferRelativeResize="0"/>
          <p:nvPr/>
        </p:nvPicPr>
        <p:blipFill rotWithShape="1">
          <a:blip r:embed="rId4">
            <a:alphaModFix/>
          </a:blip>
          <a:srcRect/>
          <a:stretch/>
        </p:blipFill>
        <p:spPr>
          <a:xfrm>
            <a:off x="8816016" y="5660218"/>
            <a:ext cx="3069981" cy="490624"/>
          </a:xfrm>
          <a:prstGeom prst="rect">
            <a:avLst/>
          </a:prstGeom>
          <a:noFill/>
          <a:ln>
            <a:noFill/>
          </a:ln>
        </p:spPr>
      </p:pic>
      <p:pic>
        <p:nvPicPr>
          <p:cNvPr id="547" name="Google Shape;547;g3504a5de3d5_0_79"/>
          <p:cNvPicPr preferRelativeResize="0"/>
          <p:nvPr/>
        </p:nvPicPr>
        <p:blipFill rotWithShape="1">
          <a:blip r:embed="rId5">
            <a:alphaModFix/>
          </a:blip>
          <a:srcRect r="72137" b="64349"/>
          <a:stretch/>
        </p:blipFill>
        <p:spPr>
          <a:xfrm rot="5400000">
            <a:off x="-76729" y="21646"/>
            <a:ext cx="1341663" cy="1254299"/>
          </a:xfrm>
          <a:prstGeom prst="rect">
            <a:avLst/>
          </a:prstGeom>
          <a:noFill/>
          <a:ln>
            <a:noFill/>
          </a:ln>
        </p:spPr>
      </p:pic>
      <p:pic>
        <p:nvPicPr>
          <p:cNvPr id="548" name="Google Shape;548;g3504a5de3d5_0_79"/>
          <p:cNvPicPr preferRelativeResize="0"/>
          <p:nvPr/>
        </p:nvPicPr>
        <p:blipFill rotWithShape="1">
          <a:blip r:embed="rId6">
            <a:alphaModFix/>
          </a:blip>
          <a:srcRect/>
          <a:stretch/>
        </p:blipFill>
        <p:spPr>
          <a:xfrm>
            <a:off x="9441455" y="6324387"/>
            <a:ext cx="2519188" cy="402599"/>
          </a:xfrm>
          <a:prstGeom prst="rect">
            <a:avLst/>
          </a:prstGeom>
          <a:noFill/>
          <a:ln>
            <a:noFill/>
          </a:ln>
        </p:spPr>
      </p:pic>
      <p:sp>
        <p:nvSpPr>
          <p:cNvPr id="549" name="Google Shape;549;g3504a5de3d5_0_79"/>
          <p:cNvSpPr txBox="1"/>
          <p:nvPr/>
        </p:nvSpPr>
        <p:spPr>
          <a:xfrm>
            <a:off x="953825" y="1414213"/>
            <a:ext cx="10328400" cy="43065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360"/>
              </a:spcBef>
              <a:spcAft>
                <a:spcPts val="0"/>
              </a:spcAft>
              <a:buClr>
                <a:srgbClr val="000000"/>
              </a:buClr>
              <a:buSzPts val="1500"/>
              <a:buFont typeface="Arial"/>
              <a:buNone/>
            </a:pPr>
            <a:r>
              <a:rPr lang="pt-BR" sz="1500" b="0" i="0" u="none" strike="noStrike" cap="none">
                <a:solidFill>
                  <a:schemeClr val="dk1"/>
                </a:solidFill>
                <a:latin typeface="Calibri"/>
                <a:ea typeface="Calibri"/>
                <a:cs typeface="Calibri"/>
                <a:sym typeface="Calibri"/>
              </a:rPr>
              <a:t>Ao clicar em ‘Mais informações’, o usuário poderá visualizar o formulário de solicitação de agendamento de audiência </a:t>
            </a:r>
            <a:r>
              <a:rPr lang="pt-BR" sz="1500">
                <a:solidFill>
                  <a:schemeClr val="dk1"/>
                </a:solidFill>
                <a:latin typeface="Calibri"/>
                <a:ea typeface="Calibri"/>
                <a:cs typeface="Calibri"/>
                <a:sym typeface="Calibri"/>
              </a:rPr>
              <a:t>registrado</a:t>
            </a:r>
            <a:r>
              <a:rPr lang="pt-BR" sz="1500" b="0" i="0" u="none" strike="noStrike" cap="none">
                <a:solidFill>
                  <a:schemeClr val="dk1"/>
                </a:solidFill>
                <a:latin typeface="Calibri"/>
                <a:ea typeface="Calibri"/>
                <a:cs typeface="Calibri"/>
                <a:sym typeface="Calibri"/>
              </a:rPr>
              <a:t>, neste caso, a de número 407.</a:t>
            </a:r>
            <a:endParaRPr sz="1500" b="0" i="0" u="none" strike="noStrike" cap="none">
              <a:solidFill>
                <a:schemeClr val="dk1"/>
              </a:solidFill>
              <a:latin typeface="Calibri"/>
              <a:ea typeface="Calibri"/>
              <a:cs typeface="Calibri"/>
              <a:sym typeface="Calibri"/>
            </a:endParaRPr>
          </a:p>
        </p:txBody>
      </p:sp>
      <p:pic>
        <p:nvPicPr>
          <p:cNvPr id="550" name="Google Shape;550;g3504a5de3d5_0_79"/>
          <p:cNvPicPr preferRelativeResize="0"/>
          <p:nvPr/>
        </p:nvPicPr>
        <p:blipFill rotWithShape="1">
          <a:blip r:embed="rId7">
            <a:alphaModFix/>
          </a:blip>
          <a:srcRect/>
          <a:stretch/>
        </p:blipFill>
        <p:spPr>
          <a:xfrm>
            <a:off x="2898187" y="2039725"/>
            <a:ext cx="6395624" cy="4638749"/>
          </a:xfrm>
          <a:prstGeom prst="rect">
            <a:avLst/>
          </a:prstGeom>
          <a:noFill/>
          <a:ln>
            <a:noFill/>
          </a:ln>
        </p:spPr>
      </p:pic>
      <p:sp>
        <p:nvSpPr>
          <p:cNvPr id="551" name="Google Shape;551;g3504a5de3d5_0_79"/>
          <p:cNvSpPr txBox="1"/>
          <p:nvPr/>
        </p:nvSpPr>
        <p:spPr>
          <a:xfrm>
            <a:off x="1592276" y="410350"/>
            <a:ext cx="10328400" cy="738900"/>
          </a:xfrm>
          <a:prstGeom prst="rect">
            <a:avLst/>
          </a:prstGeom>
          <a:noFill/>
          <a:ln>
            <a:noFill/>
          </a:ln>
        </p:spPr>
        <p:txBody>
          <a:bodyPr spcFirstLastPara="1" wrap="square" lIns="91425" tIns="45700" rIns="91425" bIns="45700" anchor="t" anchorCtr="0">
            <a:spAutoFit/>
          </a:bodyPr>
          <a:lstStyle/>
          <a:p>
            <a:pPr marL="0" lvl="0" indent="0" algn="ctr" rtl="0">
              <a:spcBef>
                <a:spcPts val="0"/>
              </a:spcBef>
              <a:spcAft>
                <a:spcPts val="0"/>
              </a:spcAft>
              <a:buClr>
                <a:schemeClr val="dk1"/>
              </a:buClr>
              <a:buSzPts val="1800"/>
              <a:buFont typeface="Arial"/>
              <a:buNone/>
            </a:pPr>
            <a:r>
              <a:rPr lang="pt-BR" sz="2200" b="1">
                <a:solidFill>
                  <a:schemeClr val="lt1"/>
                </a:solidFill>
                <a:latin typeface="Calibri"/>
                <a:ea typeface="Calibri"/>
                <a:cs typeface="Calibri"/>
                <a:sym typeface="Calibri"/>
              </a:rPr>
              <a:t>Acompanhamento da solicitação de agendamento de audiência presencial ou virtual</a:t>
            </a:r>
            <a:endParaRPr sz="2200" b="1"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000"/>
              <a:buFont typeface="Arial"/>
              <a:buNone/>
            </a:pPr>
            <a:endParaRPr sz="2000" b="1" i="0" u="none" strike="noStrike" cap="none">
              <a:solidFill>
                <a:schemeClr val="lt1"/>
              </a:solidFill>
              <a:latin typeface="Calibri"/>
              <a:ea typeface="Calibri"/>
              <a:cs typeface="Calibri"/>
              <a:sym typeface="Calibri"/>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555"/>
        <p:cNvGrpSpPr/>
        <p:nvPr/>
      </p:nvGrpSpPr>
      <p:grpSpPr>
        <a:xfrm>
          <a:off x="0" y="0"/>
          <a:ext cx="0" cy="0"/>
          <a:chOff x="0" y="0"/>
          <a:chExt cx="0" cy="0"/>
        </a:xfrm>
      </p:grpSpPr>
      <p:sp>
        <p:nvSpPr>
          <p:cNvPr id="556" name="Google Shape;556;g34e85a16a31_0_406"/>
          <p:cNvSpPr/>
          <p:nvPr/>
        </p:nvSpPr>
        <p:spPr>
          <a:xfrm>
            <a:off x="0" y="-1"/>
            <a:ext cx="12213900" cy="1254300"/>
          </a:xfrm>
          <a:prstGeom prst="rect">
            <a:avLst/>
          </a:prstGeom>
          <a:gradFill>
            <a:gsLst>
              <a:gs pos="0">
                <a:srgbClr val="005150"/>
              </a:gs>
              <a:gs pos="50000">
                <a:srgbClr val="007673"/>
              </a:gs>
              <a:gs pos="100000">
                <a:srgbClr val="008D8B"/>
              </a:gs>
            </a:gsLst>
            <a:lin ang="13500032" scaled="0"/>
          </a:gra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557" name="Google Shape;557;g34e85a16a31_0_406"/>
          <p:cNvPicPr preferRelativeResize="0"/>
          <p:nvPr/>
        </p:nvPicPr>
        <p:blipFill rotWithShape="1">
          <a:blip r:embed="rId3">
            <a:alphaModFix/>
          </a:blip>
          <a:srcRect b="55693"/>
          <a:stretch/>
        </p:blipFill>
        <p:spPr>
          <a:xfrm>
            <a:off x="22034" y="-60433"/>
            <a:ext cx="12192000" cy="1341666"/>
          </a:xfrm>
          <a:prstGeom prst="rect">
            <a:avLst/>
          </a:prstGeom>
          <a:noFill/>
          <a:ln>
            <a:noFill/>
          </a:ln>
        </p:spPr>
      </p:pic>
      <p:sp>
        <p:nvSpPr>
          <p:cNvPr id="558" name="Google Shape;558;g34e85a16a31_0_406"/>
          <p:cNvSpPr txBox="1"/>
          <p:nvPr/>
        </p:nvSpPr>
        <p:spPr>
          <a:xfrm>
            <a:off x="1592276" y="410350"/>
            <a:ext cx="10225800" cy="7080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2000"/>
              <a:buFont typeface="Arial"/>
              <a:buNone/>
            </a:pPr>
            <a:r>
              <a:rPr lang="pt-BR" sz="2000" b="1">
                <a:solidFill>
                  <a:schemeClr val="lt1"/>
                </a:solidFill>
                <a:latin typeface="Calibri"/>
                <a:ea typeface="Calibri"/>
                <a:cs typeface="Calibri"/>
                <a:sym typeface="Calibri"/>
              </a:rPr>
              <a:t>R</a:t>
            </a:r>
            <a:r>
              <a:rPr lang="pt-BR" sz="2000" b="1" i="0" u="none" strike="noStrike" cap="none">
                <a:solidFill>
                  <a:schemeClr val="lt1"/>
                </a:solidFill>
                <a:latin typeface="Calibri"/>
                <a:ea typeface="Calibri"/>
                <a:cs typeface="Calibri"/>
                <a:sym typeface="Calibri"/>
              </a:rPr>
              <a:t>esultado da análise da solicitação de agendamento de audiência presencial ou virtual</a:t>
            </a:r>
            <a:endParaRPr sz="2000" b="1"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000"/>
              <a:buFont typeface="Arial"/>
              <a:buNone/>
            </a:pPr>
            <a:endParaRPr sz="2000" b="1" i="0" u="none" strike="noStrike" cap="none">
              <a:solidFill>
                <a:schemeClr val="lt1"/>
              </a:solidFill>
              <a:latin typeface="Calibri"/>
              <a:ea typeface="Calibri"/>
              <a:cs typeface="Calibri"/>
              <a:sym typeface="Calibri"/>
            </a:endParaRPr>
          </a:p>
        </p:txBody>
      </p:sp>
      <p:pic>
        <p:nvPicPr>
          <p:cNvPr id="559" name="Google Shape;559;g34e85a16a31_0_406"/>
          <p:cNvPicPr preferRelativeResize="0"/>
          <p:nvPr/>
        </p:nvPicPr>
        <p:blipFill rotWithShape="1">
          <a:blip r:embed="rId4">
            <a:alphaModFix/>
          </a:blip>
          <a:srcRect/>
          <a:stretch/>
        </p:blipFill>
        <p:spPr>
          <a:xfrm>
            <a:off x="8816016" y="5660218"/>
            <a:ext cx="3069981" cy="490624"/>
          </a:xfrm>
          <a:prstGeom prst="rect">
            <a:avLst/>
          </a:prstGeom>
          <a:noFill/>
          <a:ln>
            <a:noFill/>
          </a:ln>
        </p:spPr>
      </p:pic>
      <p:pic>
        <p:nvPicPr>
          <p:cNvPr id="560" name="Google Shape;560;g34e85a16a31_0_406"/>
          <p:cNvPicPr preferRelativeResize="0"/>
          <p:nvPr/>
        </p:nvPicPr>
        <p:blipFill rotWithShape="1">
          <a:blip r:embed="rId5">
            <a:alphaModFix/>
          </a:blip>
          <a:srcRect r="72137" b="64349"/>
          <a:stretch/>
        </p:blipFill>
        <p:spPr>
          <a:xfrm rot="5400000">
            <a:off x="-76729" y="21646"/>
            <a:ext cx="1341663" cy="1254299"/>
          </a:xfrm>
          <a:prstGeom prst="rect">
            <a:avLst/>
          </a:prstGeom>
          <a:noFill/>
          <a:ln>
            <a:noFill/>
          </a:ln>
        </p:spPr>
      </p:pic>
      <p:pic>
        <p:nvPicPr>
          <p:cNvPr id="561" name="Google Shape;561;g34e85a16a31_0_406"/>
          <p:cNvPicPr preferRelativeResize="0"/>
          <p:nvPr/>
        </p:nvPicPr>
        <p:blipFill rotWithShape="1">
          <a:blip r:embed="rId6">
            <a:alphaModFix/>
          </a:blip>
          <a:srcRect/>
          <a:stretch/>
        </p:blipFill>
        <p:spPr>
          <a:xfrm>
            <a:off x="9441455" y="6324387"/>
            <a:ext cx="2519188" cy="402599"/>
          </a:xfrm>
          <a:prstGeom prst="rect">
            <a:avLst/>
          </a:prstGeom>
          <a:noFill/>
          <a:ln>
            <a:noFill/>
          </a:ln>
        </p:spPr>
      </p:pic>
      <p:sp>
        <p:nvSpPr>
          <p:cNvPr id="562" name="Google Shape;562;g34e85a16a31_0_406"/>
          <p:cNvSpPr txBox="1"/>
          <p:nvPr/>
        </p:nvSpPr>
        <p:spPr>
          <a:xfrm>
            <a:off x="953825" y="1414213"/>
            <a:ext cx="10328400" cy="43065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360"/>
              </a:spcBef>
              <a:spcAft>
                <a:spcPts val="0"/>
              </a:spcAft>
              <a:buClr>
                <a:srgbClr val="000000"/>
              </a:buClr>
              <a:buSzPts val="1500"/>
              <a:buFont typeface="Arial"/>
              <a:buNone/>
            </a:pPr>
            <a:r>
              <a:rPr lang="pt-BR" sz="1500" b="1">
                <a:solidFill>
                  <a:schemeClr val="dk1"/>
                </a:solidFill>
                <a:latin typeface="Calibri"/>
                <a:ea typeface="Calibri"/>
                <a:cs typeface="Calibri"/>
                <a:sym typeface="Calibri"/>
              </a:rPr>
              <a:t>Audiência confirmada: </a:t>
            </a:r>
            <a:r>
              <a:rPr lang="pt-BR" sz="1500">
                <a:solidFill>
                  <a:schemeClr val="dk1"/>
                </a:solidFill>
                <a:latin typeface="Calibri"/>
                <a:ea typeface="Calibri"/>
                <a:cs typeface="Calibri"/>
                <a:sym typeface="Calibri"/>
              </a:rPr>
              <a:t>o</a:t>
            </a:r>
            <a:r>
              <a:rPr lang="pt-BR" sz="1500" b="0" i="0" u="none" strike="noStrike" cap="none">
                <a:solidFill>
                  <a:schemeClr val="dk1"/>
                </a:solidFill>
                <a:latin typeface="Calibri"/>
                <a:ea typeface="Calibri"/>
                <a:cs typeface="Calibri"/>
                <a:sym typeface="Calibri"/>
              </a:rPr>
              <a:t> usuário solicitante receberá informações sobre </a:t>
            </a:r>
            <a:r>
              <a:rPr lang="pt-BR" sz="1500">
                <a:solidFill>
                  <a:schemeClr val="dk1"/>
                </a:solidFill>
                <a:latin typeface="Calibri"/>
                <a:ea typeface="Calibri"/>
                <a:cs typeface="Calibri"/>
                <a:sym typeface="Calibri"/>
              </a:rPr>
              <a:t>resultado do agendamento da audiência, conforme a seguir </a:t>
            </a:r>
            <a:r>
              <a:rPr lang="pt-BR" sz="1500" b="0" i="0" u="none" strike="noStrike" cap="none">
                <a:solidFill>
                  <a:schemeClr val="dk1"/>
                </a:solidFill>
                <a:latin typeface="Calibri"/>
                <a:ea typeface="Calibri"/>
                <a:cs typeface="Calibri"/>
                <a:sym typeface="Calibri"/>
              </a:rPr>
              <a:t>:</a:t>
            </a:r>
            <a:endParaRPr sz="1500" b="0" i="0" u="none" strike="noStrike" cap="none">
              <a:solidFill>
                <a:schemeClr val="dk1"/>
              </a:solidFill>
              <a:latin typeface="Calibri"/>
              <a:ea typeface="Calibri"/>
              <a:cs typeface="Calibri"/>
              <a:sym typeface="Calibri"/>
            </a:endParaRPr>
          </a:p>
          <a:p>
            <a:pPr marL="457200" marR="0" lvl="0" indent="-323850" algn="l" rtl="0">
              <a:lnSpc>
                <a:spcPct val="100000"/>
              </a:lnSpc>
              <a:spcBef>
                <a:spcPts val="360"/>
              </a:spcBef>
              <a:spcAft>
                <a:spcPts val="0"/>
              </a:spcAft>
              <a:buClr>
                <a:schemeClr val="dk1"/>
              </a:buClr>
              <a:buSzPts val="1500"/>
              <a:buFont typeface="Calibri"/>
              <a:buChar char="●"/>
            </a:pPr>
            <a:r>
              <a:rPr lang="pt-BR" sz="1500" b="1">
                <a:solidFill>
                  <a:schemeClr val="dk1"/>
                </a:solidFill>
                <a:latin typeface="Calibri"/>
                <a:ea typeface="Calibri"/>
                <a:cs typeface="Calibri"/>
                <a:sym typeface="Calibri"/>
              </a:rPr>
              <a:t>R</a:t>
            </a:r>
            <a:r>
              <a:rPr lang="pt-BR" sz="1500" b="1" i="0" u="none" strike="noStrike" cap="none">
                <a:solidFill>
                  <a:schemeClr val="dk1"/>
                </a:solidFill>
                <a:latin typeface="Calibri"/>
                <a:ea typeface="Calibri"/>
                <a:cs typeface="Calibri"/>
                <a:sym typeface="Calibri"/>
              </a:rPr>
              <a:t>esultado da análise da solicitação</a:t>
            </a:r>
            <a:r>
              <a:rPr lang="pt-BR" sz="1500" b="0" i="0" u="none" strike="noStrike" cap="none">
                <a:solidFill>
                  <a:schemeClr val="dk1"/>
                </a:solidFill>
                <a:latin typeface="Calibri"/>
                <a:ea typeface="Calibri"/>
                <a:cs typeface="Calibri"/>
                <a:sym typeface="Calibri"/>
              </a:rPr>
              <a:t>: </a:t>
            </a:r>
            <a:r>
              <a:rPr lang="pt-BR" sz="1500">
                <a:solidFill>
                  <a:schemeClr val="dk1"/>
                </a:solidFill>
                <a:latin typeface="Calibri"/>
                <a:ea typeface="Calibri"/>
                <a:cs typeface="Calibri"/>
                <a:sym typeface="Calibri"/>
              </a:rPr>
              <a:t>o usuário </a:t>
            </a:r>
            <a:r>
              <a:rPr lang="pt-BR" sz="1500" b="0" i="0" u="none" strike="noStrike" cap="none">
                <a:solidFill>
                  <a:schemeClr val="dk1"/>
                </a:solidFill>
                <a:latin typeface="Calibri"/>
                <a:ea typeface="Calibri"/>
                <a:cs typeface="Calibri"/>
                <a:sym typeface="Calibri"/>
              </a:rPr>
              <a:t>solicitante será notificado por e-mail do resultado, que também ficará disponível na aba “Histórico” da solicitação (no portal GOV.BR). </a:t>
            </a:r>
            <a:endParaRPr sz="1500" b="0" i="0" u="none" strike="noStrike" cap="none">
              <a:solidFill>
                <a:schemeClr val="dk1"/>
              </a:solidFill>
              <a:latin typeface="Calibri"/>
              <a:ea typeface="Calibri"/>
              <a:cs typeface="Calibri"/>
              <a:sym typeface="Calibri"/>
            </a:endParaRPr>
          </a:p>
          <a:p>
            <a:pPr marL="457200" marR="0" lvl="0" indent="0" algn="l" rtl="0">
              <a:lnSpc>
                <a:spcPct val="100000"/>
              </a:lnSpc>
              <a:spcBef>
                <a:spcPts val="360"/>
              </a:spcBef>
              <a:spcAft>
                <a:spcPts val="0"/>
              </a:spcAft>
              <a:buClr>
                <a:srgbClr val="000000"/>
              </a:buClr>
              <a:buSzPts val="1500"/>
              <a:buFont typeface="Arial"/>
              <a:buNone/>
            </a:pPr>
            <a:endParaRPr sz="1500" b="0" i="0" u="none" strike="noStrike" cap="none">
              <a:solidFill>
                <a:schemeClr val="dk1"/>
              </a:solidFill>
              <a:latin typeface="Calibri"/>
              <a:ea typeface="Calibri"/>
              <a:cs typeface="Calibri"/>
              <a:sym typeface="Calibri"/>
            </a:endParaRPr>
          </a:p>
        </p:txBody>
      </p:sp>
      <p:sp>
        <p:nvSpPr>
          <p:cNvPr id="563" name="Google Shape;563;g34e85a16a31_0_406"/>
          <p:cNvSpPr txBox="1"/>
          <p:nvPr/>
        </p:nvSpPr>
        <p:spPr>
          <a:xfrm>
            <a:off x="149775" y="3359725"/>
            <a:ext cx="1150500" cy="11082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500"/>
              <a:buFont typeface="Arial"/>
              <a:buNone/>
            </a:pPr>
            <a:r>
              <a:rPr lang="pt-BR" sz="1500" b="0" i="0" u="none" strike="noStrike" cap="none">
                <a:solidFill>
                  <a:schemeClr val="dk1"/>
                </a:solidFill>
                <a:latin typeface="Calibri"/>
                <a:ea typeface="Calibri"/>
                <a:cs typeface="Calibri"/>
                <a:sym typeface="Calibri"/>
              </a:rPr>
              <a:t>Exemplo de e-mail</a:t>
            </a:r>
            <a:endParaRPr sz="15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500"/>
              <a:buFont typeface="Arial"/>
              <a:buNone/>
            </a:pPr>
            <a:r>
              <a:rPr lang="pt-BR" sz="1500" b="0" i="0" u="none" strike="noStrike" cap="none">
                <a:solidFill>
                  <a:schemeClr val="dk1"/>
                </a:solidFill>
                <a:latin typeface="Calibri"/>
                <a:ea typeface="Calibri"/>
                <a:cs typeface="Calibri"/>
                <a:sym typeface="Calibri"/>
              </a:rPr>
              <a:t>Solicitação confirmada.</a:t>
            </a:r>
            <a:endParaRPr sz="1500" b="0" i="0" u="none" strike="noStrike" cap="none">
              <a:solidFill>
                <a:schemeClr val="dk1"/>
              </a:solidFill>
              <a:latin typeface="Calibri"/>
              <a:ea typeface="Calibri"/>
              <a:cs typeface="Calibri"/>
              <a:sym typeface="Calibri"/>
            </a:endParaRPr>
          </a:p>
        </p:txBody>
      </p:sp>
      <p:cxnSp>
        <p:nvCxnSpPr>
          <p:cNvPr id="564" name="Google Shape;564;g34e85a16a31_0_406"/>
          <p:cNvCxnSpPr>
            <a:stCxn id="563" idx="3"/>
          </p:cNvCxnSpPr>
          <p:nvPr/>
        </p:nvCxnSpPr>
        <p:spPr>
          <a:xfrm>
            <a:off x="1300275" y="3913825"/>
            <a:ext cx="563100" cy="0"/>
          </a:xfrm>
          <a:prstGeom prst="straightConnector1">
            <a:avLst/>
          </a:prstGeom>
          <a:noFill/>
          <a:ln w="28575" cap="flat" cmpd="sng">
            <a:solidFill>
              <a:schemeClr val="dk2"/>
            </a:solidFill>
            <a:prstDash val="solid"/>
            <a:round/>
            <a:headEnd type="none" w="sm" len="sm"/>
            <a:tailEnd type="triangle" w="med" len="med"/>
          </a:ln>
        </p:spPr>
      </p:cxnSp>
      <p:pic>
        <p:nvPicPr>
          <p:cNvPr id="565" name="Google Shape;565;g34e85a16a31_0_406"/>
          <p:cNvPicPr preferRelativeResize="0"/>
          <p:nvPr/>
        </p:nvPicPr>
        <p:blipFill rotWithShape="1">
          <a:blip r:embed="rId7">
            <a:alphaModFix/>
          </a:blip>
          <a:srcRect/>
          <a:stretch/>
        </p:blipFill>
        <p:spPr>
          <a:xfrm>
            <a:off x="1978725" y="2694976"/>
            <a:ext cx="4472000" cy="3748575"/>
          </a:xfrm>
          <a:prstGeom prst="rect">
            <a:avLst/>
          </a:prstGeom>
          <a:noFill/>
          <a:ln>
            <a:noFill/>
          </a:ln>
        </p:spPr>
      </p:pic>
      <p:pic>
        <p:nvPicPr>
          <p:cNvPr id="566" name="Google Shape;566;g34e85a16a31_0_406"/>
          <p:cNvPicPr preferRelativeResize="0"/>
          <p:nvPr/>
        </p:nvPicPr>
        <p:blipFill rotWithShape="1">
          <a:blip r:embed="rId8">
            <a:alphaModFix/>
          </a:blip>
          <a:srcRect/>
          <a:stretch/>
        </p:blipFill>
        <p:spPr>
          <a:xfrm>
            <a:off x="6708750" y="3913825"/>
            <a:ext cx="5371401" cy="1403275"/>
          </a:xfrm>
          <a:prstGeom prst="rect">
            <a:avLst/>
          </a:prstGeom>
          <a:noFill/>
          <a:ln>
            <a:noFill/>
          </a:ln>
        </p:spPr>
      </p:pic>
      <p:sp>
        <p:nvSpPr>
          <p:cNvPr id="567" name="Google Shape;567;g34e85a16a31_0_406"/>
          <p:cNvSpPr txBox="1"/>
          <p:nvPr/>
        </p:nvSpPr>
        <p:spPr>
          <a:xfrm>
            <a:off x="7697200" y="2374425"/>
            <a:ext cx="3069900" cy="8772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500"/>
              <a:buFont typeface="Arial"/>
              <a:buNone/>
            </a:pPr>
            <a:r>
              <a:rPr lang="pt-BR" sz="1500" b="0" i="0" u="none" strike="noStrike" cap="none">
                <a:solidFill>
                  <a:schemeClr val="dk1"/>
                </a:solidFill>
                <a:latin typeface="Calibri"/>
                <a:ea typeface="Calibri"/>
                <a:cs typeface="Calibri"/>
                <a:sym typeface="Calibri"/>
              </a:rPr>
              <a:t>Exemplo de como aparecerá no ‘Histórico’ da solicitação quando ela for confirmada.</a:t>
            </a:r>
            <a:endParaRPr sz="1500" b="0" i="0" u="none" strike="noStrike" cap="none">
              <a:solidFill>
                <a:schemeClr val="dk1"/>
              </a:solidFill>
              <a:latin typeface="Calibri"/>
              <a:ea typeface="Calibri"/>
              <a:cs typeface="Calibri"/>
              <a:sym typeface="Calibri"/>
            </a:endParaRPr>
          </a:p>
        </p:txBody>
      </p:sp>
      <p:cxnSp>
        <p:nvCxnSpPr>
          <p:cNvPr id="568" name="Google Shape;568;g34e85a16a31_0_406"/>
          <p:cNvCxnSpPr/>
          <p:nvPr/>
        </p:nvCxnSpPr>
        <p:spPr>
          <a:xfrm>
            <a:off x="9229600" y="3164125"/>
            <a:ext cx="5100" cy="613200"/>
          </a:xfrm>
          <a:prstGeom prst="straightConnector1">
            <a:avLst/>
          </a:prstGeom>
          <a:noFill/>
          <a:ln w="28575" cap="flat" cmpd="sng">
            <a:solidFill>
              <a:schemeClr val="dk2"/>
            </a:solidFill>
            <a:prstDash val="solid"/>
            <a:round/>
            <a:headEnd type="none" w="sm" len="sm"/>
            <a:tailEnd type="triangle" w="med" len="med"/>
          </a:ln>
        </p:spPr>
      </p:cxn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572"/>
        <p:cNvGrpSpPr/>
        <p:nvPr/>
      </p:nvGrpSpPr>
      <p:grpSpPr>
        <a:xfrm>
          <a:off x="0" y="0"/>
          <a:ext cx="0" cy="0"/>
          <a:chOff x="0" y="0"/>
          <a:chExt cx="0" cy="0"/>
        </a:xfrm>
      </p:grpSpPr>
      <p:sp>
        <p:nvSpPr>
          <p:cNvPr id="573" name="Google Shape;573;g34fd25541d0_0_34"/>
          <p:cNvSpPr/>
          <p:nvPr/>
        </p:nvSpPr>
        <p:spPr>
          <a:xfrm>
            <a:off x="0" y="-1"/>
            <a:ext cx="12213900" cy="1254300"/>
          </a:xfrm>
          <a:prstGeom prst="rect">
            <a:avLst/>
          </a:prstGeom>
          <a:gradFill>
            <a:gsLst>
              <a:gs pos="0">
                <a:srgbClr val="005150"/>
              </a:gs>
              <a:gs pos="50000">
                <a:srgbClr val="007673"/>
              </a:gs>
              <a:gs pos="100000">
                <a:srgbClr val="008D8B"/>
              </a:gs>
            </a:gsLst>
            <a:lin ang="13500032" scaled="0"/>
          </a:gra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574" name="Google Shape;574;g34fd25541d0_0_34"/>
          <p:cNvPicPr preferRelativeResize="0"/>
          <p:nvPr/>
        </p:nvPicPr>
        <p:blipFill rotWithShape="1">
          <a:blip r:embed="rId3">
            <a:alphaModFix/>
          </a:blip>
          <a:srcRect b="55693"/>
          <a:stretch/>
        </p:blipFill>
        <p:spPr>
          <a:xfrm>
            <a:off x="22034" y="-60433"/>
            <a:ext cx="12192000" cy="1341666"/>
          </a:xfrm>
          <a:prstGeom prst="rect">
            <a:avLst/>
          </a:prstGeom>
          <a:noFill/>
          <a:ln>
            <a:noFill/>
          </a:ln>
        </p:spPr>
      </p:pic>
      <p:pic>
        <p:nvPicPr>
          <p:cNvPr id="575" name="Google Shape;575;g34fd25541d0_0_34"/>
          <p:cNvPicPr preferRelativeResize="0"/>
          <p:nvPr/>
        </p:nvPicPr>
        <p:blipFill rotWithShape="1">
          <a:blip r:embed="rId4">
            <a:alphaModFix/>
          </a:blip>
          <a:srcRect/>
          <a:stretch/>
        </p:blipFill>
        <p:spPr>
          <a:xfrm>
            <a:off x="8816016" y="5660218"/>
            <a:ext cx="3069981" cy="490624"/>
          </a:xfrm>
          <a:prstGeom prst="rect">
            <a:avLst/>
          </a:prstGeom>
          <a:noFill/>
          <a:ln>
            <a:noFill/>
          </a:ln>
        </p:spPr>
      </p:pic>
      <p:pic>
        <p:nvPicPr>
          <p:cNvPr id="576" name="Google Shape;576;g34fd25541d0_0_34"/>
          <p:cNvPicPr preferRelativeResize="0"/>
          <p:nvPr/>
        </p:nvPicPr>
        <p:blipFill rotWithShape="1">
          <a:blip r:embed="rId5">
            <a:alphaModFix/>
          </a:blip>
          <a:srcRect r="72137" b="64349"/>
          <a:stretch/>
        </p:blipFill>
        <p:spPr>
          <a:xfrm rot="5400000">
            <a:off x="-76729" y="21646"/>
            <a:ext cx="1341663" cy="1254299"/>
          </a:xfrm>
          <a:prstGeom prst="rect">
            <a:avLst/>
          </a:prstGeom>
          <a:noFill/>
          <a:ln>
            <a:noFill/>
          </a:ln>
        </p:spPr>
      </p:pic>
      <p:pic>
        <p:nvPicPr>
          <p:cNvPr id="577" name="Google Shape;577;g34fd25541d0_0_34"/>
          <p:cNvPicPr preferRelativeResize="0"/>
          <p:nvPr/>
        </p:nvPicPr>
        <p:blipFill rotWithShape="1">
          <a:blip r:embed="rId6">
            <a:alphaModFix/>
          </a:blip>
          <a:srcRect/>
          <a:stretch/>
        </p:blipFill>
        <p:spPr>
          <a:xfrm>
            <a:off x="9441455" y="6324387"/>
            <a:ext cx="2519188" cy="402599"/>
          </a:xfrm>
          <a:prstGeom prst="rect">
            <a:avLst/>
          </a:prstGeom>
          <a:noFill/>
          <a:ln>
            <a:noFill/>
          </a:ln>
        </p:spPr>
      </p:pic>
      <p:sp>
        <p:nvSpPr>
          <p:cNvPr id="578" name="Google Shape;578;g34fd25541d0_0_34"/>
          <p:cNvSpPr txBox="1"/>
          <p:nvPr/>
        </p:nvSpPr>
        <p:spPr>
          <a:xfrm>
            <a:off x="953825" y="1414213"/>
            <a:ext cx="10328400" cy="4306500"/>
          </a:xfrm>
          <a:prstGeom prst="rect">
            <a:avLst/>
          </a:prstGeom>
          <a:noFill/>
          <a:ln>
            <a:noFill/>
          </a:ln>
        </p:spPr>
        <p:txBody>
          <a:bodyPr spcFirstLastPara="1" wrap="square" lIns="91425" tIns="45700" rIns="91425" bIns="45700" anchor="t" anchorCtr="0">
            <a:noAutofit/>
          </a:bodyPr>
          <a:lstStyle/>
          <a:p>
            <a:pPr marL="0" lvl="0" indent="0" algn="l" rtl="0">
              <a:spcBef>
                <a:spcPts val="360"/>
              </a:spcBef>
              <a:spcAft>
                <a:spcPts val="0"/>
              </a:spcAft>
              <a:buNone/>
            </a:pPr>
            <a:r>
              <a:rPr lang="pt-BR" sz="1500" b="1">
                <a:solidFill>
                  <a:schemeClr val="dk1"/>
                </a:solidFill>
                <a:latin typeface="Calibri"/>
                <a:ea typeface="Calibri"/>
                <a:cs typeface="Calibri"/>
                <a:sym typeface="Calibri"/>
              </a:rPr>
              <a:t>Audiência recusada: </a:t>
            </a:r>
            <a:r>
              <a:rPr lang="pt-BR" sz="1500">
                <a:solidFill>
                  <a:schemeClr val="dk1"/>
                </a:solidFill>
                <a:latin typeface="Calibri"/>
                <a:ea typeface="Calibri"/>
                <a:cs typeface="Calibri"/>
                <a:sym typeface="Calibri"/>
              </a:rPr>
              <a:t>o usuário solicitante receberá informações sobre resultado do agendamento da audiência, conforme a seguir :</a:t>
            </a:r>
            <a:endParaRPr sz="1500" b="0" i="0" u="none" strike="noStrike" cap="none">
              <a:solidFill>
                <a:schemeClr val="dk1"/>
              </a:solidFill>
              <a:latin typeface="Calibri"/>
              <a:ea typeface="Calibri"/>
              <a:cs typeface="Calibri"/>
              <a:sym typeface="Calibri"/>
            </a:endParaRPr>
          </a:p>
          <a:p>
            <a:pPr marL="457200" marR="0" lvl="0" indent="-323850" algn="l" rtl="0">
              <a:lnSpc>
                <a:spcPct val="100000"/>
              </a:lnSpc>
              <a:spcBef>
                <a:spcPts val="360"/>
              </a:spcBef>
              <a:spcAft>
                <a:spcPts val="0"/>
              </a:spcAft>
              <a:buClr>
                <a:schemeClr val="dk1"/>
              </a:buClr>
              <a:buSzPts val="1500"/>
              <a:buFont typeface="Calibri"/>
              <a:buChar char="●"/>
            </a:pPr>
            <a:r>
              <a:rPr lang="pt-BR" sz="1500" b="1">
                <a:solidFill>
                  <a:schemeClr val="dk1"/>
                </a:solidFill>
                <a:latin typeface="Calibri"/>
                <a:ea typeface="Calibri"/>
                <a:cs typeface="Calibri"/>
                <a:sym typeface="Calibri"/>
              </a:rPr>
              <a:t>R</a:t>
            </a:r>
            <a:r>
              <a:rPr lang="pt-BR" sz="1500" b="1" i="0" u="none" strike="noStrike" cap="none">
                <a:solidFill>
                  <a:schemeClr val="dk1"/>
                </a:solidFill>
                <a:latin typeface="Calibri"/>
                <a:ea typeface="Calibri"/>
                <a:cs typeface="Calibri"/>
                <a:sym typeface="Calibri"/>
              </a:rPr>
              <a:t>esultado da análise da solicitação</a:t>
            </a:r>
            <a:r>
              <a:rPr lang="pt-BR" sz="1500" b="0" i="0" u="none" strike="noStrike" cap="none">
                <a:solidFill>
                  <a:schemeClr val="dk1"/>
                </a:solidFill>
                <a:latin typeface="Calibri"/>
                <a:ea typeface="Calibri"/>
                <a:cs typeface="Calibri"/>
                <a:sym typeface="Calibri"/>
              </a:rPr>
              <a:t>: </a:t>
            </a:r>
            <a:r>
              <a:rPr lang="pt-BR" sz="1500">
                <a:solidFill>
                  <a:schemeClr val="dk1"/>
                </a:solidFill>
                <a:latin typeface="Calibri"/>
                <a:ea typeface="Calibri"/>
                <a:cs typeface="Calibri"/>
                <a:sym typeface="Calibri"/>
              </a:rPr>
              <a:t>o usuário</a:t>
            </a:r>
            <a:r>
              <a:rPr lang="pt-BR" sz="1500" b="0" i="0" u="none" strike="noStrike" cap="none">
                <a:solidFill>
                  <a:schemeClr val="dk1"/>
                </a:solidFill>
                <a:latin typeface="Calibri"/>
                <a:ea typeface="Calibri"/>
                <a:cs typeface="Calibri"/>
                <a:sym typeface="Calibri"/>
              </a:rPr>
              <a:t> solicitante será notificado por e-mail do resultado, que também ficará disponível na aba “Histórico” da solicitação (no portal GOV.BR). </a:t>
            </a:r>
            <a:endParaRPr sz="1500" b="0" i="0" u="none" strike="noStrike" cap="none">
              <a:solidFill>
                <a:schemeClr val="dk1"/>
              </a:solidFill>
              <a:latin typeface="Calibri"/>
              <a:ea typeface="Calibri"/>
              <a:cs typeface="Calibri"/>
              <a:sym typeface="Calibri"/>
            </a:endParaRPr>
          </a:p>
          <a:p>
            <a:pPr marL="457200" marR="0" lvl="0" indent="0" algn="l" rtl="0">
              <a:lnSpc>
                <a:spcPct val="100000"/>
              </a:lnSpc>
              <a:spcBef>
                <a:spcPts val="360"/>
              </a:spcBef>
              <a:spcAft>
                <a:spcPts val="0"/>
              </a:spcAft>
              <a:buClr>
                <a:srgbClr val="000000"/>
              </a:buClr>
              <a:buSzPts val="1500"/>
              <a:buFont typeface="Arial"/>
              <a:buNone/>
            </a:pPr>
            <a:endParaRPr sz="1500" b="0" i="0" u="none" strike="noStrike" cap="none">
              <a:solidFill>
                <a:schemeClr val="dk1"/>
              </a:solidFill>
              <a:latin typeface="Calibri"/>
              <a:ea typeface="Calibri"/>
              <a:cs typeface="Calibri"/>
              <a:sym typeface="Calibri"/>
            </a:endParaRPr>
          </a:p>
        </p:txBody>
      </p:sp>
      <p:sp>
        <p:nvSpPr>
          <p:cNvPr id="579" name="Google Shape;579;g34fd25541d0_0_34"/>
          <p:cNvSpPr txBox="1"/>
          <p:nvPr/>
        </p:nvSpPr>
        <p:spPr>
          <a:xfrm>
            <a:off x="181250" y="3496025"/>
            <a:ext cx="1667100" cy="8772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500"/>
              <a:buFont typeface="Arial"/>
              <a:buNone/>
            </a:pPr>
            <a:r>
              <a:rPr lang="pt-BR" sz="1500" b="0" i="0" u="none" strike="noStrike" cap="none">
                <a:solidFill>
                  <a:schemeClr val="dk1"/>
                </a:solidFill>
                <a:latin typeface="Calibri"/>
                <a:ea typeface="Calibri"/>
                <a:cs typeface="Calibri"/>
                <a:sym typeface="Calibri"/>
              </a:rPr>
              <a:t>Exemplo de e-mail</a:t>
            </a:r>
            <a:endParaRPr sz="15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500"/>
              <a:buFont typeface="Arial"/>
              <a:buNone/>
            </a:pPr>
            <a:r>
              <a:rPr lang="pt-BR" sz="1500" b="0" i="0" u="none" strike="noStrike" cap="none">
                <a:solidFill>
                  <a:schemeClr val="dk1"/>
                </a:solidFill>
                <a:latin typeface="Calibri"/>
                <a:ea typeface="Calibri"/>
                <a:cs typeface="Calibri"/>
                <a:sym typeface="Calibri"/>
              </a:rPr>
              <a:t>Solicitação recusada.</a:t>
            </a:r>
            <a:endParaRPr sz="1500" b="0" i="0" u="none" strike="noStrike" cap="none">
              <a:solidFill>
                <a:schemeClr val="dk1"/>
              </a:solidFill>
              <a:latin typeface="Calibri"/>
              <a:ea typeface="Calibri"/>
              <a:cs typeface="Calibri"/>
              <a:sym typeface="Calibri"/>
            </a:endParaRPr>
          </a:p>
        </p:txBody>
      </p:sp>
      <p:cxnSp>
        <p:nvCxnSpPr>
          <p:cNvPr id="580" name="Google Shape;580;g34fd25541d0_0_34"/>
          <p:cNvCxnSpPr>
            <a:stCxn id="579" idx="3"/>
          </p:cNvCxnSpPr>
          <p:nvPr/>
        </p:nvCxnSpPr>
        <p:spPr>
          <a:xfrm>
            <a:off x="1848350" y="3934625"/>
            <a:ext cx="563100" cy="0"/>
          </a:xfrm>
          <a:prstGeom prst="straightConnector1">
            <a:avLst/>
          </a:prstGeom>
          <a:noFill/>
          <a:ln w="28575" cap="flat" cmpd="sng">
            <a:solidFill>
              <a:schemeClr val="dk2"/>
            </a:solidFill>
            <a:prstDash val="solid"/>
            <a:round/>
            <a:headEnd type="none" w="sm" len="sm"/>
            <a:tailEnd type="triangle" w="med" len="med"/>
          </a:ln>
        </p:spPr>
      </p:cxnSp>
      <p:pic>
        <p:nvPicPr>
          <p:cNvPr id="581" name="Google Shape;581;g34fd25541d0_0_34"/>
          <p:cNvPicPr preferRelativeResize="0"/>
          <p:nvPr/>
        </p:nvPicPr>
        <p:blipFill rotWithShape="1">
          <a:blip r:embed="rId7">
            <a:alphaModFix/>
          </a:blip>
          <a:srcRect/>
          <a:stretch/>
        </p:blipFill>
        <p:spPr>
          <a:xfrm>
            <a:off x="2535425" y="2345350"/>
            <a:ext cx="4156875" cy="4306499"/>
          </a:xfrm>
          <a:prstGeom prst="rect">
            <a:avLst/>
          </a:prstGeom>
          <a:noFill/>
          <a:ln>
            <a:noFill/>
          </a:ln>
        </p:spPr>
      </p:pic>
      <p:sp>
        <p:nvSpPr>
          <p:cNvPr id="582" name="Google Shape;582;g34fd25541d0_0_34"/>
          <p:cNvSpPr txBox="1"/>
          <p:nvPr/>
        </p:nvSpPr>
        <p:spPr>
          <a:xfrm>
            <a:off x="1592276" y="410350"/>
            <a:ext cx="10225800" cy="7080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2000"/>
              <a:buFont typeface="Arial"/>
              <a:buNone/>
            </a:pPr>
            <a:r>
              <a:rPr lang="pt-BR" sz="2000" b="1">
                <a:solidFill>
                  <a:schemeClr val="lt1"/>
                </a:solidFill>
                <a:latin typeface="Calibri"/>
                <a:ea typeface="Calibri"/>
                <a:cs typeface="Calibri"/>
                <a:sym typeface="Calibri"/>
              </a:rPr>
              <a:t>R</a:t>
            </a:r>
            <a:r>
              <a:rPr lang="pt-BR" sz="2000" b="1" i="0" u="none" strike="noStrike" cap="none">
                <a:solidFill>
                  <a:schemeClr val="lt1"/>
                </a:solidFill>
                <a:latin typeface="Calibri"/>
                <a:ea typeface="Calibri"/>
                <a:cs typeface="Calibri"/>
                <a:sym typeface="Calibri"/>
              </a:rPr>
              <a:t>esultado da análise da solicitação de agendamento de audiência presencial ou virtual</a:t>
            </a:r>
            <a:endParaRPr sz="2000" b="1"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000"/>
              <a:buFont typeface="Arial"/>
              <a:buNone/>
            </a:pPr>
            <a:endParaRPr sz="2000" b="1" i="0" u="none" strike="noStrike" cap="none">
              <a:solidFill>
                <a:schemeClr val="lt1"/>
              </a:solidFill>
              <a:latin typeface="Calibri"/>
              <a:ea typeface="Calibri"/>
              <a:cs typeface="Calibri"/>
              <a:sym typeface="Calibri"/>
            </a:endParaRPr>
          </a:p>
        </p:txBody>
      </p:sp>
      <p:pic>
        <p:nvPicPr>
          <p:cNvPr id="583" name="Google Shape;583;g34fd25541d0_0_34"/>
          <p:cNvPicPr preferRelativeResize="0"/>
          <p:nvPr/>
        </p:nvPicPr>
        <p:blipFill rotWithShape="1">
          <a:blip r:embed="rId8">
            <a:alphaModFix/>
          </a:blip>
          <a:srcRect/>
          <a:stretch/>
        </p:blipFill>
        <p:spPr>
          <a:xfrm>
            <a:off x="6920924" y="4049125"/>
            <a:ext cx="4823675" cy="1724025"/>
          </a:xfrm>
          <a:prstGeom prst="rect">
            <a:avLst/>
          </a:prstGeom>
          <a:noFill/>
          <a:ln>
            <a:noFill/>
          </a:ln>
        </p:spPr>
      </p:pic>
      <p:sp>
        <p:nvSpPr>
          <p:cNvPr id="584" name="Google Shape;584;g34fd25541d0_0_34"/>
          <p:cNvSpPr txBox="1"/>
          <p:nvPr/>
        </p:nvSpPr>
        <p:spPr>
          <a:xfrm>
            <a:off x="7927875" y="2345350"/>
            <a:ext cx="3069900" cy="8772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500"/>
              <a:buFont typeface="Arial"/>
              <a:buNone/>
            </a:pPr>
            <a:r>
              <a:rPr lang="pt-BR" sz="1500" b="0" i="0" u="none" strike="noStrike" cap="none">
                <a:solidFill>
                  <a:schemeClr val="dk1"/>
                </a:solidFill>
                <a:latin typeface="Calibri"/>
                <a:ea typeface="Calibri"/>
                <a:cs typeface="Calibri"/>
                <a:sym typeface="Calibri"/>
              </a:rPr>
              <a:t>Exemplo de como aparecerá no ‘Histórico’ da solicitação quando ela for recusada.</a:t>
            </a:r>
            <a:endParaRPr sz="1500" b="0" i="0" u="none" strike="noStrike" cap="none">
              <a:solidFill>
                <a:schemeClr val="dk1"/>
              </a:solidFill>
              <a:latin typeface="Calibri"/>
              <a:ea typeface="Calibri"/>
              <a:cs typeface="Calibri"/>
              <a:sym typeface="Calibri"/>
            </a:endParaRPr>
          </a:p>
        </p:txBody>
      </p:sp>
      <p:cxnSp>
        <p:nvCxnSpPr>
          <p:cNvPr id="585" name="Google Shape;585;g34fd25541d0_0_34"/>
          <p:cNvCxnSpPr/>
          <p:nvPr/>
        </p:nvCxnSpPr>
        <p:spPr>
          <a:xfrm>
            <a:off x="9032900" y="3329238"/>
            <a:ext cx="5100" cy="613200"/>
          </a:xfrm>
          <a:prstGeom prst="straightConnector1">
            <a:avLst/>
          </a:prstGeom>
          <a:noFill/>
          <a:ln w="28575" cap="flat" cmpd="sng">
            <a:solidFill>
              <a:schemeClr val="dk2"/>
            </a:solidFill>
            <a:prstDash val="solid"/>
            <a:round/>
            <a:headEnd type="none" w="sm" len="sm"/>
            <a:tailEnd type="triangle" w="med" len="med"/>
          </a:ln>
        </p:spPr>
      </p:cxn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20"/>
        <p:cNvGrpSpPr/>
        <p:nvPr/>
      </p:nvGrpSpPr>
      <p:grpSpPr>
        <a:xfrm>
          <a:off x="0" y="0"/>
          <a:ext cx="0" cy="0"/>
          <a:chOff x="0" y="0"/>
          <a:chExt cx="0" cy="0"/>
        </a:xfrm>
      </p:grpSpPr>
      <p:sp>
        <p:nvSpPr>
          <p:cNvPr id="121" name="Google Shape;121;g34cee226f0a_0_969"/>
          <p:cNvSpPr/>
          <p:nvPr/>
        </p:nvSpPr>
        <p:spPr>
          <a:xfrm>
            <a:off x="0" y="-1"/>
            <a:ext cx="12213900" cy="1254300"/>
          </a:xfrm>
          <a:prstGeom prst="rect">
            <a:avLst/>
          </a:prstGeom>
          <a:gradFill>
            <a:gsLst>
              <a:gs pos="0">
                <a:srgbClr val="005150"/>
              </a:gs>
              <a:gs pos="50000">
                <a:srgbClr val="007673"/>
              </a:gs>
              <a:gs pos="100000">
                <a:srgbClr val="008D8B"/>
              </a:gs>
            </a:gsLst>
            <a:lin ang="13500032" scaled="0"/>
          </a:gra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22" name="Google Shape;122;g34cee226f0a_0_969"/>
          <p:cNvPicPr preferRelativeResize="0"/>
          <p:nvPr/>
        </p:nvPicPr>
        <p:blipFill rotWithShape="1">
          <a:blip r:embed="rId3">
            <a:alphaModFix/>
          </a:blip>
          <a:srcRect b="55693"/>
          <a:stretch/>
        </p:blipFill>
        <p:spPr>
          <a:xfrm>
            <a:off x="22034" y="-60433"/>
            <a:ext cx="12192000" cy="1341666"/>
          </a:xfrm>
          <a:prstGeom prst="rect">
            <a:avLst/>
          </a:prstGeom>
          <a:noFill/>
          <a:ln>
            <a:noFill/>
          </a:ln>
        </p:spPr>
      </p:pic>
      <p:sp>
        <p:nvSpPr>
          <p:cNvPr id="123" name="Google Shape;123;g34cee226f0a_0_969"/>
          <p:cNvSpPr txBox="1"/>
          <p:nvPr/>
        </p:nvSpPr>
        <p:spPr>
          <a:xfrm>
            <a:off x="1592268" y="410345"/>
            <a:ext cx="8604600" cy="4002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pt-BR" sz="2000" b="1" i="0" u="none" strike="noStrike" cap="none">
                <a:solidFill>
                  <a:schemeClr val="lt1"/>
                </a:solidFill>
                <a:latin typeface="Calibri"/>
                <a:ea typeface="Calibri"/>
                <a:cs typeface="Calibri"/>
                <a:sym typeface="Calibri"/>
              </a:rPr>
              <a:t>Usuário Externo</a:t>
            </a:r>
            <a:endParaRPr sz="2000" b="1" i="0" u="none" strike="noStrike" cap="none">
              <a:solidFill>
                <a:schemeClr val="lt1"/>
              </a:solidFill>
              <a:latin typeface="Calibri"/>
              <a:ea typeface="Calibri"/>
              <a:cs typeface="Calibri"/>
              <a:sym typeface="Calibri"/>
            </a:endParaRPr>
          </a:p>
        </p:txBody>
      </p:sp>
      <p:pic>
        <p:nvPicPr>
          <p:cNvPr id="124" name="Google Shape;124;g34cee226f0a_0_969"/>
          <p:cNvPicPr preferRelativeResize="0"/>
          <p:nvPr/>
        </p:nvPicPr>
        <p:blipFill rotWithShape="1">
          <a:blip r:embed="rId4">
            <a:alphaModFix/>
          </a:blip>
          <a:srcRect/>
          <a:stretch/>
        </p:blipFill>
        <p:spPr>
          <a:xfrm>
            <a:off x="8816016" y="5660218"/>
            <a:ext cx="3069981" cy="490624"/>
          </a:xfrm>
          <a:prstGeom prst="rect">
            <a:avLst/>
          </a:prstGeom>
          <a:noFill/>
          <a:ln>
            <a:noFill/>
          </a:ln>
        </p:spPr>
      </p:pic>
      <p:pic>
        <p:nvPicPr>
          <p:cNvPr id="125" name="Google Shape;125;g34cee226f0a_0_969"/>
          <p:cNvPicPr preferRelativeResize="0"/>
          <p:nvPr/>
        </p:nvPicPr>
        <p:blipFill rotWithShape="1">
          <a:blip r:embed="rId5">
            <a:alphaModFix/>
          </a:blip>
          <a:srcRect r="72137" b="64349"/>
          <a:stretch/>
        </p:blipFill>
        <p:spPr>
          <a:xfrm rot="5400000">
            <a:off x="-76729" y="21646"/>
            <a:ext cx="1341663" cy="1254299"/>
          </a:xfrm>
          <a:prstGeom prst="rect">
            <a:avLst/>
          </a:prstGeom>
          <a:noFill/>
          <a:ln>
            <a:noFill/>
          </a:ln>
        </p:spPr>
      </p:pic>
      <p:pic>
        <p:nvPicPr>
          <p:cNvPr id="126" name="Google Shape;126;g34cee226f0a_0_969"/>
          <p:cNvPicPr preferRelativeResize="0"/>
          <p:nvPr/>
        </p:nvPicPr>
        <p:blipFill rotWithShape="1">
          <a:blip r:embed="rId6">
            <a:alphaModFix/>
          </a:blip>
          <a:srcRect/>
          <a:stretch/>
        </p:blipFill>
        <p:spPr>
          <a:xfrm>
            <a:off x="9441455" y="6324387"/>
            <a:ext cx="2519188" cy="402599"/>
          </a:xfrm>
          <a:prstGeom prst="rect">
            <a:avLst/>
          </a:prstGeom>
          <a:noFill/>
          <a:ln>
            <a:noFill/>
          </a:ln>
        </p:spPr>
      </p:pic>
      <p:sp>
        <p:nvSpPr>
          <p:cNvPr id="127" name="Google Shape;127;g34cee226f0a_0_969"/>
          <p:cNvSpPr txBox="1"/>
          <p:nvPr/>
        </p:nvSpPr>
        <p:spPr>
          <a:xfrm>
            <a:off x="973800" y="1515475"/>
            <a:ext cx="10328400" cy="4306500"/>
          </a:xfrm>
          <a:prstGeom prst="rect">
            <a:avLst/>
          </a:prstGeom>
          <a:noFill/>
          <a:ln>
            <a:noFill/>
          </a:ln>
        </p:spPr>
        <p:txBody>
          <a:bodyPr spcFirstLastPara="1" wrap="square" lIns="91425" tIns="45700" rIns="91425" bIns="45700" anchor="t" anchorCtr="0">
            <a:noAutofit/>
          </a:bodyPr>
          <a:lstStyle/>
          <a:p>
            <a:pPr marL="0" marR="0" lvl="0" indent="0" algn="l" rtl="0">
              <a:lnSpc>
                <a:spcPct val="115000"/>
              </a:lnSpc>
              <a:spcBef>
                <a:spcPts val="0"/>
              </a:spcBef>
              <a:spcAft>
                <a:spcPts val="0"/>
              </a:spcAft>
              <a:buClr>
                <a:schemeClr val="dk1"/>
              </a:buClr>
              <a:buSzPts val="1100"/>
              <a:buFont typeface="Arial"/>
              <a:buNone/>
            </a:pPr>
            <a:r>
              <a:rPr lang="pt-BR" sz="1500" b="1" i="0" u="none" strike="noStrike" cap="none">
                <a:solidFill>
                  <a:schemeClr val="dk1"/>
                </a:solidFill>
                <a:latin typeface="Calibri"/>
                <a:ea typeface="Calibri"/>
                <a:cs typeface="Calibri"/>
                <a:sym typeface="Calibri"/>
              </a:rPr>
              <a:t>1.Introdução</a:t>
            </a:r>
            <a:endParaRPr sz="1500" b="1" i="0" u="none" strike="noStrike" cap="none">
              <a:solidFill>
                <a:schemeClr val="dk1"/>
              </a:solidFill>
              <a:latin typeface="Calibri"/>
              <a:ea typeface="Calibri"/>
              <a:cs typeface="Calibri"/>
              <a:sym typeface="Calibri"/>
            </a:endParaRPr>
          </a:p>
          <a:p>
            <a:pPr marL="0" marR="0" lvl="0" indent="0" algn="l" rtl="0">
              <a:lnSpc>
                <a:spcPct val="115000"/>
              </a:lnSpc>
              <a:spcBef>
                <a:spcPts val="0"/>
              </a:spcBef>
              <a:spcAft>
                <a:spcPts val="0"/>
              </a:spcAft>
              <a:buClr>
                <a:schemeClr val="dk1"/>
              </a:buClr>
              <a:buSzPts val="1100"/>
              <a:buFont typeface="Arial"/>
              <a:buNone/>
            </a:pPr>
            <a:r>
              <a:rPr lang="pt-BR" sz="1500" b="0" i="0" u="none" strike="noStrike" cap="none">
                <a:solidFill>
                  <a:schemeClr val="dk1"/>
                </a:solidFill>
                <a:latin typeface="Calibri"/>
                <a:ea typeface="Calibri"/>
                <a:cs typeface="Calibri"/>
                <a:sym typeface="Calibri"/>
              </a:rPr>
              <a:t>Este Manual tem por finalidade orientar os usuários externos sobre os procedimentos para agendamento de audiência presencial ou virtual com as unidades organizacionais da Anvisa .</a:t>
            </a:r>
            <a:endParaRPr sz="1500" b="0" i="0" u="none" strike="noStrike" cap="none">
              <a:solidFill>
                <a:schemeClr val="dk1"/>
              </a:solidFill>
              <a:latin typeface="Calibri"/>
              <a:ea typeface="Calibri"/>
              <a:cs typeface="Calibri"/>
              <a:sym typeface="Calibri"/>
            </a:endParaRPr>
          </a:p>
          <a:p>
            <a:pPr marL="0" marR="0" lvl="0" indent="0" algn="l" rtl="0">
              <a:lnSpc>
                <a:spcPct val="115000"/>
              </a:lnSpc>
              <a:spcBef>
                <a:spcPts val="0"/>
              </a:spcBef>
              <a:spcAft>
                <a:spcPts val="0"/>
              </a:spcAft>
              <a:buClr>
                <a:schemeClr val="dk1"/>
              </a:buClr>
              <a:buSzPts val="1100"/>
              <a:buFont typeface="Arial"/>
              <a:buNone/>
            </a:pPr>
            <a:endParaRPr sz="1500" b="0" i="0" u="none" strike="noStrike" cap="none">
              <a:solidFill>
                <a:schemeClr val="dk1"/>
              </a:solidFill>
              <a:latin typeface="Calibri"/>
              <a:ea typeface="Calibri"/>
              <a:cs typeface="Calibri"/>
              <a:sym typeface="Calibri"/>
            </a:endParaRPr>
          </a:p>
          <a:p>
            <a:pPr marL="0" marR="0" lvl="0" indent="0" algn="l" rtl="0">
              <a:lnSpc>
                <a:spcPct val="115000"/>
              </a:lnSpc>
              <a:spcBef>
                <a:spcPts val="0"/>
              </a:spcBef>
              <a:spcAft>
                <a:spcPts val="0"/>
              </a:spcAft>
              <a:buClr>
                <a:schemeClr val="dk1"/>
              </a:buClr>
              <a:buSzPts val="1100"/>
              <a:buFont typeface="Arial"/>
              <a:buNone/>
            </a:pPr>
            <a:r>
              <a:rPr lang="pt-BR" sz="1500" b="1" i="0" u="none" strike="noStrike" cap="none">
                <a:solidFill>
                  <a:schemeClr val="dk1"/>
                </a:solidFill>
                <a:latin typeface="Calibri"/>
                <a:ea typeface="Calibri"/>
                <a:cs typeface="Calibri"/>
                <a:sym typeface="Calibri"/>
              </a:rPr>
              <a:t>2.Audiência virtual ou presencial</a:t>
            </a:r>
            <a:endParaRPr sz="1500" b="1" i="0" u="none" strike="noStrike" cap="none">
              <a:solidFill>
                <a:schemeClr val="dk1"/>
              </a:solidFill>
              <a:latin typeface="Calibri"/>
              <a:ea typeface="Calibri"/>
              <a:cs typeface="Calibri"/>
              <a:sym typeface="Calibri"/>
            </a:endParaRPr>
          </a:p>
          <a:p>
            <a:pPr marL="0" marR="0" lvl="0" indent="0" algn="just" rtl="0">
              <a:lnSpc>
                <a:spcPct val="115000"/>
              </a:lnSpc>
              <a:spcBef>
                <a:spcPts val="0"/>
              </a:spcBef>
              <a:spcAft>
                <a:spcPts val="0"/>
              </a:spcAft>
              <a:buClr>
                <a:schemeClr val="dk1"/>
              </a:buClr>
              <a:buSzPts val="1100"/>
              <a:buFont typeface="Arial"/>
              <a:buNone/>
            </a:pPr>
            <a:r>
              <a:rPr lang="pt-BR" sz="1500" b="0" i="0" u="none" strike="noStrike" cap="none">
                <a:solidFill>
                  <a:schemeClr val="dk1"/>
                </a:solidFill>
                <a:latin typeface="Calibri"/>
                <a:ea typeface="Calibri"/>
                <a:cs typeface="Calibri"/>
                <a:sym typeface="Calibri"/>
              </a:rPr>
              <a:t>As audiências presenciais ou virtuais têm por finalidade prestar esclarecimentos solicitados pelos usuários dos serviços da Agência Nacional de Vigilância Sanitária (Anvisa) sobre assuntos que, por sua complexidade, não possam ser solucionados por meio dos demais canais de atendimento ao público disponibilizados no portal da Agência. </a:t>
            </a:r>
            <a:endParaRPr sz="1500" b="0" i="0" u="none" strike="noStrike" cap="none">
              <a:solidFill>
                <a:schemeClr val="dk1"/>
              </a:solidFill>
              <a:latin typeface="Calibri"/>
              <a:ea typeface="Calibri"/>
              <a:cs typeface="Calibri"/>
              <a:sym typeface="Calibri"/>
            </a:endParaRPr>
          </a:p>
          <a:p>
            <a:pPr marL="0" marR="0" lvl="0" indent="457200" algn="just" rtl="0">
              <a:lnSpc>
                <a:spcPct val="115000"/>
              </a:lnSpc>
              <a:spcBef>
                <a:spcPts val="0"/>
              </a:spcBef>
              <a:spcAft>
                <a:spcPts val="0"/>
              </a:spcAft>
              <a:buClr>
                <a:schemeClr val="dk1"/>
              </a:buClr>
              <a:buSzPts val="1100"/>
              <a:buFont typeface="Arial"/>
              <a:buNone/>
            </a:pPr>
            <a:endParaRPr sz="1500" b="0" i="0" u="none" strike="noStrike" cap="none">
              <a:solidFill>
                <a:schemeClr val="dk1"/>
              </a:solidFill>
              <a:latin typeface="Calibri"/>
              <a:ea typeface="Calibri"/>
              <a:cs typeface="Calibri"/>
              <a:sym typeface="Calibri"/>
            </a:endParaRPr>
          </a:p>
          <a:p>
            <a:pPr marL="0" marR="0" lvl="0" indent="0" algn="just" rtl="0">
              <a:lnSpc>
                <a:spcPct val="115000"/>
              </a:lnSpc>
              <a:spcBef>
                <a:spcPts val="0"/>
              </a:spcBef>
              <a:spcAft>
                <a:spcPts val="0"/>
              </a:spcAft>
              <a:buClr>
                <a:schemeClr val="dk1"/>
              </a:buClr>
              <a:buSzPts val="1100"/>
              <a:buFont typeface="Arial"/>
              <a:buNone/>
            </a:pPr>
            <a:r>
              <a:rPr lang="pt-BR" sz="1500" b="1" i="0" u="none" strike="noStrike" cap="none">
                <a:solidFill>
                  <a:schemeClr val="dk1"/>
                </a:solidFill>
                <a:latin typeface="Calibri"/>
                <a:ea typeface="Calibri"/>
                <a:cs typeface="Calibri"/>
                <a:sym typeface="Calibri"/>
              </a:rPr>
              <a:t>3.</a:t>
            </a:r>
            <a:r>
              <a:rPr lang="pt-BR" sz="1500" b="1">
                <a:solidFill>
                  <a:schemeClr val="dk1"/>
                </a:solidFill>
                <a:latin typeface="Calibri"/>
                <a:ea typeface="Calibri"/>
                <a:cs typeface="Calibri"/>
                <a:sym typeface="Calibri"/>
              </a:rPr>
              <a:t>Sala de Audiências</a:t>
            </a:r>
            <a:endParaRPr sz="1500" b="1" i="0" u="none" strike="noStrike" cap="none">
              <a:solidFill>
                <a:schemeClr val="dk1"/>
              </a:solidFill>
              <a:latin typeface="Calibri"/>
              <a:ea typeface="Calibri"/>
              <a:cs typeface="Calibri"/>
              <a:sym typeface="Calibri"/>
            </a:endParaRPr>
          </a:p>
          <a:p>
            <a:pPr marL="0" marR="0" lvl="0" indent="0" algn="just" rtl="0">
              <a:lnSpc>
                <a:spcPct val="115000"/>
              </a:lnSpc>
              <a:spcBef>
                <a:spcPts val="0"/>
              </a:spcBef>
              <a:spcAft>
                <a:spcPts val="0"/>
              </a:spcAft>
              <a:buClr>
                <a:schemeClr val="dk1"/>
              </a:buClr>
              <a:buSzPts val="1100"/>
              <a:buFont typeface="Arial"/>
              <a:buNone/>
            </a:pPr>
            <a:r>
              <a:rPr lang="pt-BR" sz="1500">
                <a:solidFill>
                  <a:schemeClr val="dk1"/>
                </a:solidFill>
                <a:latin typeface="Calibri"/>
                <a:ea typeface="Calibri"/>
                <a:cs typeface="Calibri"/>
                <a:sym typeface="Calibri"/>
              </a:rPr>
              <a:t>S</a:t>
            </a:r>
            <a:r>
              <a:rPr lang="pt-BR" sz="1500" b="0" i="0" u="none" strike="noStrike" cap="none">
                <a:solidFill>
                  <a:schemeClr val="dk1"/>
                </a:solidFill>
                <a:latin typeface="Calibri"/>
                <a:ea typeface="Calibri"/>
                <a:cs typeface="Calibri"/>
                <a:sym typeface="Calibri"/>
              </a:rPr>
              <a:t>ala localizada, exclusivamente, na sede da Anvisa, em Brasília-DF, destinada à realização de audiências presenciais entre as unidades organizacionais e pessoas jurídicas, representantes ou não do setor regulado ou de outros órgãos e entidades públicas sobre temas ligados às competências da Anvisa.</a:t>
            </a:r>
            <a:endParaRPr sz="1500" b="0" i="0" u="none" strike="noStrike" cap="none">
              <a:solidFill>
                <a:schemeClr val="dk1"/>
              </a:solidFill>
              <a:latin typeface="Calibri"/>
              <a:ea typeface="Calibri"/>
              <a:cs typeface="Calibri"/>
              <a:sym typeface="Calibri"/>
            </a:endParaRPr>
          </a:p>
          <a:p>
            <a:pPr marL="457200" marR="0" lvl="0" indent="-323850" algn="just" rtl="0">
              <a:lnSpc>
                <a:spcPct val="115000"/>
              </a:lnSpc>
              <a:spcBef>
                <a:spcPts val="0"/>
              </a:spcBef>
              <a:spcAft>
                <a:spcPts val="0"/>
              </a:spcAft>
              <a:buClr>
                <a:schemeClr val="dk1"/>
              </a:buClr>
              <a:buSzPts val="1500"/>
              <a:buFont typeface="Calibri"/>
              <a:buChar char="●"/>
            </a:pPr>
            <a:r>
              <a:rPr lang="pt-BR" sz="1500" b="0" i="0" u="none" strike="noStrike" cap="none">
                <a:solidFill>
                  <a:schemeClr val="dk1"/>
                </a:solidFill>
                <a:latin typeface="Calibri"/>
                <a:ea typeface="Calibri"/>
                <a:cs typeface="Calibri"/>
                <a:sym typeface="Calibri"/>
              </a:rPr>
              <a:t>SIA trecho 5, área especial 57, CEP: 71.205-050, Brasília-DF, entrada do bloco A</a:t>
            </a:r>
            <a:endParaRPr sz="1500" b="0" i="0" u="none" strike="noStrike" cap="none">
              <a:solidFill>
                <a:schemeClr val="dk1"/>
              </a:solidFill>
              <a:latin typeface="Calibri"/>
              <a:ea typeface="Calibri"/>
              <a:cs typeface="Calibri"/>
              <a:sym typeface="Calibri"/>
            </a:endParaRPr>
          </a:p>
          <a:p>
            <a:pPr marL="457200" marR="0" lvl="0" indent="-323850" algn="just" rtl="0">
              <a:lnSpc>
                <a:spcPct val="115000"/>
              </a:lnSpc>
              <a:spcBef>
                <a:spcPts val="0"/>
              </a:spcBef>
              <a:spcAft>
                <a:spcPts val="0"/>
              </a:spcAft>
              <a:buClr>
                <a:schemeClr val="dk1"/>
              </a:buClr>
              <a:buSzPts val="1500"/>
              <a:buFont typeface="Calibri"/>
              <a:buChar char="●"/>
            </a:pPr>
            <a:r>
              <a:rPr lang="pt-BR" sz="1500" b="0" i="0" u="none" strike="noStrike" cap="none">
                <a:solidFill>
                  <a:schemeClr val="dk1"/>
                </a:solidFill>
                <a:latin typeface="Calibri"/>
                <a:ea typeface="Calibri"/>
                <a:cs typeface="Calibri"/>
                <a:sym typeface="Calibri"/>
              </a:rPr>
              <a:t>No caso das unidades organizacionais da Anvisa localizadas em outros estados da federação a audiência presencial será realizada em sala definida para esta finalidade pelo gestor da unidade organizacional. </a:t>
            </a:r>
            <a:r>
              <a:rPr lang="pt-BR" sz="1500" b="1" i="0" u="none" strike="noStrike" cap="none">
                <a:solidFill>
                  <a:schemeClr val="dk1"/>
                </a:solidFill>
                <a:latin typeface="Calibri"/>
                <a:ea typeface="Calibri"/>
                <a:cs typeface="Calibri"/>
                <a:sym typeface="Calibri"/>
              </a:rPr>
              <a:t> </a:t>
            </a:r>
            <a:endParaRPr sz="1500" b="1" i="0" u="none" strike="noStrike" cap="none">
              <a:solidFill>
                <a:schemeClr val="dk1"/>
              </a:solidFill>
              <a:latin typeface="Calibri"/>
              <a:ea typeface="Calibri"/>
              <a:cs typeface="Calibri"/>
              <a:sym typeface="Calibri"/>
            </a:endParaRPr>
          </a:p>
          <a:p>
            <a:pPr marL="0" marR="0" lvl="0" indent="0" algn="just" rtl="0">
              <a:lnSpc>
                <a:spcPct val="115000"/>
              </a:lnSpc>
              <a:spcBef>
                <a:spcPts val="0"/>
              </a:spcBef>
              <a:spcAft>
                <a:spcPts val="0"/>
              </a:spcAft>
              <a:buClr>
                <a:schemeClr val="dk1"/>
              </a:buClr>
              <a:buSzPts val="1100"/>
              <a:buFont typeface="Arial"/>
              <a:buNone/>
            </a:pPr>
            <a:endParaRPr sz="1500" b="0" i="0" u="none" strike="noStrike" cap="none">
              <a:solidFill>
                <a:schemeClr val="dk1"/>
              </a:solidFill>
              <a:latin typeface="Calibri"/>
              <a:ea typeface="Calibri"/>
              <a:cs typeface="Calibri"/>
              <a:sym typeface="Calibri"/>
            </a:endParaRPr>
          </a:p>
          <a:p>
            <a:pPr marL="0" marR="0" lvl="0" indent="0" algn="l" rtl="0">
              <a:lnSpc>
                <a:spcPct val="115000"/>
              </a:lnSpc>
              <a:spcBef>
                <a:spcPts val="0"/>
              </a:spcBef>
              <a:spcAft>
                <a:spcPts val="0"/>
              </a:spcAft>
              <a:buClr>
                <a:schemeClr val="dk1"/>
              </a:buClr>
              <a:buSzPts val="1100"/>
              <a:buFont typeface="Arial"/>
              <a:buNone/>
            </a:pPr>
            <a:endParaRPr sz="1500" b="0" i="0" u="none" strike="noStrike" cap="none">
              <a:solidFill>
                <a:schemeClr val="dk1"/>
              </a:solidFill>
              <a:latin typeface="Calibri"/>
              <a:ea typeface="Calibri"/>
              <a:cs typeface="Calibri"/>
              <a:sym typeface="Calibri"/>
            </a:endParaRPr>
          </a:p>
          <a:p>
            <a:pPr marL="0" marR="0" lvl="0" indent="0" algn="l" rtl="0">
              <a:lnSpc>
                <a:spcPct val="115000"/>
              </a:lnSpc>
              <a:spcBef>
                <a:spcPts val="0"/>
              </a:spcBef>
              <a:spcAft>
                <a:spcPts val="0"/>
              </a:spcAft>
              <a:buClr>
                <a:schemeClr val="dk1"/>
              </a:buClr>
              <a:buSzPts val="1100"/>
              <a:buFont typeface="Arial"/>
              <a:buNone/>
            </a:pPr>
            <a:endParaRPr sz="1500" b="0" i="0" u="none" strike="noStrike" cap="none">
              <a:solidFill>
                <a:schemeClr val="dk1"/>
              </a:solidFill>
              <a:latin typeface="Calibri"/>
              <a:ea typeface="Calibri"/>
              <a:cs typeface="Calibri"/>
              <a:sym typeface="Calibri"/>
            </a:endParaRPr>
          </a:p>
          <a:p>
            <a:pPr marL="0" marR="0" lvl="0" indent="0" algn="l" rtl="0">
              <a:lnSpc>
                <a:spcPct val="115000"/>
              </a:lnSpc>
              <a:spcBef>
                <a:spcPts val="0"/>
              </a:spcBef>
              <a:spcAft>
                <a:spcPts val="0"/>
              </a:spcAft>
              <a:buClr>
                <a:schemeClr val="dk1"/>
              </a:buClr>
              <a:buSzPts val="1100"/>
              <a:buFont typeface="Arial"/>
              <a:buNone/>
            </a:pPr>
            <a:endParaRPr sz="1500" b="0" i="0" u="none" strike="noStrike" cap="none">
              <a:solidFill>
                <a:schemeClr val="dk1"/>
              </a:solidFill>
              <a:latin typeface="Calibri"/>
              <a:ea typeface="Calibri"/>
              <a:cs typeface="Calibri"/>
              <a:sym typeface="Calibri"/>
            </a:endParaRPr>
          </a:p>
          <a:p>
            <a:pPr marL="0" marR="0" lvl="0" indent="0" algn="l" rtl="0">
              <a:lnSpc>
                <a:spcPct val="100000"/>
              </a:lnSpc>
              <a:spcBef>
                <a:spcPts val="360"/>
              </a:spcBef>
              <a:spcAft>
                <a:spcPts val="0"/>
              </a:spcAft>
              <a:buClr>
                <a:srgbClr val="000000"/>
              </a:buClr>
              <a:buSzPts val="1500"/>
              <a:buFont typeface="Arial"/>
              <a:buNone/>
            </a:pPr>
            <a:endParaRPr sz="1500" b="0" i="0" u="none" strike="noStrike" cap="none">
              <a:solidFill>
                <a:srgbClr val="000000"/>
              </a:solidFill>
              <a:latin typeface="Calibri"/>
              <a:ea typeface="Calibri"/>
              <a:cs typeface="Calibri"/>
              <a:sym typeface="Calibri"/>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589"/>
        <p:cNvGrpSpPr/>
        <p:nvPr/>
      </p:nvGrpSpPr>
      <p:grpSpPr>
        <a:xfrm>
          <a:off x="0" y="0"/>
          <a:ext cx="0" cy="0"/>
          <a:chOff x="0" y="0"/>
          <a:chExt cx="0" cy="0"/>
        </a:xfrm>
      </p:grpSpPr>
      <p:sp>
        <p:nvSpPr>
          <p:cNvPr id="590" name="Google Shape;590;g34e85a16a31_0_443"/>
          <p:cNvSpPr/>
          <p:nvPr/>
        </p:nvSpPr>
        <p:spPr>
          <a:xfrm>
            <a:off x="0" y="-1"/>
            <a:ext cx="12213900" cy="1254300"/>
          </a:xfrm>
          <a:prstGeom prst="rect">
            <a:avLst/>
          </a:prstGeom>
          <a:gradFill>
            <a:gsLst>
              <a:gs pos="0">
                <a:srgbClr val="005150"/>
              </a:gs>
              <a:gs pos="50000">
                <a:srgbClr val="007673"/>
              </a:gs>
              <a:gs pos="100000">
                <a:srgbClr val="008D8B"/>
              </a:gs>
            </a:gsLst>
            <a:lin ang="13500032" scaled="0"/>
          </a:gra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591" name="Google Shape;591;g34e85a16a31_0_443"/>
          <p:cNvPicPr preferRelativeResize="0"/>
          <p:nvPr/>
        </p:nvPicPr>
        <p:blipFill rotWithShape="1">
          <a:blip r:embed="rId3">
            <a:alphaModFix/>
          </a:blip>
          <a:srcRect b="55693"/>
          <a:stretch/>
        </p:blipFill>
        <p:spPr>
          <a:xfrm>
            <a:off x="22034" y="-60433"/>
            <a:ext cx="12192000" cy="1341666"/>
          </a:xfrm>
          <a:prstGeom prst="rect">
            <a:avLst/>
          </a:prstGeom>
          <a:noFill/>
          <a:ln>
            <a:noFill/>
          </a:ln>
        </p:spPr>
      </p:pic>
      <p:sp>
        <p:nvSpPr>
          <p:cNvPr id="592" name="Google Shape;592;g34e85a16a31_0_443"/>
          <p:cNvSpPr txBox="1"/>
          <p:nvPr/>
        </p:nvSpPr>
        <p:spPr>
          <a:xfrm>
            <a:off x="1592268" y="410345"/>
            <a:ext cx="8604600" cy="4002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pt-BR" sz="2000" b="1">
                <a:solidFill>
                  <a:schemeClr val="lt1"/>
                </a:solidFill>
                <a:latin typeface="Calibri"/>
                <a:ea typeface="Calibri"/>
                <a:cs typeface="Calibri"/>
                <a:sym typeface="Calibri"/>
              </a:rPr>
              <a:t>Audiência Confirmada: </a:t>
            </a:r>
            <a:endParaRPr sz="2000" b="1" i="0" u="none" strike="noStrike" cap="none">
              <a:solidFill>
                <a:schemeClr val="lt1"/>
              </a:solidFill>
              <a:latin typeface="Calibri"/>
              <a:ea typeface="Calibri"/>
              <a:cs typeface="Calibri"/>
              <a:sym typeface="Calibri"/>
            </a:endParaRPr>
          </a:p>
        </p:txBody>
      </p:sp>
      <p:pic>
        <p:nvPicPr>
          <p:cNvPr id="593" name="Google Shape;593;g34e85a16a31_0_443"/>
          <p:cNvPicPr preferRelativeResize="0"/>
          <p:nvPr/>
        </p:nvPicPr>
        <p:blipFill rotWithShape="1">
          <a:blip r:embed="rId4">
            <a:alphaModFix/>
          </a:blip>
          <a:srcRect/>
          <a:stretch/>
        </p:blipFill>
        <p:spPr>
          <a:xfrm>
            <a:off x="8816016" y="5660218"/>
            <a:ext cx="3069981" cy="490624"/>
          </a:xfrm>
          <a:prstGeom prst="rect">
            <a:avLst/>
          </a:prstGeom>
          <a:noFill/>
          <a:ln>
            <a:noFill/>
          </a:ln>
        </p:spPr>
      </p:pic>
      <p:pic>
        <p:nvPicPr>
          <p:cNvPr id="594" name="Google Shape;594;g34e85a16a31_0_443"/>
          <p:cNvPicPr preferRelativeResize="0"/>
          <p:nvPr/>
        </p:nvPicPr>
        <p:blipFill rotWithShape="1">
          <a:blip r:embed="rId5">
            <a:alphaModFix/>
          </a:blip>
          <a:srcRect r="72137" b="64349"/>
          <a:stretch/>
        </p:blipFill>
        <p:spPr>
          <a:xfrm rot="5400000">
            <a:off x="-76729" y="21646"/>
            <a:ext cx="1341663" cy="1254299"/>
          </a:xfrm>
          <a:prstGeom prst="rect">
            <a:avLst/>
          </a:prstGeom>
          <a:noFill/>
          <a:ln>
            <a:noFill/>
          </a:ln>
        </p:spPr>
      </p:pic>
      <p:pic>
        <p:nvPicPr>
          <p:cNvPr id="595" name="Google Shape;595;g34e85a16a31_0_443"/>
          <p:cNvPicPr preferRelativeResize="0"/>
          <p:nvPr/>
        </p:nvPicPr>
        <p:blipFill rotWithShape="1">
          <a:blip r:embed="rId6">
            <a:alphaModFix/>
          </a:blip>
          <a:srcRect/>
          <a:stretch/>
        </p:blipFill>
        <p:spPr>
          <a:xfrm>
            <a:off x="9441455" y="6324387"/>
            <a:ext cx="2519188" cy="402599"/>
          </a:xfrm>
          <a:prstGeom prst="rect">
            <a:avLst/>
          </a:prstGeom>
          <a:noFill/>
          <a:ln>
            <a:noFill/>
          </a:ln>
        </p:spPr>
      </p:pic>
      <p:sp>
        <p:nvSpPr>
          <p:cNvPr id="596" name="Google Shape;596;g34e85a16a31_0_443"/>
          <p:cNvSpPr txBox="1"/>
          <p:nvPr/>
        </p:nvSpPr>
        <p:spPr>
          <a:xfrm>
            <a:off x="587075" y="1414213"/>
            <a:ext cx="11061900" cy="4306500"/>
          </a:xfrm>
          <a:prstGeom prst="rect">
            <a:avLst/>
          </a:prstGeom>
          <a:noFill/>
          <a:ln>
            <a:noFill/>
          </a:ln>
        </p:spPr>
        <p:txBody>
          <a:bodyPr spcFirstLastPara="1" wrap="square" lIns="91425" tIns="45700" rIns="91425" bIns="45700" anchor="t" anchorCtr="0">
            <a:noAutofit/>
          </a:bodyPr>
          <a:lstStyle/>
          <a:p>
            <a:pPr marL="457200" marR="0" lvl="0" indent="-323850" algn="l" rtl="0">
              <a:lnSpc>
                <a:spcPct val="100000"/>
              </a:lnSpc>
              <a:spcBef>
                <a:spcPts val="360"/>
              </a:spcBef>
              <a:spcAft>
                <a:spcPts val="0"/>
              </a:spcAft>
              <a:buClr>
                <a:schemeClr val="dk1"/>
              </a:buClr>
              <a:buSzPts val="1500"/>
              <a:buFont typeface="Calibri"/>
              <a:buChar char="●"/>
            </a:pPr>
            <a:r>
              <a:rPr lang="pt-BR" sz="1500">
                <a:solidFill>
                  <a:schemeClr val="dk1"/>
                </a:solidFill>
                <a:latin typeface="Calibri"/>
                <a:ea typeface="Calibri"/>
                <a:cs typeface="Calibri"/>
                <a:sym typeface="Calibri"/>
              </a:rPr>
              <a:t>No caso da </a:t>
            </a:r>
            <a:r>
              <a:rPr lang="pt-BR" sz="1500" b="0" i="0" u="none" strike="noStrike" cap="none">
                <a:solidFill>
                  <a:schemeClr val="dk1"/>
                </a:solidFill>
                <a:latin typeface="Calibri"/>
                <a:ea typeface="Calibri"/>
                <a:cs typeface="Calibri"/>
                <a:sym typeface="Calibri"/>
              </a:rPr>
              <a:t>solicitação de a</a:t>
            </a:r>
            <a:r>
              <a:rPr lang="pt-BR" sz="1500">
                <a:solidFill>
                  <a:schemeClr val="dk1"/>
                </a:solidFill>
                <a:latin typeface="Calibri"/>
                <a:ea typeface="Calibri"/>
                <a:cs typeface="Calibri"/>
                <a:sym typeface="Calibri"/>
              </a:rPr>
              <a:t>udiência presencial ou virtual </a:t>
            </a:r>
            <a:r>
              <a:rPr lang="pt-BR" sz="1500" b="0" i="0" u="none" strike="noStrike" cap="none">
                <a:solidFill>
                  <a:schemeClr val="dk1"/>
                </a:solidFill>
                <a:latin typeface="Calibri"/>
                <a:ea typeface="Calibri"/>
                <a:cs typeface="Calibri"/>
                <a:sym typeface="Calibri"/>
              </a:rPr>
              <a:t> se</a:t>
            </a:r>
            <a:r>
              <a:rPr lang="pt-BR" sz="1500">
                <a:solidFill>
                  <a:schemeClr val="dk1"/>
                </a:solidFill>
                <a:latin typeface="Calibri"/>
                <a:ea typeface="Calibri"/>
                <a:cs typeface="Calibri"/>
                <a:sym typeface="Calibri"/>
              </a:rPr>
              <a:t>r</a:t>
            </a:r>
            <a:r>
              <a:rPr lang="pt-BR" sz="1500" b="0" i="0" u="none" strike="noStrike" cap="none">
                <a:solidFill>
                  <a:schemeClr val="dk1"/>
                </a:solidFill>
                <a:latin typeface="Calibri"/>
                <a:ea typeface="Calibri"/>
                <a:cs typeface="Calibri"/>
                <a:sym typeface="Calibri"/>
              </a:rPr>
              <a:t> confirmada, um e-mail de convite será enviado a todos os participantes cadastrados no formulário de solicitação de agendamento de audiência. </a:t>
            </a:r>
            <a:endParaRPr sz="1500" b="0" i="0" u="none" strike="noStrike" cap="none">
              <a:solidFill>
                <a:schemeClr val="dk1"/>
              </a:solidFill>
              <a:latin typeface="Calibri"/>
              <a:ea typeface="Calibri"/>
              <a:cs typeface="Calibri"/>
              <a:sym typeface="Calibri"/>
            </a:endParaRPr>
          </a:p>
          <a:p>
            <a:pPr marL="457200" marR="0" lvl="0" indent="-323850" algn="l" rtl="0">
              <a:lnSpc>
                <a:spcPct val="100000"/>
              </a:lnSpc>
              <a:spcBef>
                <a:spcPts val="360"/>
              </a:spcBef>
              <a:spcAft>
                <a:spcPts val="0"/>
              </a:spcAft>
              <a:buClr>
                <a:schemeClr val="dk1"/>
              </a:buClr>
              <a:buSzPts val="1500"/>
              <a:buFont typeface="Calibri"/>
              <a:buChar char="●"/>
            </a:pPr>
            <a:r>
              <a:rPr lang="pt-BR" sz="1500" b="0" i="0" u="none" strike="noStrike" cap="none">
                <a:solidFill>
                  <a:schemeClr val="dk1"/>
                </a:solidFill>
                <a:latin typeface="Calibri"/>
                <a:ea typeface="Calibri"/>
                <a:cs typeface="Calibri"/>
                <a:sym typeface="Calibri"/>
              </a:rPr>
              <a:t>O evento também será automaticamente adicionado às agendas do Google e do Microsoft Teams dos participantes.</a:t>
            </a:r>
            <a:endParaRPr sz="1500" b="0" i="0" u="none" strike="noStrike" cap="none">
              <a:solidFill>
                <a:schemeClr val="dk1"/>
              </a:solidFill>
              <a:latin typeface="Calibri"/>
              <a:ea typeface="Calibri"/>
              <a:cs typeface="Calibri"/>
              <a:sym typeface="Calibri"/>
            </a:endParaRPr>
          </a:p>
          <a:p>
            <a:pPr marL="0" marR="0" lvl="0" indent="0" algn="l" rtl="0">
              <a:lnSpc>
                <a:spcPct val="100000"/>
              </a:lnSpc>
              <a:spcBef>
                <a:spcPts val="360"/>
              </a:spcBef>
              <a:spcAft>
                <a:spcPts val="0"/>
              </a:spcAft>
              <a:buClr>
                <a:srgbClr val="000000"/>
              </a:buClr>
              <a:buSzPts val="1500"/>
              <a:buFont typeface="Arial"/>
              <a:buNone/>
            </a:pPr>
            <a:r>
              <a:rPr lang="pt-BR" sz="1500" b="1" i="0" u="none" strike="noStrike" cap="none">
                <a:solidFill>
                  <a:schemeClr val="dk1"/>
                </a:solidFill>
                <a:latin typeface="Calibri"/>
                <a:ea typeface="Calibri"/>
                <a:cs typeface="Calibri"/>
                <a:sym typeface="Calibri"/>
              </a:rPr>
              <a:t>	</a:t>
            </a:r>
            <a:endParaRPr sz="1500" b="0" i="0" u="none" strike="noStrike" cap="none">
              <a:solidFill>
                <a:schemeClr val="dk1"/>
              </a:solidFill>
              <a:latin typeface="Calibri"/>
              <a:ea typeface="Calibri"/>
              <a:cs typeface="Calibri"/>
              <a:sym typeface="Calibri"/>
            </a:endParaRPr>
          </a:p>
        </p:txBody>
      </p:sp>
      <p:sp>
        <p:nvSpPr>
          <p:cNvPr id="597" name="Google Shape;597;g34e85a16a31_0_443"/>
          <p:cNvSpPr txBox="1"/>
          <p:nvPr/>
        </p:nvSpPr>
        <p:spPr>
          <a:xfrm>
            <a:off x="1390500" y="3359725"/>
            <a:ext cx="1667100" cy="4155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500"/>
              <a:buFont typeface="Arial"/>
              <a:buNone/>
            </a:pPr>
            <a:r>
              <a:rPr lang="pt-BR" sz="1500" b="0" i="0" u="none" strike="noStrike" cap="none">
                <a:solidFill>
                  <a:schemeClr val="dk1"/>
                </a:solidFill>
                <a:latin typeface="Calibri"/>
                <a:ea typeface="Calibri"/>
                <a:cs typeface="Calibri"/>
                <a:sym typeface="Calibri"/>
              </a:rPr>
              <a:t>Exemplo de e-mail</a:t>
            </a:r>
            <a:endParaRPr sz="1500" b="0" i="0" u="none" strike="noStrike" cap="none">
              <a:solidFill>
                <a:schemeClr val="dk1"/>
              </a:solidFill>
              <a:latin typeface="Calibri"/>
              <a:ea typeface="Calibri"/>
              <a:cs typeface="Calibri"/>
              <a:sym typeface="Calibri"/>
            </a:endParaRPr>
          </a:p>
        </p:txBody>
      </p:sp>
      <p:cxnSp>
        <p:nvCxnSpPr>
          <p:cNvPr id="598" name="Google Shape;598;g34e85a16a31_0_443"/>
          <p:cNvCxnSpPr>
            <a:stCxn id="597" idx="3"/>
          </p:cNvCxnSpPr>
          <p:nvPr/>
        </p:nvCxnSpPr>
        <p:spPr>
          <a:xfrm>
            <a:off x="3057600" y="3567475"/>
            <a:ext cx="563100" cy="0"/>
          </a:xfrm>
          <a:prstGeom prst="straightConnector1">
            <a:avLst/>
          </a:prstGeom>
          <a:noFill/>
          <a:ln w="28575" cap="flat" cmpd="sng">
            <a:solidFill>
              <a:schemeClr val="dk2"/>
            </a:solidFill>
            <a:prstDash val="solid"/>
            <a:round/>
            <a:headEnd type="none" w="sm" len="sm"/>
            <a:tailEnd type="triangle" w="med" len="med"/>
          </a:ln>
        </p:spPr>
      </p:cxnSp>
      <p:pic>
        <p:nvPicPr>
          <p:cNvPr id="599" name="Google Shape;599;g34e85a16a31_0_443"/>
          <p:cNvPicPr preferRelativeResize="0"/>
          <p:nvPr/>
        </p:nvPicPr>
        <p:blipFill rotWithShape="1">
          <a:blip r:embed="rId7">
            <a:alphaModFix/>
          </a:blip>
          <a:srcRect/>
          <a:stretch/>
        </p:blipFill>
        <p:spPr>
          <a:xfrm>
            <a:off x="3769050" y="2450575"/>
            <a:ext cx="3586099" cy="4306500"/>
          </a:xfrm>
          <a:prstGeom prst="rect">
            <a:avLst/>
          </a:prstGeom>
          <a:noFill/>
          <a:ln>
            <a:noFill/>
          </a:ln>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603"/>
        <p:cNvGrpSpPr/>
        <p:nvPr/>
      </p:nvGrpSpPr>
      <p:grpSpPr>
        <a:xfrm>
          <a:off x="0" y="0"/>
          <a:ext cx="0" cy="0"/>
          <a:chOff x="0" y="0"/>
          <a:chExt cx="0" cy="0"/>
        </a:xfrm>
      </p:grpSpPr>
      <p:sp>
        <p:nvSpPr>
          <p:cNvPr id="604" name="Google Shape;604;g3871cb43b02_0_3"/>
          <p:cNvSpPr/>
          <p:nvPr/>
        </p:nvSpPr>
        <p:spPr>
          <a:xfrm>
            <a:off x="0" y="-1"/>
            <a:ext cx="12213900" cy="1254300"/>
          </a:xfrm>
          <a:prstGeom prst="rect">
            <a:avLst/>
          </a:prstGeom>
          <a:gradFill>
            <a:gsLst>
              <a:gs pos="0">
                <a:srgbClr val="005150"/>
              </a:gs>
              <a:gs pos="50000">
                <a:srgbClr val="007673"/>
              </a:gs>
              <a:gs pos="100000">
                <a:srgbClr val="008D8B"/>
              </a:gs>
            </a:gsLst>
            <a:lin ang="13500032" scaled="0"/>
          </a:gra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605" name="Google Shape;605;g3871cb43b02_0_3"/>
          <p:cNvPicPr preferRelativeResize="0"/>
          <p:nvPr/>
        </p:nvPicPr>
        <p:blipFill rotWithShape="1">
          <a:blip r:embed="rId3">
            <a:alphaModFix/>
          </a:blip>
          <a:srcRect b="55693"/>
          <a:stretch/>
        </p:blipFill>
        <p:spPr>
          <a:xfrm>
            <a:off x="22034" y="-60433"/>
            <a:ext cx="12192000" cy="1341666"/>
          </a:xfrm>
          <a:prstGeom prst="rect">
            <a:avLst/>
          </a:prstGeom>
          <a:noFill/>
          <a:ln>
            <a:noFill/>
          </a:ln>
        </p:spPr>
      </p:pic>
      <p:sp>
        <p:nvSpPr>
          <p:cNvPr id="606" name="Google Shape;606;g3871cb43b02_0_3"/>
          <p:cNvSpPr txBox="1"/>
          <p:nvPr/>
        </p:nvSpPr>
        <p:spPr>
          <a:xfrm>
            <a:off x="1592351" y="357900"/>
            <a:ext cx="10368300" cy="4002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pt-BR" sz="2000" b="1">
                <a:solidFill>
                  <a:schemeClr val="lt1"/>
                </a:solidFill>
                <a:latin typeface="Calibri"/>
                <a:ea typeface="Calibri"/>
                <a:cs typeface="Calibri"/>
                <a:sym typeface="Calibri"/>
              </a:rPr>
              <a:t>Audiência Cancelada, após confirmação pela Anvisa: envio de e-mail aos participantes</a:t>
            </a:r>
            <a:endParaRPr sz="2000" b="1" i="0" u="none" strike="noStrike" cap="none">
              <a:solidFill>
                <a:schemeClr val="lt1"/>
              </a:solidFill>
              <a:latin typeface="Calibri"/>
              <a:ea typeface="Calibri"/>
              <a:cs typeface="Calibri"/>
              <a:sym typeface="Calibri"/>
            </a:endParaRPr>
          </a:p>
        </p:txBody>
      </p:sp>
      <p:pic>
        <p:nvPicPr>
          <p:cNvPr id="607" name="Google Shape;607;g3871cb43b02_0_3"/>
          <p:cNvPicPr preferRelativeResize="0"/>
          <p:nvPr/>
        </p:nvPicPr>
        <p:blipFill rotWithShape="1">
          <a:blip r:embed="rId4">
            <a:alphaModFix/>
          </a:blip>
          <a:srcRect/>
          <a:stretch/>
        </p:blipFill>
        <p:spPr>
          <a:xfrm>
            <a:off x="8816016" y="5660218"/>
            <a:ext cx="3069981" cy="490624"/>
          </a:xfrm>
          <a:prstGeom prst="rect">
            <a:avLst/>
          </a:prstGeom>
          <a:noFill/>
          <a:ln>
            <a:noFill/>
          </a:ln>
        </p:spPr>
      </p:pic>
      <p:pic>
        <p:nvPicPr>
          <p:cNvPr id="608" name="Google Shape;608;g3871cb43b02_0_3"/>
          <p:cNvPicPr preferRelativeResize="0"/>
          <p:nvPr/>
        </p:nvPicPr>
        <p:blipFill rotWithShape="1">
          <a:blip r:embed="rId5">
            <a:alphaModFix/>
          </a:blip>
          <a:srcRect r="72137" b="64349"/>
          <a:stretch/>
        </p:blipFill>
        <p:spPr>
          <a:xfrm rot="5400000">
            <a:off x="-76729" y="21646"/>
            <a:ext cx="1341663" cy="1254299"/>
          </a:xfrm>
          <a:prstGeom prst="rect">
            <a:avLst/>
          </a:prstGeom>
          <a:noFill/>
          <a:ln>
            <a:noFill/>
          </a:ln>
        </p:spPr>
      </p:pic>
      <p:pic>
        <p:nvPicPr>
          <p:cNvPr id="609" name="Google Shape;609;g3871cb43b02_0_3"/>
          <p:cNvPicPr preferRelativeResize="0"/>
          <p:nvPr/>
        </p:nvPicPr>
        <p:blipFill rotWithShape="1">
          <a:blip r:embed="rId6">
            <a:alphaModFix/>
          </a:blip>
          <a:srcRect/>
          <a:stretch/>
        </p:blipFill>
        <p:spPr>
          <a:xfrm>
            <a:off x="9441455" y="6324387"/>
            <a:ext cx="2519188" cy="402599"/>
          </a:xfrm>
          <a:prstGeom prst="rect">
            <a:avLst/>
          </a:prstGeom>
          <a:noFill/>
          <a:ln>
            <a:noFill/>
          </a:ln>
        </p:spPr>
      </p:pic>
      <p:sp>
        <p:nvSpPr>
          <p:cNvPr id="610" name="Google Shape;610;g3871cb43b02_0_3"/>
          <p:cNvSpPr txBox="1"/>
          <p:nvPr/>
        </p:nvSpPr>
        <p:spPr>
          <a:xfrm>
            <a:off x="1048200" y="1236038"/>
            <a:ext cx="10328400" cy="43065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360"/>
              </a:spcBef>
              <a:spcAft>
                <a:spcPts val="0"/>
              </a:spcAft>
              <a:buNone/>
            </a:pPr>
            <a:r>
              <a:rPr lang="pt-BR" sz="1500">
                <a:solidFill>
                  <a:schemeClr val="dk1"/>
                </a:solidFill>
                <a:latin typeface="Calibri"/>
                <a:ea typeface="Calibri"/>
                <a:cs typeface="Calibri"/>
                <a:sym typeface="Calibri"/>
              </a:rPr>
              <a:t>No caso da unidade organizacional, por motivo de força maior ter de cancelar um agendamento de audiência já confirmado, </a:t>
            </a:r>
            <a:r>
              <a:rPr lang="pt-BR" sz="1500" b="0" i="0" u="none" strike="noStrike" cap="none">
                <a:solidFill>
                  <a:schemeClr val="dk1"/>
                </a:solidFill>
                <a:latin typeface="Calibri"/>
                <a:ea typeface="Calibri"/>
                <a:cs typeface="Calibri"/>
                <a:sym typeface="Calibri"/>
              </a:rPr>
              <a:t> </a:t>
            </a:r>
            <a:r>
              <a:rPr lang="pt-BR" sz="1500">
                <a:solidFill>
                  <a:schemeClr val="dk1"/>
                </a:solidFill>
                <a:latin typeface="Calibri"/>
                <a:ea typeface="Calibri"/>
                <a:cs typeface="Calibri"/>
                <a:sym typeface="Calibri"/>
              </a:rPr>
              <a:t>o usuário solicitante receberá um e-mail e o</a:t>
            </a:r>
            <a:r>
              <a:rPr lang="pt-BR" sz="1500" b="0" i="0" u="none" strike="noStrike" cap="none">
                <a:solidFill>
                  <a:schemeClr val="dk1"/>
                </a:solidFill>
                <a:latin typeface="Calibri"/>
                <a:ea typeface="Calibri"/>
                <a:cs typeface="Calibri"/>
                <a:sym typeface="Calibri"/>
              </a:rPr>
              <a:t> evento</a:t>
            </a:r>
            <a:r>
              <a:rPr lang="pt-BR" sz="1500">
                <a:solidFill>
                  <a:schemeClr val="dk1"/>
                </a:solidFill>
                <a:latin typeface="Calibri"/>
                <a:ea typeface="Calibri"/>
                <a:cs typeface="Calibri"/>
                <a:sym typeface="Calibri"/>
              </a:rPr>
              <a:t> </a:t>
            </a:r>
            <a:r>
              <a:rPr lang="pt-BR" sz="1500" b="0" i="0" u="none" strike="noStrike" cap="none">
                <a:solidFill>
                  <a:schemeClr val="dk1"/>
                </a:solidFill>
                <a:latin typeface="Calibri"/>
                <a:ea typeface="Calibri"/>
                <a:cs typeface="Calibri"/>
                <a:sym typeface="Calibri"/>
              </a:rPr>
              <a:t>será automaticamente </a:t>
            </a:r>
            <a:r>
              <a:rPr lang="pt-BR" sz="1500">
                <a:solidFill>
                  <a:schemeClr val="dk1"/>
                </a:solidFill>
                <a:latin typeface="Calibri"/>
                <a:ea typeface="Calibri"/>
                <a:cs typeface="Calibri"/>
                <a:sym typeface="Calibri"/>
              </a:rPr>
              <a:t>removido das </a:t>
            </a:r>
            <a:r>
              <a:rPr lang="pt-BR" sz="1500" b="0" i="0" u="none" strike="noStrike" cap="none">
                <a:solidFill>
                  <a:schemeClr val="dk1"/>
                </a:solidFill>
                <a:latin typeface="Calibri"/>
                <a:ea typeface="Calibri"/>
                <a:cs typeface="Calibri"/>
                <a:sym typeface="Calibri"/>
              </a:rPr>
              <a:t>agendas do Google e do Microsoft Teams</a:t>
            </a:r>
            <a:r>
              <a:rPr lang="pt-BR" sz="1500">
                <a:solidFill>
                  <a:schemeClr val="dk1"/>
                </a:solidFill>
                <a:latin typeface="Calibri"/>
                <a:ea typeface="Calibri"/>
                <a:cs typeface="Calibri"/>
                <a:sym typeface="Calibri"/>
              </a:rPr>
              <a:t> dos participantes.</a:t>
            </a:r>
            <a:endParaRPr sz="1500" b="0" i="0" u="none" strike="noStrike" cap="none">
              <a:solidFill>
                <a:schemeClr val="dk1"/>
              </a:solidFill>
              <a:latin typeface="Calibri"/>
              <a:ea typeface="Calibri"/>
              <a:cs typeface="Calibri"/>
              <a:sym typeface="Calibri"/>
            </a:endParaRPr>
          </a:p>
          <a:p>
            <a:pPr marL="0" marR="0" lvl="0" indent="0" algn="l" rtl="0">
              <a:lnSpc>
                <a:spcPct val="100000"/>
              </a:lnSpc>
              <a:spcBef>
                <a:spcPts val="360"/>
              </a:spcBef>
              <a:spcAft>
                <a:spcPts val="0"/>
              </a:spcAft>
              <a:buClr>
                <a:srgbClr val="000000"/>
              </a:buClr>
              <a:buSzPts val="1500"/>
              <a:buFont typeface="Arial"/>
              <a:buNone/>
            </a:pPr>
            <a:r>
              <a:rPr lang="pt-BR" sz="1500" b="1" i="0" u="none" strike="noStrike" cap="none">
                <a:solidFill>
                  <a:schemeClr val="dk1"/>
                </a:solidFill>
                <a:latin typeface="Calibri"/>
                <a:ea typeface="Calibri"/>
                <a:cs typeface="Calibri"/>
                <a:sym typeface="Calibri"/>
              </a:rPr>
              <a:t>	</a:t>
            </a:r>
            <a:endParaRPr sz="1500" b="0" i="0" u="none" strike="noStrike" cap="none">
              <a:solidFill>
                <a:schemeClr val="dk1"/>
              </a:solidFill>
              <a:latin typeface="Calibri"/>
              <a:ea typeface="Calibri"/>
              <a:cs typeface="Calibri"/>
              <a:sym typeface="Calibri"/>
            </a:endParaRPr>
          </a:p>
        </p:txBody>
      </p:sp>
      <p:sp>
        <p:nvSpPr>
          <p:cNvPr id="611" name="Google Shape;611;g3871cb43b02_0_3"/>
          <p:cNvSpPr txBox="1"/>
          <p:nvPr/>
        </p:nvSpPr>
        <p:spPr>
          <a:xfrm>
            <a:off x="179150" y="3656850"/>
            <a:ext cx="1667100" cy="4155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500"/>
              <a:buFont typeface="Arial"/>
              <a:buNone/>
            </a:pPr>
            <a:r>
              <a:rPr lang="pt-BR" sz="1500" b="0" i="0" u="none" strike="noStrike" cap="none">
                <a:solidFill>
                  <a:schemeClr val="dk1"/>
                </a:solidFill>
                <a:latin typeface="Calibri"/>
                <a:ea typeface="Calibri"/>
                <a:cs typeface="Calibri"/>
                <a:sym typeface="Calibri"/>
              </a:rPr>
              <a:t>Exemplo de e-mail</a:t>
            </a:r>
            <a:endParaRPr sz="1500" b="0" i="0" u="none" strike="noStrike" cap="none">
              <a:solidFill>
                <a:schemeClr val="dk1"/>
              </a:solidFill>
              <a:latin typeface="Calibri"/>
              <a:ea typeface="Calibri"/>
              <a:cs typeface="Calibri"/>
              <a:sym typeface="Calibri"/>
            </a:endParaRPr>
          </a:p>
        </p:txBody>
      </p:sp>
      <p:cxnSp>
        <p:nvCxnSpPr>
          <p:cNvPr id="612" name="Google Shape;612;g3871cb43b02_0_3"/>
          <p:cNvCxnSpPr/>
          <p:nvPr/>
        </p:nvCxnSpPr>
        <p:spPr>
          <a:xfrm rot="10800000" flipH="1">
            <a:off x="1846250" y="3863700"/>
            <a:ext cx="390900" cy="1800"/>
          </a:xfrm>
          <a:prstGeom prst="straightConnector1">
            <a:avLst/>
          </a:prstGeom>
          <a:noFill/>
          <a:ln w="28575" cap="flat" cmpd="sng">
            <a:solidFill>
              <a:schemeClr val="dk2"/>
            </a:solidFill>
            <a:prstDash val="solid"/>
            <a:round/>
            <a:headEnd type="none" w="sm" len="sm"/>
            <a:tailEnd type="triangle" w="med" len="med"/>
          </a:ln>
        </p:spPr>
      </p:cxnSp>
      <p:pic>
        <p:nvPicPr>
          <p:cNvPr id="613" name="Google Shape;613;g3871cb43b02_0_3"/>
          <p:cNvPicPr preferRelativeResize="0"/>
          <p:nvPr/>
        </p:nvPicPr>
        <p:blipFill>
          <a:blip r:embed="rId7">
            <a:alphaModFix/>
          </a:blip>
          <a:stretch>
            <a:fillRect/>
          </a:stretch>
        </p:blipFill>
        <p:spPr>
          <a:xfrm>
            <a:off x="2386050" y="2154125"/>
            <a:ext cx="4365352" cy="4170249"/>
          </a:xfrm>
          <a:prstGeom prst="rect">
            <a:avLst/>
          </a:prstGeom>
          <a:noFill/>
          <a:ln>
            <a:noFill/>
          </a:ln>
        </p:spPr>
      </p:pic>
      <p:sp>
        <p:nvSpPr>
          <p:cNvPr id="614" name="Google Shape;614;g3871cb43b02_0_3"/>
          <p:cNvSpPr/>
          <p:nvPr/>
        </p:nvSpPr>
        <p:spPr>
          <a:xfrm>
            <a:off x="3903475" y="3375200"/>
            <a:ext cx="1330500" cy="1371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pic>
        <p:nvPicPr>
          <p:cNvPr id="615" name="Google Shape;615;g3871cb43b02_0_3"/>
          <p:cNvPicPr preferRelativeResize="0"/>
          <p:nvPr/>
        </p:nvPicPr>
        <p:blipFill rotWithShape="1">
          <a:blip r:embed="rId8">
            <a:alphaModFix/>
          </a:blip>
          <a:srcRect l="7382" t="59142" r="50094"/>
          <a:stretch/>
        </p:blipFill>
        <p:spPr>
          <a:xfrm>
            <a:off x="7218625" y="3590050"/>
            <a:ext cx="4667363" cy="2412200"/>
          </a:xfrm>
          <a:prstGeom prst="rect">
            <a:avLst/>
          </a:prstGeom>
          <a:noFill/>
          <a:ln>
            <a:noFill/>
          </a:ln>
        </p:spPr>
      </p:pic>
      <p:sp>
        <p:nvSpPr>
          <p:cNvPr id="616" name="Google Shape;616;g3871cb43b02_0_3"/>
          <p:cNvSpPr txBox="1"/>
          <p:nvPr/>
        </p:nvSpPr>
        <p:spPr>
          <a:xfrm>
            <a:off x="8069950" y="2390725"/>
            <a:ext cx="2451000" cy="877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Clr>
                <a:schemeClr val="dk1"/>
              </a:buClr>
              <a:buSzPts val="1500"/>
              <a:buFont typeface="Arial"/>
              <a:buNone/>
            </a:pPr>
            <a:r>
              <a:rPr lang="pt-BR" sz="1500">
                <a:solidFill>
                  <a:schemeClr val="dk1"/>
                </a:solidFill>
                <a:latin typeface="Calibri"/>
                <a:ea typeface="Calibri"/>
                <a:cs typeface="Calibri"/>
                <a:sym typeface="Calibri"/>
              </a:rPr>
              <a:t>Exemplo de mensagem no Portal</a:t>
            </a:r>
            <a:endParaRPr sz="1500">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500"/>
              <a:buFont typeface="Arial"/>
              <a:buNone/>
            </a:pPr>
            <a:endParaRPr sz="1500">
              <a:solidFill>
                <a:schemeClr val="dk1"/>
              </a:solidFill>
              <a:latin typeface="Calibri"/>
              <a:ea typeface="Calibri"/>
              <a:cs typeface="Calibri"/>
              <a:sym typeface="Calibri"/>
            </a:endParaRPr>
          </a:p>
        </p:txBody>
      </p:sp>
      <p:cxnSp>
        <p:nvCxnSpPr>
          <p:cNvPr id="617" name="Google Shape;617;g3871cb43b02_0_3"/>
          <p:cNvCxnSpPr/>
          <p:nvPr/>
        </p:nvCxnSpPr>
        <p:spPr>
          <a:xfrm flipH="1">
            <a:off x="9289750" y="3111800"/>
            <a:ext cx="11400" cy="400500"/>
          </a:xfrm>
          <a:prstGeom prst="straightConnector1">
            <a:avLst/>
          </a:prstGeom>
          <a:noFill/>
          <a:ln w="28575" cap="flat" cmpd="sng">
            <a:solidFill>
              <a:schemeClr val="dk2"/>
            </a:solidFill>
            <a:prstDash val="solid"/>
            <a:round/>
            <a:headEnd type="none" w="sm" len="sm"/>
            <a:tailEnd type="triangle" w="med" len="med"/>
          </a:ln>
        </p:spPr>
      </p:cxn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621"/>
        <p:cNvGrpSpPr/>
        <p:nvPr/>
      </p:nvGrpSpPr>
      <p:grpSpPr>
        <a:xfrm>
          <a:off x="0" y="0"/>
          <a:ext cx="0" cy="0"/>
          <a:chOff x="0" y="0"/>
          <a:chExt cx="0" cy="0"/>
        </a:xfrm>
      </p:grpSpPr>
      <p:sp>
        <p:nvSpPr>
          <p:cNvPr id="622" name="Google Shape;622;g34fd25541d0_0_84"/>
          <p:cNvSpPr/>
          <p:nvPr/>
        </p:nvSpPr>
        <p:spPr>
          <a:xfrm>
            <a:off x="0" y="-1"/>
            <a:ext cx="12213900" cy="1254300"/>
          </a:xfrm>
          <a:prstGeom prst="rect">
            <a:avLst/>
          </a:prstGeom>
          <a:gradFill>
            <a:gsLst>
              <a:gs pos="0">
                <a:srgbClr val="005150"/>
              </a:gs>
              <a:gs pos="50000">
                <a:srgbClr val="007673"/>
              </a:gs>
              <a:gs pos="100000">
                <a:srgbClr val="008D8B"/>
              </a:gs>
            </a:gsLst>
            <a:lin ang="13500032" scaled="0"/>
          </a:gra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623" name="Google Shape;623;g34fd25541d0_0_84"/>
          <p:cNvPicPr preferRelativeResize="0"/>
          <p:nvPr/>
        </p:nvPicPr>
        <p:blipFill rotWithShape="1">
          <a:blip r:embed="rId3">
            <a:alphaModFix/>
          </a:blip>
          <a:srcRect b="55693"/>
          <a:stretch/>
        </p:blipFill>
        <p:spPr>
          <a:xfrm>
            <a:off x="22034" y="-60433"/>
            <a:ext cx="12192000" cy="1341666"/>
          </a:xfrm>
          <a:prstGeom prst="rect">
            <a:avLst/>
          </a:prstGeom>
          <a:noFill/>
          <a:ln>
            <a:noFill/>
          </a:ln>
        </p:spPr>
      </p:pic>
      <p:sp>
        <p:nvSpPr>
          <p:cNvPr id="624" name="Google Shape;624;g34fd25541d0_0_84"/>
          <p:cNvSpPr txBox="1"/>
          <p:nvPr/>
        </p:nvSpPr>
        <p:spPr>
          <a:xfrm>
            <a:off x="1592268" y="410345"/>
            <a:ext cx="8604600" cy="4002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pt-BR" sz="2000" b="1" i="0" u="none" strike="noStrike" cap="none">
                <a:solidFill>
                  <a:schemeClr val="lt1"/>
                </a:solidFill>
                <a:latin typeface="Calibri"/>
                <a:ea typeface="Calibri"/>
                <a:cs typeface="Calibri"/>
                <a:sym typeface="Calibri"/>
              </a:rPr>
              <a:t>Lembrete da audiência presencial ou virtual</a:t>
            </a:r>
            <a:endParaRPr sz="2000" b="1" i="0" u="none" strike="noStrike" cap="none">
              <a:solidFill>
                <a:schemeClr val="lt1"/>
              </a:solidFill>
              <a:latin typeface="Calibri"/>
              <a:ea typeface="Calibri"/>
              <a:cs typeface="Calibri"/>
              <a:sym typeface="Calibri"/>
            </a:endParaRPr>
          </a:p>
        </p:txBody>
      </p:sp>
      <p:pic>
        <p:nvPicPr>
          <p:cNvPr id="625" name="Google Shape;625;g34fd25541d0_0_84"/>
          <p:cNvPicPr preferRelativeResize="0"/>
          <p:nvPr/>
        </p:nvPicPr>
        <p:blipFill rotWithShape="1">
          <a:blip r:embed="rId4">
            <a:alphaModFix/>
          </a:blip>
          <a:srcRect/>
          <a:stretch/>
        </p:blipFill>
        <p:spPr>
          <a:xfrm>
            <a:off x="8816016" y="5660218"/>
            <a:ext cx="3069981" cy="490624"/>
          </a:xfrm>
          <a:prstGeom prst="rect">
            <a:avLst/>
          </a:prstGeom>
          <a:noFill/>
          <a:ln>
            <a:noFill/>
          </a:ln>
        </p:spPr>
      </p:pic>
      <p:pic>
        <p:nvPicPr>
          <p:cNvPr id="626" name="Google Shape;626;g34fd25541d0_0_84"/>
          <p:cNvPicPr preferRelativeResize="0"/>
          <p:nvPr/>
        </p:nvPicPr>
        <p:blipFill rotWithShape="1">
          <a:blip r:embed="rId5">
            <a:alphaModFix/>
          </a:blip>
          <a:srcRect r="72137" b="64349"/>
          <a:stretch/>
        </p:blipFill>
        <p:spPr>
          <a:xfrm rot="5400000">
            <a:off x="-76729" y="21646"/>
            <a:ext cx="1341663" cy="1254299"/>
          </a:xfrm>
          <a:prstGeom prst="rect">
            <a:avLst/>
          </a:prstGeom>
          <a:noFill/>
          <a:ln>
            <a:noFill/>
          </a:ln>
        </p:spPr>
      </p:pic>
      <p:pic>
        <p:nvPicPr>
          <p:cNvPr id="627" name="Google Shape;627;g34fd25541d0_0_84"/>
          <p:cNvPicPr preferRelativeResize="0"/>
          <p:nvPr/>
        </p:nvPicPr>
        <p:blipFill rotWithShape="1">
          <a:blip r:embed="rId6">
            <a:alphaModFix/>
          </a:blip>
          <a:srcRect/>
          <a:stretch/>
        </p:blipFill>
        <p:spPr>
          <a:xfrm>
            <a:off x="9441455" y="6324387"/>
            <a:ext cx="2519188" cy="402599"/>
          </a:xfrm>
          <a:prstGeom prst="rect">
            <a:avLst/>
          </a:prstGeom>
          <a:noFill/>
          <a:ln>
            <a:noFill/>
          </a:ln>
        </p:spPr>
      </p:pic>
      <p:sp>
        <p:nvSpPr>
          <p:cNvPr id="628" name="Google Shape;628;g34fd25541d0_0_84"/>
          <p:cNvSpPr txBox="1"/>
          <p:nvPr/>
        </p:nvSpPr>
        <p:spPr>
          <a:xfrm>
            <a:off x="931800" y="1414200"/>
            <a:ext cx="10328400" cy="43065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360"/>
              </a:spcBef>
              <a:spcAft>
                <a:spcPts val="0"/>
              </a:spcAft>
              <a:buClr>
                <a:srgbClr val="000000"/>
              </a:buClr>
              <a:buSzPts val="1500"/>
              <a:buFont typeface="Arial"/>
              <a:buNone/>
            </a:pPr>
            <a:r>
              <a:rPr lang="pt-BR" sz="1500" b="0" i="0" u="none" strike="noStrike" cap="none">
                <a:solidFill>
                  <a:schemeClr val="dk1"/>
                </a:solidFill>
                <a:latin typeface="Calibri"/>
                <a:ea typeface="Calibri"/>
                <a:cs typeface="Calibri"/>
                <a:sym typeface="Calibri"/>
              </a:rPr>
              <a:t>O usuário solicitante receberá informações sobre o andamento d</a:t>
            </a:r>
            <a:r>
              <a:rPr lang="pt-BR" sz="1500">
                <a:solidFill>
                  <a:schemeClr val="dk1"/>
                </a:solidFill>
                <a:latin typeface="Calibri"/>
                <a:ea typeface="Calibri"/>
                <a:cs typeface="Calibri"/>
                <a:sym typeface="Calibri"/>
              </a:rPr>
              <a:t>os agendamentos</a:t>
            </a:r>
            <a:r>
              <a:rPr lang="pt-BR" sz="1500" b="0" i="0" u="none" strike="noStrike" cap="none">
                <a:solidFill>
                  <a:schemeClr val="dk1"/>
                </a:solidFill>
                <a:latin typeface="Calibri"/>
                <a:ea typeface="Calibri"/>
                <a:cs typeface="Calibri"/>
                <a:sym typeface="Calibri"/>
              </a:rPr>
              <a:t> nos seguintes casos:</a:t>
            </a:r>
            <a:endParaRPr sz="1500" b="0" i="0" u="none" strike="noStrike" cap="none">
              <a:solidFill>
                <a:schemeClr val="dk1"/>
              </a:solidFill>
              <a:latin typeface="Calibri"/>
              <a:ea typeface="Calibri"/>
              <a:cs typeface="Calibri"/>
              <a:sym typeface="Calibri"/>
            </a:endParaRPr>
          </a:p>
          <a:p>
            <a:pPr marL="457200" marR="0" lvl="0" indent="-323850" algn="l" rtl="0">
              <a:lnSpc>
                <a:spcPct val="100000"/>
              </a:lnSpc>
              <a:spcBef>
                <a:spcPts val="360"/>
              </a:spcBef>
              <a:spcAft>
                <a:spcPts val="0"/>
              </a:spcAft>
              <a:buClr>
                <a:schemeClr val="dk1"/>
              </a:buClr>
              <a:buSzPts val="1500"/>
              <a:buFont typeface="Calibri"/>
              <a:buChar char="●"/>
            </a:pPr>
            <a:r>
              <a:rPr lang="pt-BR" sz="1500" b="1" i="0" u="none" strike="noStrike" cap="none">
                <a:solidFill>
                  <a:schemeClr val="dk1"/>
                </a:solidFill>
                <a:latin typeface="Calibri"/>
                <a:ea typeface="Calibri"/>
                <a:cs typeface="Calibri"/>
                <a:sym typeface="Calibri"/>
              </a:rPr>
              <a:t>Lembrete da audiência:</a:t>
            </a:r>
            <a:r>
              <a:rPr lang="pt-BR" sz="1500" b="0" i="0" u="none" strike="noStrike" cap="none">
                <a:solidFill>
                  <a:schemeClr val="dk1"/>
                </a:solidFill>
                <a:latin typeface="Calibri"/>
                <a:ea typeface="Calibri"/>
                <a:cs typeface="Calibri"/>
                <a:sym typeface="Calibri"/>
              </a:rPr>
              <a:t> Um dia antes da data marcada para realização da audiência presencial ou vi</a:t>
            </a:r>
            <a:r>
              <a:rPr lang="pt-BR" sz="1500">
                <a:solidFill>
                  <a:schemeClr val="dk1"/>
                </a:solidFill>
                <a:latin typeface="Calibri"/>
                <a:ea typeface="Calibri"/>
                <a:cs typeface="Calibri"/>
                <a:sym typeface="Calibri"/>
              </a:rPr>
              <a:t>rtual</a:t>
            </a:r>
            <a:r>
              <a:rPr lang="pt-BR" sz="1500" b="0" i="0" u="none" strike="noStrike" cap="none">
                <a:solidFill>
                  <a:schemeClr val="dk1"/>
                </a:solidFill>
                <a:latin typeface="Calibri"/>
                <a:ea typeface="Calibri"/>
                <a:cs typeface="Calibri"/>
                <a:sym typeface="Calibri"/>
              </a:rPr>
              <a:t>, será enviado um e-mail lembrando a todos os envolvidos sobre </a:t>
            </a:r>
            <a:r>
              <a:rPr lang="pt-BR" sz="1500">
                <a:solidFill>
                  <a:schemeClr val="dk1"/>
                </a:solidFill>
                <a:latin typeface="Calibri"/>
                <a:ea typeface="Calibri"/>
                <a:cs typeface="Calibri"/>
                <a:sym typeface="Calibri"/>
              </a:rPr>
              <a:t>a mesma</a:t>
            </a:r>
            <a:r>
              <a:rPr lang="pt-BR" sz="1500" b="0" i="0" u="none" strike="noStrike" cap="none">
                <a:solidFill>
                  <a:schemeClr val="dk1"/>
                </a:solidFill>
                <a:latin typeface="Calibri"/>
                <a:ea typeface="Calibri"/>
                <a:cs typeface="Calibri"/>
                <a:sym typeface="Calibri"/>
              </a:rPr>
              <a:t>. </a:t>
            </a:r>
            <a:endParaRPr sz="1500" b="0" i="0" u="none" strike="noStrike" cap="none">
              <a:solidFill>
                <a:schemeClr val="dk1"/>
              </a:solidFill>
              <a:latin typeface="Calibri"/>
              <a:ea typeface="Calibri"/>
              <a:cs typeface="Calibri"/>
              <a:sym typeface="Calibri"/>
            </a:endParaRPr>
          </a:p>
          <a:p>
            <a:pPr marL="457200" marR="0" lvl="0" indent="0" algn="l" rtl="0">
              <a:lnSpc>
                <a:spcPct val="100000"/>
              </a:lnSpc>
              <a:spcBef>
                <a:spcPts val="360"/>
              </a:spcBef>
              <a:spcAft>
                <a:spcPts val="0"/>
              </a:spcAft>
              <a:buClr>
                <a:srgbClr val="000000"/>
              </a:buClr>
              <a:buSzPts val="1500"/>
              <a:buFont typeface="Arial"/>
              <a:buNone/>
            </a:pPr>
            <a:endParaRPr sz="1500" b="0" i="0" u="none" strike="noStrike" cap="none">
              <a:solidFill>
                <a:schemeClr val="dk1"/>
              </a:solidFill>
              <a:latin typeface="Calibri"/>
              <a:ea typeface="Calibri"/>
              <a:cs typeface="Calibri"/>
              <a:sym typeface="Calibri"/>
            </a:endParaRPr>
          </a:p>
        </p:txBody>
      </p:sp>
      <p:sp>
        <p:nvSpPr>
          <p:cNvPr id="629" name="Google Shape;629;g34fd25541d0_0_84"/>
          <p:cNvSpPr txBox="1"/>
          <p:nvPr/>
        </p:nvSpPr>
        <p:spPr>
          <a:xfrm>
            <a:off x="1318025" y="3359700"/>
            <a:ext cx="1667100" cy="4155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500"/>
              <a:buFont typeface="Arial"/>
              <a:buNone/>
            </a:pPr>
            <a:r>
              <a:rPr lang="pt-BR" sz="1500" b="0" i="0" u="none" strike="noStrike" cap="none">
                <a:solidFill>
                  <a:schemeClr val="dk1"/>
                </a:solidFill>
                <a:latin typeface="Calibri"/>
                <a:ea typeface="Calibri"/>
                <a:cs typeface="Calibri"/>
                <a:sym typeface="Calibri"/>
              </a:rPr>
              <a:t>Exemplo de e-mail</a:t>
            </a:r>
            <a:endParaRPr sz="1500" b="0" i="0" u="none" strike="noStrike" cap="none">
              <a:solidFill>
                <a:schemeClr val="dk1"/>
              </a:solidFill>
              <a:latin typeface="Calibri"/>
              <a:ea typeface="Calibri"/>
              <a:cs typeface="Calibri"/>
              <a:sym typeface="Calibri"/>
            </a:endParaRPr>
          </a:p>
        </p:txBody>
      </p:sp>
      <p:cxnSp>
        <p:nvCxnSpPr>
          <p:cNvPr id="630" name="Google Shape;630;g34fd25541d0_0_84"/>
          <p:cNvCxnSpPr>
            <a:stCxn id="629" idx="3"/>
          </p:cNvCxnSpPr>
          <p:nvPr/>
        </p:nvCxnSpPr>
        <p:spPr>
          <a:xfrm>
            <a:off x="2985125" y="3567450"/>
            <a:ext cx="563100" cy="0"/>
          </a:xfrm>
          <a:prstGeom prst="straightConnector1">
            <a:avLst/>
          </a:prstGeom>
          <a:noFill/>
          <a:ln w="28575" cap="flat" cmpd="sng">
            <a:solidFill>
              <a:schemeClr val="dk2"/>
            </a:solidFill>
            <a:prstDash val="solid"/>
            <a:round/>
            <a:headEnd type="none" w="sm" len="sm"/>
            <a:tailEnd type="triangle" w="med" len="med"/>
          </a:ln>
        </p:spPr>
      </p:cxnSp>
      <p:pic>
        <p:nvPicPr>
          <p:cNvPr id="631" name="Google Shape;631;g34fd25541d0_0_84"/>
          <p:cNvPicPr preferRelativeResize="0"/>
          <p:nvPr/>
        </p:nvPicPr>
        <p:blipFill rotWithShape="1">
          <a:blip r:embed="rId7">
            <a:alphaModFix/>
          </a:blip>
          <a:srcRect/>
          <a:stretch/>
        </p:blipFill>
        <p:spPr>
          <a:xfrm>
            <a:off x="3925398" y="2416500"/>
            <a:ext cx="5229674" cy="4256900"/>
          </a:xfrm>
          <a:prstGeom prst="rect">
            <a:avLst/>
          </a:prstGeom>
          <a:noFill/>
          <a:ln>
            <a:noFill/>
          </a:ln>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635"/>
        <p:cNvGrpSpPr/>
        <p:nvPr/>
      </p:nvGrpSpPr>
      <p:grpSpPr>
        <a:xfrm>
          <a:off x="0" y="0"/>
          <a:ext cx="0" cy="0"/>
          <a:chOff x="0" y="0"/>
          <a:chExt cx="0" cy="0"/>
        </a:xfrm>
      </p:grpSpPr>
      <p:sp>
        <p:nvSpPr>
          <p:cNvPr id="636" name="Google Shape;636;g34fd25541d0_0_111"/>
          <p:cNvSpPr/>
          <p:nvPr/>
        </p:nvSpPr>
        <p:spPr>
          <a:xfrm>
            <a:off x="0" y="-1"/>
            <a:ext cx="12213900" cy="1254300"/>
          </a:xfrm>
          <a:prstGeom prst="rect">
            <a:avLst/>
          </a:prstGeom>
          <a:gradFill>
            <a:gsLst>
              <a:gs pos="0">
                <a:srgbClr val="005150"/>
              </a:gs>
              <a:gs pos="50000">
                <a:srgbClr val="007673"/>
              </a:gs>
              <a:gs pos="100000">
                <a:srgbClr val="008D8B"/>
              </a:gs>
            </a:gsLst>
            <a:lin ang="13500032" scaled="0"/>
          </a:gra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637" name="Google Shape;637;g34fd25541d0_0_111"/>
          <p:cNvPicPr preferRelativeResize="0"/>
          <p:nvPr/>
        </p:nvPicPr>
        <p:blipFill rotWithShape="1">
          <a:blip r:embed="rId3">
            <a:alphaModFix/>
          </a:blip>
          <a:srcRect b="55693"/>
          <a:stretch/>
        </p:blipFill>
        <p:spPr>
          <a:xfrm>
            <a:off x="22034" y="-60433"/>
            <a:ext cx="12192000" cy="1341666"/>
          </a:xfrm>
          <a:prstGeom prst="rect">
            <a:avLst/>
          </a:prstGeom>
          <a:noFill/>
          <a:ln>
            <a:noFill/>
          </a:ln>
        </p:spPr>
      </p:pic>
      <p:sp>
        <p:nvSpPr>
          <p:cNvPr id="638" name="Google Shape;638;g34fd25541d0_0_111"/>
          <p:cNvSpPr txBox="1"/>
          <p:nvPr/>
        </p:nvSpPr>
        <p:spPr>
          <a:xfrm>
            <a:off x="1592268" y="410345"/>
            <a:ext cx="8604600" cy="7080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2000"/>
              <a:buFont typeface="Arial"/>
              <a:buNone/>
            </a:pPr>
            <a:r>
              <a:rPr lang="pt-BR" sz="2000" b="1" i="0" u="none" strike="noStrike" cap="none">
                <a:solidFill>
                  <a:schemeClr val="lt1"/>
                </a:solidFill>
                <a:latin typeface="Calibri"/>
                <a:ea typeface="Calibri"/>
                <a:cs typeface="Calibri"/>
                <a:sym typeface="Calibri"/>
              </a:rPr>
              <a:t>Gravação da audiência: envio de e-</a:t>
            </a:r>
            <a:r>
              <a:rPr lang="pt-BR" sz="2000" b="1">
                <a:solidFill>
                  <a:schemeClr val="lt1"/>
                </a:solidFill>
                <a:latin typeface="Calibri"/>
                <a:ea typeface="Calibri"/>
                <a:cs typeface="Calibri"/>
                <a:sym typeface="Calibri"/>
              </a:rPr>
              <a:t>mail aos participantes da audiência</a:t>
            </a:r>
            <a:endParaRPr sz="2000" b="1"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000"/>
              <a:buFont typeface="Arial"/>
              <a:buNone/>
            </a:pPr>
            <a:endParaRPr sz="2000" b="1" i="0" u="none" strike="noStrike" cap="none">
              <a:solidFill>
                <a:schemeClr val="lt1"/>
              </a:solidFill>
              <a:latin typeface="Calibri"/>
              <a:ea typeface="Calibri"/>
              <a:cs typeface="Calibri"/>
              <a:sym typeface="Calibri"/>
            </a:endParaRPr>
          </a:p>
        </p:txBody>
      </p:sp>
      <p:pic>
        <p:nvPicPr>
          <p:cNvPr id="639" name="Google Shape;639;g34fd25541d0_0_111"/>
          <p:cNvPicPr preferRelativeResize="0"/>
          <p:nvPr/>
        </p:nvPicPr>
        <p:blipFill rotWithShape="1">
          <a:blip r:embed="rId4">
            <a:alphaModFix/>
          </a:blip>
          <a:srcRect/>
          <a:stretch/>
        </p:blipFill>
        <p:spPr>
          <a:xfrm>
            <a:off x="8816016" y="5660218"/>
            <a:ext cx="3069981" cy="490624"/>
          </a:xfrm>
          <a:prstGeom prst="rect">
            <a:avLst/>
          </a:prstGeom>
          <a:noFill/>
          <a:ln>
            <a:noFill/>
          </a:ln>
        </p:spPr>
      </p:pic>
      <p:pic>
        <p:nvPicPr>
          <p:cNvPr id="640" name="Google Shape;640;g34fd25541d0_0_111"/>
          <p:cNvPicPr preferRelativeResize="0"/>
          <p:nvPr/>
        </p:nvPicPr>
        <p:blipFill rotWithShape="1">
          <a:blip r:embed="rId5">
            <a:alphaModFix/>
          </a:blip>
          <a:srcRect r="72137" b="64349"/>
          <a:stretch/>
        </p:blipFill>
        <p:spPr>
          <a:xfrm rot="5400000">
            <a:off x="-76729" y="21646"/>
            <a:ext cx="1341663" cy="1254299"/>
          </a:xfrm>
          <a:prstGeom prst="rect">
            <a:avLst/>
          </a:prstGeom>
          <a:noFill/>
          <a:ln>
            <a:noFill/>
          </a:ln>
        </p:spPr>
      </p:pic>
      <p:pic>
        <p:nvPicPr>
          <p:cNvPr id="641" name="Google Shape;641;g34fd25541d0_0_111"/>
          <p:cNvPicPr preferRelativeResize="0"/>
          <p:nvPr/>
        </p:nvPicPr>
        <p:blipFill rotWithShape="1">
          <a:blip r:embed="rId6">
            <a:alphaModFix/>
          </a:blip>
          <a:srcRect/>
          <a:stretch/>
        </p:blipFill>
        <p:spPr>
          <a:xfrm>
            <a:off x="9441455" y="6324387"/>
            <a:ext cx="2519188" cy="402599"/>
          </a:xfrm>
          <a:prstGeom prst="rect">
            <a:avLst/>
          </a:prstGeom>
          <a:noFill/>
          <a:ln>
            <a:noFill/>
          </a:ln>
        </p:spPr>
      </p:pic>
      <p:sp>
        <p:nvSpPr>
          <p:cNvPr id="642" name="Google Shape;642;g34fd25541d0_0_111"/>
          <p:cNvSpPr txBox="1"/>
          <p:nvPr/>
        </p:nvSpPr>
        <p:spPr>
          <a:xfrm>
            <a:off x="953825" y="1414213"/>
            <a:ext cx="10328400" cy="43065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360"/>
              </a:spcBef>
              <a:spcAft>
                <a:spcPts val="0"/>
              </a:spcAft>
              <a:buClr>
                <a:srgbClr val="000000"/>
              </a:buClr>
              <a:buSzPts val="1500"/>
              <a:buFont typeface="Arial"/>
              <a:buNone/>
            </a:pPr>
            <a:r>
              <a:rPr lang="pt-BR" sz="1500" b="0" i="0" u="none" strike="noStrike" cap="none">
                <a:solidFill>
                  <a:schemeClr val="dk1"/>
                </a:solidFill>
                <a:latin typeface="Calibri"/>
                <a:ea typeface="Calibri"/>
                <a:cs typeface="Calibri"/>
                <a:sym typeface="Calibri"/>
              </a:rPr>
              <a:t>O usuário solicitante receberá informações sobre o andamento </a:t>
            </a:r>
            <a:r>
              <a:rPr lang="pt-BR" sz="1500">
                <a:solidFill>
                  <a:schemeClr val="dk1"/>
                </a:solidFill>
                <a:latin typeface="Calibri"/>
                <a:ea typeface="Calibri"/>
                <a:cs typeface="Calibri"/>
                <a:sym typeface="Calibri"/>
              </a:rPr>
              <a:t>do seu agendamento</a:t>
            </a:r>
            <a:r>
              <a:rPr lang="pt-BR" sz="1500" b="0" i="0" u="none" strike="noStrike" cap="none">
                <a:solidFill>
                  <a:schemeClr val="dk1"/>
                </a:solidFill>
                <a:latin typeface="Calibri"/>
                <a:ea typeface="Calibri"/>
                <a:cs typeface="Calibri"/>
                <a:sym typeface="Calibri"/>
              </a:rPr>
              <a:t> nos seguintes casos:</a:t>
            </a:r>
            <a:endParaRPr sz="1500" b="0" i="0" u="none" strike="noStrike" cap="none">
              <a:solidFill>
                <a:schemeClr val="dk1"/>
              </a:solidFill>
              <a:latin typeface="Calibri"/>
              <a:ea typeface="Calibri"/>
              <a:cs typeface="Calibri"/>
              <a:sym typeface="Calibri"/>
            </a:endParaRPr>
          </a:p>
          <a:p>
            <a:pPr marL="457200" marR="0" lvl="0" indent="-323850" algn="l" rtl="0">
              <a:lnSpc>
                <a:spcPct val="100000"/>
              </a:lnSpc>
              <a:spcBef>
                <a:spcPts val="360"/>
              </a:spcBef>
              <a:spcAft>
                <a:spcPts val="0"/>
              </a:spcAft>
              <a:buClr>
                <a:schemeClr val="dk1"/>
              </a:buClr>
              <a:buSzPts val="1500"/>
              <a:buFont typeface="Calibri"/>
              <a:buChar char="●"/>
            </a:pPr>
            <a:r>
              <a:rPr lang="pt-BR" sz="1500" b="1" i="0" u="none" strike="noStrike" cap="none">
                <a:solidFill>
                  <a:schemeClr val="dk1"/>
                </a:solidFill>
                <a:latin typeface="Calibri"/>
                <a:ea typeface="Calibri"/>
                <a:cs typeface="Calibri"/>
                <a:sym typeface="Calibri"/>
              </a:rPr>
              <a:t>Gravação da audiência: </a:t>
            </a:r>
            <a:r>
              <a:rPr lang="pt-BR" sz="1500" b="0" i="0" u="none" strike="noStrike" cap="none">
                <a:solidFill>
                  <a:schemeClr val="dk1"/>
                </a:solidFill>
                <a:latin typeface="Calibri"/>
                <a:ea typeface="Calibri"/>
                <a:cs typeface="Calibri"/>
                <a:sym typeface="Calibri"/>
              </a:rPr>
              <a:t>A gravação da audiência ficará disponível para o usuário solicitante e participantes um dia após sua realização</a:t>
            </a:r>
            <a:r>
              <a:rPr lang="pt-BR" sz="1500" b="1" i="0" u="none" strike="noStrike" cap="none">
                <a:solidFill>
                  <a:schemeClr val="dk1"/>
                </a:solidFill>
                <a:latin typeface="Calibri"/>
                <a:ea typeface="Calibri"/>
                <a:cs typeface="Calibri"/>
                <a:sym typeface="Calibri"/>
              </a:rPr>
              <a:t>.</a:t>
            </a:r>
            <a:r>
              <a:rPr lang="pt-BR" sz="1500" b="0" i="0" u="none" strike="noStrike" cap="none">
                <a:solidFill>
                  <a:schemeClr val="dk1"/>
                </a:solidFill>
                <a:latin typeface="Calibri"/>
                <a:ea typeface="Calibri"/>
                <a:cs typeface="Calibri"/>
                <a:sym typeface="Calibri"/>
              </a:rPr>
              <a:t> </a:t>
            </a:r>
            <a:endParaRPr sz="1500" b="0" i="0" u="none" strike="noStrike" cap="none">
              <a:solidFill>
                <a:schemeClr val="dk1"/>
              </a:solidFill>
              <a:latin typeface="Calibri"/>
              <a:ea typeface="Calibri"/>
              <a:cs typeface="Calibri"/>
              <a:sym typeface="Calibri"/>
            </a:endParaRPr>
          </a:p>
          <a:p>
            <a:pPr marL="457200" marR="0" lvl="0" indent="-323850" algn="l" rtl="0">
              <a:lnSpc>
                <a:spcPct val="100000"/>
              </a:lnSpc>
              <a:spcBef>
                <a:spcPts val="360"/>
              </a:spcBef>
              <a:spcAft>
                <a:spcPts val="0"/>
              </a:spcAft>
              <a:buClr>
                <a:schemeClr val="dk1"/>
              </a:buClr>
              <a:buSzPts val="1500"/>
              <a:buFont typeface="Calibri"/>
              <a:buChar char="●"/>
            </a:pPr>
            <a:r>
              <a:rPr lang="pt-BR" sz="1500" b="0" i="0" u="none" strike="noStrike" cap="none">
                <a:solidFill>
                  <a:schemeClr val="dk1"/>
                </a:solidFill>
                <a:latin typeface="Calibri"/>
                <a:ea typeface="Calibri"/>
                <a:cs typeface="Calibri"/>
                <a:sym typeface="Calibri"/>
              </a:rPr>
              <a:t>Um e-mail será enviado contendo um link que direciona para o registro da solicitação no portal GOV.BR. Ao clicar no link e fazer login com sua conta, acesse a seção ‘Histórico’ para visualizar a gravação da audiência.</a:t>
            </a:r>
            <a:endParaRPr sz="1500" b="1" i="0" u="none" strike="noStrike" cap="none">
              <a:solidFill>
                <a:schemeClr val="dk1"/>
              </a:solidFill>
              <a:latin typeface="Calibri"/>
              <a:ea typeface="Calibri"/>
              <a:cs typeface="Calibri"/>
              <a:sym typeface="Calibri"/>
            </a:endParaRPr>
          </a:p>
          <a:p>
            <a:pPr marL="457200" marR="0" lvl="0" indent="0" algn="l" rtl="0">
              <a:lnSpc>
                <a:spcPct val="100000"/>
              </a:lnSpc>
              <a:spcBef>
                <a:spcPts val="360"/>
              </a:spcBef>
              <a:spcAft>
                <a:spcPts val="0"/>
              </a:spcAft>
              <a:buClr>
                <a:srgbClr val="000000"/>
              </a:buClr>
              <a:buSzPts val="1500"/>
              <a:buFont typeface="Arial"/>
              <a:buNone/>
            </a:pPr>
            <a:endParaRPr sz="1500" b="0" i="0" u="none" strike="noStrike" cap="none">
              <a:solidFill>
                <a:schemeClr val="dk1"/>
              </a:solidFill>
              <a:latin typeface="Calibri"/>
              <a:ea typeface="Calibri"/>
              <a:cs typeface="Calibri"/>
              <a:sym typeface="Calibri"/>
            </a:endParaRPr>
          </a:p>
        </p:txBody>
      </p:sp>
      <p:sp>
        <p:nvSpPr>
          <p:cNvPr id="643" name="Google Shape;643;g34fd25541d0_0_111"/>
          <p:cNvSpPr txBox="1"/>
          <p:nvPr/>
        </p:nvSpPr>
        <p:spPr>
          <a:xfrm>
            <a:off x="1318025" y="3359700"/>
            <a:ext cx="1667100" cy="4155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500"/>
              <a:buFont typeface="Arial"/>
              <a:buNone/>
            </a:pPr>
            <a:r>
              <a:rPr lang="pt-BR" sz="1500" b="0" i="0" u="none" strike="noStrike" cap="none">
                <a:solidFill>
                  <a:schemeClr val="dk1"/>
                </a:solidFill>
                <a:latin typeface="Calibri"/>
                <a:ea typeface="Calibri"/>
                <a:cs typeface="Calibri"/>
                <a:sym typeface="Calibri"/>
              </a:rPr>
              <a:t>Exemplo de e-mail</a:t>
            </a:r>
            <a:endParaRPr sz="1500" b="0" i="0" u="none" strike="noStrike" cap="none">
              <a:solidFill>
                <a:schemeClr val="dk1"/>
              </a:solidFill>
              <a:latin typeface="Calibri"/>
              <a:ea typeface="Calibri"/>
              <a:cs typeface="Calibri"/>
              <a:sym typeface="Calibri"/>
            </a:endParaRPr>
          </a:p>
        </p:txBody>
      </p:sp>
      <p:cxnSp>
        <p:nvCxnSpPr>
          <p:cNvPr id="644" name="Google Shape;644;g34fd25541d0_0_111"/>
          <p:cNvCxnSpPr>
            <a:stCxn id="643" idx="3"/>
          </p:cNvCxnSpPr>
          <p:nvPr/>
        </p:nvCxnSpPr>
        <p:spPr>
          <a:xfrm>
            <a:off x="2985125" y="3567450"/>
            <a:ext cx="563100" cy="0"/>
          </a:xfrm>
          <a:prstGeom prst="straightConnector1">
            <a:avLst/>
          </a:prstGeom>
          <a:noFill/>
          <a:ln w="28575" cap="flat" cmpd="sng">
            <a:solidFill>
              <a:schemeClr val="dk2"/>
            </a:solidFill>
            <a:prstDash val="solid"/>
            <a:round/>
            <a:headEnd type="none" w="sm" len="sm"/>
            <a:tailEnd type="triangle" w="med" len="med"/>
          </a:ln>
        </p:spPr>
      </p:cxnSp>
      <p:pic>
        <p:nvPicPr>
          <p:cNvPr id="645" name="Google Shape;645;g34fd25541d0_0_111"/>
          <p:cNvPicPr preferRelativeResize="0"/>
          <p:nvPr/>
        </p:nvPicPr>
        <p:blipFill rotWithShape="1">
          <a:blip r:embed="rId7">
            <a:alphaModFix/>
          </a:blip>
          <a:srcRect/>
          <a:stretch/>
        </p:blipFill>
        <p:spPr>
          <a:xfrm>
            <a:off x="3966825" y="2932100"/>
            <a:ext cx="5328675" cy="3218750"/>
          </a:xfrm>
          <a:prstGeom prst="rect">
            <a:avLst/>
          </a:prstGeom>
          <a:noFill/>
          <a:ln>
            <a:noFill/>
          </a:ln>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649"/>
        <p:cNvGrpSpPr/>
        <p:nvPr/>
      </p:nvGrpSpPr>
      <p:grpSpPr>
        <a:xfrm>
          <a:off x="0" y="0"/>
          <a:ext cx="0" cy="0"/>
          <a:chOff x="0" y="0"/>
          <a:chExt cx="0" cy="0"/>
        </a:xfrm>
      </p:grpSpPr>
      <p:sp>
        <p:nvSpPr>
          <p:cNvPr id="650" name="Google Shape;650;g34fd25541d0_0_127"/>
          <p:cNvSpPr/>
          <p:nvPr/>
        </p:nvSpPr>
        <p:spPr>
          <a:xfrm>
            <a:off x="0" y="-1"/>
            <a:ext cx="12213900" cy="1254300"/>
          </a:xfrm>
          <a:prstGeom prst="rect">
            <a:avLst/>
          </a:prstGeom>
          <a:gradFill>
            <a:gsLst>
              <a:gs pos="0">
                <a:srgbClr val="005150"/>
              </a:gs>
              <a:gs pos="50000">
                <a:srgbClr val="007673"/>
              </a:gs>
              <a:gs pos="100000">
                <a:srgbClr val="008D8B"/>
              </a:gs>
            </a:gsLst>
            <a:lin ang="13500032" scaled="0"/>
          </a:gra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651" name="Google Shape;651;g34fd25541d0_0_127"/>
          <p:cNvPicPr preferRelativeResize="0"/>
          <p:nvPr/>
        </p:nvPicPr>
        <p:blipFill rotWithShape="1">
          <a:blip r:embed="rId3">
            <a:alphaModFix/>
          </a:blip>
          <a:srcRect b="55693"/>
          <a:stretch/>
        </p:blipFill>
        <p:spPr>
          <a:xfrm>
            <a:off x="22034" y="-60433"/>
            <a:ext cx="12192000" cy="1341666"/>
          </a:xfrm>
          <a:prstGeom prst="rect">
            <a:avLst/>
          </a:prstGeom>
          <a:noFill/>
          <a:ln>
            <a:noFill/>
          </a:ln>
        </p:spPr>
      </p:pic>
      <p:sp>
        <p:nvSpPr>
          <p:cNvPr id="652" name="Google Shape;652;g34fd25541d0_0_127"/>
          <p:cNvSpPr txBox="1"/>
          <p:nvPr/>
        </p:nvSpPr>
        <p:spPr>
          <a:xfrm>
            <a:off x="1592268" y="410345"/>
            <a:ext cx="8604600" cy="4002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pt-BR" sz="2000" b="1" i="0" u="none" strike="noStrike" cap="none">
                <a:solidFill>
                  <a:schemeClr val="lt1"/>
                </a:solidFill>
                <a:latin typeface="Calibri"/>
                <a:ea typeface="Calibri"/>
                <a:cs typeface="Calibri"/>
                <a:sym typeface="Calibri"/>
              </a:rPr>
              <a:t>Gravação da audiência: acesso à gravação da audiência pelos participant</a:t>
            </a:r>
            <a:r>
              <a:rPr lang="pt-BR" sz="2000" b="1">
                <a:solidFill>
                  <a:schemeClr val="lt1"/>
                </a:solidFill>
                <a:latin typeface="Calibri"/>
                <a:ea typeface="Calibri"/>
                <a:cs typeface="Calibri"/>
                <a:sym typeface="Calibri"/>
              </a:rPr>
              <a:t>es.</a:t>
            </a:r>
            <a:endParaRPr sz="2000" b="1" i="0" u="none" strike="noStrike" cap="none">
              <a:solidFill>
                <a:schemeClr val="lt1"/>
              </a:solidFill>
              <a:latin typeface="Calibri"/>
              <a:ea typeface="Calibri"/>
              <a:cs typeface="Calibri"/>
              <a:sym typeface="Calibri"/>
            </a:endParaRPr>
          </a:p>
        </p:txBody>
      </p:sp>
      <p:pic>
        <p:nvPicPr>
          <p:cNvPr id="653" name="Google Shape;653;g34fd25541d0_0_127"/>
          <p:cNvPicPr preferRelativeResize="0"/>
          <p:nvPr/>
        </p:nvPicPr>
        <p:blipFill rotWithShape="1">
          <a:blip r:embed="rId4">
            <a:alphaModFix/>
          </a:blip>
          <a:srcRect/>
          <a:stretch/>
        </p:blipFill>
        <p:spPr>
          <a:xfrm>
            <a:off x="8816016" y="5660218"/>
            <a:ext cx="3069981" cy="490624"/>
          </a:xfrm>
          <a:prstGeom prst="rect">
            <a:avLst/>
          </a:prstGeom>
          <a:noFill/>
          <a:ln>
            <a:noFill/>
          </a:ln>
        </p:spPr>
      </p:pic>
      <p:pic>
        <p:nvPicPr>
          <p:cNvPr id="654" name="Google Shape;654;g34fd25541d0_0_127"/>
          <p:cNvPicPr preferRelativeResize="0"/>
          <p:nvPr/>
        </p:nvPicPr>
        <p:blipFill rotWithShape="1">
          <a:blip r:embed="rId5">
            <a:alphaModFix/>
          </a:blip>
          <a:srcRect r="72137" b="64349"/>
          <a:stretch/>
        </p:blipFill>
        <p:spPr>
          <a:xfrm rot="5400000">
            <a:off x="-76729" y="21646"/>
            <a:ext cx="1341663" cy="1254299"/>
          </a:xfrm>
          <a:prstGeom prst="rect">
            <a:avLst/>
          </a:prstGeom>
          <a:noFill/>
          <a:ln>
            <a:noFill/>
          </a:ln>
        </p:spPr>
      </p:pic>
      <p:pic>
        <p:nvPicPr>
          <p:cNvPr id="655" name="Google Shape;655;g34fd25541d0_0_127"/>
          <p:cNvPicPr preferRelativeResize="0"/>
          <p:nvPr/>
        </p:nvPicPr>
        <p:blipFill rotWithShape="1">
          <a:blip r:embed="rId6">
            <a:alphaModFix/>
          </a:blip>
          <a:srcRect/>
          <a:stretch/>
        </p:blipFill>
        <p:spPr>
          <a:xfrm>
            <a:off x="9441455" y="6324387"/>
            <a:ext cx="2519188" cy="402599"/>
          </a:xfrm>
          <a:prstGeom prst="rect">
            <a:avLst/>
          </a:prstGeom>
          <a:noFill/>
          <a:ln>
            <a:noFill/>
          </a:ln>
        </p:spPr>
      </p:pic>
      <p:sp>
        <p:nvSpPr>
          <p:cNvPr id="656" name="Google Shape;656;g34fd25541d0_0_127"/>
          <p:cNvSpPr txBox="1"/>
          <p:nvPr/>
        </p:nvSpPr>
        <p:spPr>
          <a:xfrm>
            <a:off x="953825" y="1414213"/>
            <a:ext cx="10328400" cy="4306500"/>
          </a:xfrm>
          <a:prstGeom prst="rect">
            <a:avLst/>
          </a:prstGeom>
          <a:noFill/>
          <a:ln>
            <a:noFill/>
          </a:ln>
        </p:spPr>
        <p:txBody>
          <a:bodyPr spcFirstLastPara="1" wrap="square" lIns="91425" tIns="45700" rIns="91425" bIns="45700" anchor="t" anchorCtr="0">
            <a:noAutofit/>
          </a:bodyPr>
          <a:lstStyle/>
          <a:p>
            <a:pPr marL="457200" marR="0" lvl="0" indent="-323850" algn="l" rtl="0">
              <a:lnSpc>
                <a:spcPct val="100000"/>
              </a:lnSpc>
              <a:spcBef>
                <a:spcPts val="360"/>
              </a:spcBef>
              <a:spcAft>
                <a:spcPts val="0"/>
              </a:spcAft>
              <a:buClr>
                <a:schemeClr val="dk1"/>
              </a:buClr>
              <a:buSzPts val="1500"/>
              <a:buFont typeface="Calibri"/>
              <a:buChar char="●"/>
            </a:pPr>
            <a:r>
              <a:rPr lang="pt-BR" sz="1500" b="1" i="0" u="none" strike="noStrike" cap="none">
                <a:solidFill>
                  <a:schemeClr val="dk1"/>
                </a:solidFill>
                <a:latin typeface="Calibri"/>
                <a:ea typeface="Calibri"/>
                <a:cs typeface="Calibri"/>
                <a:sym typeface="Calibri"/>
              </a:rPr>
              <a:t>Gravação da audiência: </a:t>
            </a:r>
            <a:r>
              <a:rPr lang="pt-BR" sz="1500" b="0" i="0" u="none" strike="noStrike" cap="none">
                <a:solidFill>
                  <a:schemeClr val="dk1"/>
                </a:solidFill>
                <a:latin typeface="Calibri"/>
                <a:ea typeface="Calibri"/>
                <a:cs typeface="Calibri"/>
                <a:sym typeface="Calibri"/>
              </a:rPr>
              <a:t>Após fazer login com sua conta, acesse a seção ‘Histórico’ para visualizar a gravação da audiência. Ao clicar nela, marcado em azul,será possível fazer o download.</a:t>
            </a:r>
            <a:endParaRPr sz="1900" b="0" i="0" u="none" strike="noStrike" cap="none">
              <a:solidFill>
                <a:schemeClr val="dk1"/>
              </a:solidFill>
              <a:latin typeface="Calibri"/>
              <a:ea typeface="Calibri"/>
              <a:cs typeface="Calibri"/>
              <a:sym typeface="Calibri"/>
            </a:endParaRPr>
          </a:p>
          <a:p>
            <a:pPr marL="457200" marR="0" lvl="0" indent="0" algn="l" rtl="0">
              <a:lnSpc>
                <a:spcPct val="100000"/>
              </a:lnSpc>
              <a:spcBef>
                <a:spcPts val="360"/>
              </a:spcBef>
              <a:spcAft>
                <a:spcPts val="0"/>
              </a:spcAft>
              <a:buClr>
                <a:srgbClr val="000000"/>
              </a:buClr>
              <a:buSzPts val="1500"/>
              <a:buFont typeface="Arial"/>
              <a:buNone/>
            </a:pPr>
            <a:endParaRPr sz="1500" b="1" i="0" u="none" strike="noStrike" cap="none">
              <a:solidFill>
                <a:schemeClr val="dk1"/>
              </a:solidFill>
              <a:latin typeface="Calibri"/>
              <a:ea typeface="Calibri"/>
              <a:cs typeface="Calibri"/>
              <a:sym typeface="Calibri"/>
            </a:endParaRPr>
          </a:p>
          <a:p>
            <a:pPr marL="457200" marR="0" lvl="0" indent="0" algn="l" rtl="0">
              <a:lnSpc>
                <a:spcPct val="100000"/>
              </a:lnSpc>
              <a:spcBef>
                <a:spcPts val="360"/>
              </a:spcBef>
              <a:spcAft>
                <a:spcPts val="0"/>
              </a:spcAft>
              <a:buClr>
                <a:srgbClr val="000000"/>
              </a:buClr>
              <a:buSzPts val="1500"/>
              <a:buFont typeface="Arial"/>
              <a:buNone/>
            </a:pPr>
            <a:endParaRPr sz="1500" b="0" i="0" u="none" strike="noStrike" cap="none">
              <a:solidFill>
                <a:schemeClr val="dk1"/>
              </a:solidFill>
              <a:latin typeface="Calibri"/>
              <a:ea typeface="Calibri"/>
              <a:cs typeface="Calibri"/>
              <a:sym typeface="Calibri"/>
            </a:endParaRPr>
          </a:p>
        </p:txBody>
      </p:sp>
      <p:pic>
        <p:nvPicPr>
          <p:cNvPr id="657" name="Google Shape;657;g34fd25541d0_0_127" title="Sem título (6).png"/>
          <p:cNvPicPr preferRelativeResize="0"/>
          <p:nvPr/>
        </p:nvPicPr>
        <p:blipFill rotWithShape="1">
          <a:blip r:embed="rId7">
            <a:alphaModFix/>
          </a:blip>
          <a:srcRect/>
          <a:stretch/>
        </p:blipFill>
        <p:spPr>
          <a:xfrm>
            <a:off x="2586300" y="2247850"/>
            <a:ext cx="6648849" cy="4479124"/>
          </a:xfrm>
          <a:prstGeom prst="rect">
            <a:avLst/>
          </a:prstGeom>
          <a:noFill/>
          <a:ln>
            <a:noFill/>
          </a:ln>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661"/>
        <p:cNvGrpSpPr/>
        <p:nvPr/>
      </p:nvGrpSpPr>
      <p:grpSpPr>
        <a:xfrm>
          <a:off x="0" y="0"/>
          <a:ext cx="0" cy="0"/>
          <a:chOff x="0" y="0"/>
          <a:chExt cx="0" cy="0"/>
        </a:xfrm>
      </p:grpSpPr>
      <p:sp>
        <p:nvSpPr>
          <p:cNvPr id="662" name="Google Shape;662;g350b52a75c4_0_43"/>
          <p:cNvSpPr/>
          <p:nvPr/>
        </p:nvSpPr>
        <p:spPr>
          <a:xfrm>
            <a:off x="0" y="-1"/>
            <a:ext cx="12213900" cy="1254300"/>
          </a:xfrm>
          <a:prstGeom prst="rect">
            <a:avLst/>
          </a:prstGeom>
          <a:gradFill>
            <a:gsLst>
              <a:gs pos="0">
                <a:srgbClr val="005150"/>
              </a:gs>
              <a:gs pos="50000">
                <a:srgbClr val="007673"/>
              </a:gs>
              <a:gs pos="100000">
                <a:srgbClr val="008D8B"/>
              </a:gs>
            </a:gsLst>
            <a:lin ang="13500032" scaled="0"/>
          </a:gra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663" name="Google Shape;663;g350b52a75c4_0_43"/>
          <p:cNvPicPr preferRelativeResize="0"/>
          <p:nvPr/>
        </p:nvPicPr>
        <p:blipFill rotWithShape="1">
          <a:blip r:embed="rId3">
            <a:alphaModFix/>
          </a:blip>
          <a:srcRect b="55693"/>
          <a:stretch/>
        </p:blipFill>
        <p:spPr>
          <a:xfrm>
            <a:off x="22034" y="-60433"/>
            <a:ext cx="12192000" cy="1341666"/>
          </a:xfrm>
          <a:prstGeom prst="rect">
            <a:avLst/>
          </a:prstGeom>
          <a:noFill/>
          <a:ln>
            <a:noFill/>
          </a:ln>
        </p:spPr>
      </p:pic>
      <p:sp>
        <p:nvSpPr>
          <p:cNvPr id="664" name="Google Shape;664;g350b52a75c4_0_43"/>
          <p:cNvSpPr txBox="1"/>
          <p:nvPr/>
        </p:nvSpPr>
        <p:spPr>
          <a:xfrm>
            <a:off x="1592268" y="410345"/>
            <a:ext cx="8604600" cy="4002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pt-BR" sz="2000" b="1" i="0" u="none" strike="noStrike" cap="none">
                <a:solidFill>
                  <a:schemeClr val="lt1"/>
                </a:solidFill>
                <a:latin typeface="Calibri"/>
                <a:ea typeface="Calibri"/>
                <a:cs typeface="Calibri"/>
                <a:sym typeface="Calibri"/>
              </a:rPr>
              <a:t>Avaliação do </a:t>
            </a:r>
            <a:r>
              <a:rPr lang="pt-BR" sz="2000" b="1">
                <a:solidFill>
                  <a:schemeClr val="lt1"/>
                </a:solidFill>
                <a:latin typeface="Calibri"/>
                <a:ea typeface="Calibri"/>
                <a:cs typeface="Calibri"/>
                <a:sym typeface="Calibri"/>
              </a:rPr>
              <a:t>Sistema de Audiências</a:t>
            </a:r>
            <a:endParaRPr sz="2000" b="1" i="0" u="none" strike="noStrike" cap="none">
              <a:solidFill>
                <a:schemeClr val="lt1"/>
              </a:solidFill>
              <a:latin typeface="Calibri"/>
              <a:ea typeface="Calibri"/>
              <a:cs typeface="Calibri"/>
              <a:sym typeface="Calibri"/>
            </a:endParaRPr>
          </a:p>
        </p:txBody>
      </p:sp>
      <p:pic>
        <p:nvPicPr>
          <p:cNvPr id="665" name="Google Shape;665;g350b52a75c4_0_43"/>
          <p:cNvPicPr preferRelativeResize="0"/>
          <p:nvPr/>
        </p:nvPicPr>
        <p:blipFill rotWithShape="1">
          <a:blip r:embed="rId4">
            <a:alphaModFix/>
          </a:blip>
          <a:srcRect/>
          <a:stretch/>
        </p:blipFill>
        <p:spPr>
          <a:xfrm>
            <a:off x="8816016" y="5660218"/>
            <a:ext cx="3069981" cy="490624"/>
          </a:xfrm>
          <a:prstGeom prst="rect">
            <a:avLst/>
          </a:prstGeom>
          <a:noFill/>
          <a:ln>
            <a:noFill/>
          </a:ln>
        </p:spPr>
      </p:pic>
      <p:pic>
        <p:nvPicPr>
          <p:cNvPr id="666" name="Google Shape;666;g350b52a75c4_0_43"/>
          <p:cNvPicPr preferRelativeResize="0"/>
          <p:nvPr/>
        </p:nvPicPr>
        <p:blipFill rotWithShape="1">
          <a:blip r:embed="rId5">
            <a:alphaModFix/>
          </a:blip>
          <a:srcRect r="72137" b="64349"/>
          <a:stretch/>
        </p:blipFill>
        <p:spPr>
          <a:xfrm rot="5400000">
            <a:off x="-76729" y="21646"/>
            <a:ext cx="1341663" cy="1254299"/>
          </a:xfrm>
          <a:prstGeom prst="rect">
            <a:avLst/>
          </a:prstGeom>
          <a:noFill/>
          <a:ln>
            <a:noFill/>
          </a:ln>
        </p:spPr>
      </p:pic>
      <p:pic>
        <p:nvPicPr>
          <p:cNvPr id="667" name="Google Shape;667;g350b52a75c4_0_43"/>
          <p:cNvPicPr preferRelativeResize="0"/>
          <p:nvPr/>
        </p:nvPicPr>
        <p:blipFill rotWithShape="1">
          <a:blip r:embed="rId6">
            <a:alphaModFix/>
          </a:blip>
          <a:srcRect/>
          <a:stretch/>
        </p:blipFill>
        <p:spPr>
          <a:xfrm>
            <a:off x="9441455" y="6324387"/>
            <a:ext cx="2519188" cy="402599"/>
          </a:xfrm>
          <a:prstGeom prst="rect">
            <a:avLst/>
          </a:prstGeom>
          <a:noFill/>
          <a:ln>
            <a:noFill/>
          </a:ln>
        </p:spPr>
      </p:pic>
      <p:sp>
        <p:nvSpPr>
          <p:cNvPr id="668" name="Google Shape;668;g350b52a75c4_0_43"/>
          <p:cNvSpPr txBox="1"/>
          <p:nvPr/>
        </p:nvSpPr>
        <p:spPr>
          <a:xfrm>
            <a:off x="953825" y="1414213"/>
            <a:ext cx="10328400" cy="4306500"/>
          </a:xfrm>
          <a:prstGeom prst="rect">
            <a:avLst/>
          </a:prstGeom>
          <a:noFill/>
          <a:ln>
            <a:noFill/>
          </a:ln>
        </p:spPr>
        <p:txBody>
          <a:bodyPr spcFirstLastPara="1" wrap="square" lIns="91425" tIns="45700" rIns="91425" bIns="45700" anchor="t" anchorCtr="0">
            <a:noAutofit/>
          </a:bodyPr>
          <a:lstStyle/>
          <a:p>
            <a:pPr marL="457200" marR="0" lvl="0" indent="-323850" algn="l" rtl="0">
              <a:lnSpc>
                <a:spcPct val="100000"/>
              </a:lnSpc>
              <a:spcBef>
                <a:spcPts val="360"/>
              </a:spcBef>
              <a:spcAft>
                <a:spcPts val="0"/>
              </a:spcAft>
              <a:buClr>
                <a:schemeClr val="dk1"/>
              </a:buClr>
              <a:buSzPts val="1500"/>
              <a:buFont typeface="Calibri"/>
              <a:buChar char="●"/>
            </a:pPr>
            <a:r>
              <a:rPr lang="pt-BR" sz="1500" b="1" i="0" u="none" strike="noStrike" cap="none">
                <a:solidFill>
                  <a:schemeClr val="dk1"/>
                </a:solidFill>
                <a:latin typeface="Calibri"/>
                <a:ea typeface="Calibri"/>
                <a:cs typeface="Calibri"/>
                <a:sym typeface="Calibri"/>
              </a:rPr>
              <a:t>Avaliação do </a:t>
            </a:r>
            <a:r>
              <a:rPr lang="pt-BR" sz="1500" b="1">
                <a:solidFill>
                  <a:schemeClr val="dk1"/>
                </a:solidFill>
                <a:latin typeface="Calibri"/>
                <a:ea typeface="Calibri"/>
                <a:cs typeface="Calibri"/>
                <a:sym typeface="Calibri"/>
              </a:rPr>
              <a:t>Sistema de Audiências</a:t>
            </a:r>
            <a:r>
              <a:rPr lang="pt-BR" sz="1500" b="1" i="0" u="none" strike="noStrike" cap="none">
                <a:solidFill>
                  <a:schemeClr val="dk1"/>
                </a:solidFill>
                <a:latin typeface="Calibri"/>
                <a:ea typeface="Calibri"/>
                <a:cs typeface="Calibri"/>
                <a:sym typeface="Calibri"/>
              </a:rPr>
              <a:t>: </a:t>
            </a:r>
            <a:r>
              <a:rPr lang="pt-BR" sz="1500" b="0" i="0" u="none" strike="noStrike" cap="none">
                <a:solidFill>
                  <a:schemeClr val="dk1"/>
                </a:solidFill>
                <a:latin typeface="Calibri"/>
                <a:ea typeface="Calibri"/>
                <a:cs typeface="Calibri"/>
                <a:sym typeface="Calibri"/>
              </a:rPr>
              <a:t>Após a finalização da audiência, o usuário solicitante poderá realizar uma avaliação do </a:t>
            </a:r>
            <a:r>
              <a:rPr lang="pt-BR" sz="1500">
                <a:solidFill>
                  <a:schemeClr val="dk1"/>
                </a:solidFill>
                <a:latin typeface="Calibri"/>
                <a:ea typeface="Calibri"/>
                <a:cs typeface="Calibri"/>
                <a:sym typeface="Calibri"/>
              </a:rPr>
              <a:t>Sistema de Audiência</a:t>
            </a:r>
            <a:r>
              <a:rPr lang="pt-BR" sz="1500" b="0" i="0" u="none" strike="noStrike" cap="none">
                <a:solidFill>
                  <a:schemeClr val="dk1"/>
                </a:solidFill>
                <a:latin typeface="Calibri"/>
                <a:ea typeface="Calibri"/>
                <a:cs typeface="Calibri"/>
                <a:sym typeface="Calibri"/>
              </a:rPr>
              <a:t>.</a:t>
            </a:r>
            <a:endParaRPr sz="1500" b="0" i="0" u="none" strike="noStrike" cap="none">
              <a:solidFill>
                <a:schemeClr val="dk1"/>
              </a:solidFill>
              <a:latin typeface="Calibri"/>
              <a:ea typeface="Calibri"/>
              <a:cs typeface="Calibri"/>
              <a:sym typeface="Calibri"/>
            </a:endParaRPr>
          </a:p>
          <a:p>
            <a:pPr marL="457200" marR="0" lvl="0" indent="-323850" algn="l" rtl="0">
              <a:lnSpc>
                <a:spcPct val="100000"/>
              </a:lnSpc>
              <a:spcBef>
                <a:spcPts val="360"/>
              </a:spcBef>
              <a:spcAft>
                <a:spcPts val="0"/>
              </a:spcAft>
              <a:buClr>
                <a:schemeClr val="dk1"/>
              </a:buClr>
              <a:buSzPts val="1500"/>
              <a:buFont typeface="Calibri"/>
              <a:buChar char="●"/>
            </a:pPr>
            <a:r>
              <a:rPr lang="pt-BR" sz="1500" b="0" i="0" u="none" strike="noStrike" cap="none">
                <a:solidFill>
                  <a:schemeClr val="dk1"/>
                </a:solidFill>
                <a:latin typeface="Calibri"/>
                <a:ea typeface="Calibri"/>
                <a:cs typeface="Calibri"/>
                <a:sym typeface="Calibri"/>
              </a:rPr>
              <a:t> O acesso à avaliação segue o mesmo caminho utilizado para agendar uma audiência: acesse a aba ‘Audiências’ da Anvisa no portal GOV.BR e</a:t>
            </a:r>
            <a:r>
              <a:rPr lang="pt-BR" sz="1500" b="0" i="0" u="none" strike="noStrike" cap="none">
                <a:solidFill>
                  <a:schemeClr val="dk1"/>
                </a:solidFill>
                <a:highlight>
                  <a:schemeClr val="lt1"/>
                </a:highlight>
                <a:latin typeface="Calibri"/>
                <a:ea typeface="Calibri"/>
                <a:cs typeface="Calibri"/>
                <a:sym typeface="Calibri"/>
              </a:rPr>
              <a:t> clique em </a:t>
            </a:r>
            <a:r>
              <a:rPr lang="pt-BR" sz="1500" b="0" i="0" u="sng" strike="noStrike" cap="none">
                <a:solidFill>
                  <a:schemeClr val="hlink"/>
                </a:solidFill>
                <a:highlight>
                  <a:schemeClr val="lt1"/>
                </a:highlight>
                <a:latin typeface="Calibri"/>
                <a:ea typeface="Calibri"/>
                <a:cs typeface="Calibri"/>
                <a:sym typeface="Calibri"/>
                <a:hlinkClick r:id="rId7"/>
              </a:rPr>
              <a:t>Agende sua audiência</a:t>
            </a:r>
            <a:r>
              <a:rPr lang="pt-BR" sz="1500" b="0" i="0" u="none" strike="noStrike" cap="none">
                <a:solidFill>
                  <a:schemeClr val="dk1"/>
                </a:solidFill>
                <a:latin typeface="Calibri"/>
                <a:ea typeface="Calibri"/>
                <a:cs typeface="Calibri"/>
                <a:sym typeface="Calibri"/>
              </a:rPr>
              <a:t>. Em seguida, faça login com sua conta GOV.BR, vá até a seção ‘Minhas solicitações’, localize o número da solicitação e clique sobre ele. A avaliação estará disponível na seção ‘Resumo da solicitação’.</a:t>
            </a:r>
            <a:endParaRPr sz="1900" b="0" i="0" u="none" strike="noStrike" cap="none">
              <a:solidFill>
                <a:schemeClr val="dk1"/>
              </a:solidFill>
              <a:latin typeface="Calibri"/>
              <a:ea typeface="Calibri"/>
              <a:cs typeface="Calibri"/>
              <a:sym typeface="Calibri"/>
            </a:endParaRPr>
          </a:p>
        </p:txBody>
      </p:sp>
      <p:pic>
        <p:nvPicPr>
          <p:cNvPr id="669" name="Google Shape;669;g350b52a75c4_0_43"/>
          <p:cNvPicPr preferRelativeResize="0"/>
          <p:nvPr/>
        </p:nvPicPr>
        <p:blipFill rotWithShape="1">
          <a:blip r:embed="rId8">
            <a:alphaModFix/>
          </a:blip>
          <a:srcRect/>
          <a:stretch/>
        </p:blipFill>
        <p:spPr>
          <a:xfrm>
            <a:off x="1681137" y="3041325"/>
            <a:ext cx="7298726" cy="3507904"/>
          </a:xfrm>
          <a:prstGeom prst="rect">
            <a:avLst/>
          </a:prstGeom>
          <a:noFill/>
          <a:ln>
            <a:noFill/>
          </a:ln>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673"/>
        <p:cNvGrpSpPr/>
        <p:nvPr/>
      </p:nvGrpSpPr>
      <p:grpSpPr>
        <a:xfrm>
          <a:off x="0" y="0"/>
          <a:ext cx="0" cy="0"/>
          <a:chOff x="0" y="0"/>
          <a:chExt cx="0" cy="0"/>
        </a:xfrm>
      </p:grpSpPr>
      <p:sp>
        <p:nvSpPr>
          <p:cNvPr id="674" name="Google Shape;674;g34fd25541d0_0_97"/>
          <p:cNvSpPr/>
          <p:nvPr/>
        </p:nvSpPr>
        <p:spPr>
          <a:xfrm>
            <a:off x="0" y="-1"/>
            <a:ext cx="12213900" cy="1254300"/>
          </a:xfrm>
          <a:prstGeom prst="rect">
            <a:avLst/>
          </a:prstGeom>
          <a:gradFill>
            <a:gsLst>
              <a:gs pos="0">
                <a:srgbClr val="005150"/>
              </a:gs>
              <a:gs pos="50000">
                <a:srgbClr val="007673"/>
              </a:gs>
              <a:gs pos="100000">
                <a:srgbClr val="008D8B"/>
              </a:gs>
            </a:gsLst>
            <a:lin ang="13500032" scaled="0"/>
          </a:gra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675" name="Google Shape;675;g34fd25541d0_0_97"/>
          <p:cNvPicPr preferRelativeResize="0"/>
          <p:nvPr/>
        </p:nvPicPr>
        <p:blipFill rotWithShape="1">
          <a:blip r:embed="rId3">
            <a:alphaModFix/>
          </a:blip>
          <a:srcRect b="55693"/>
          <a:stretch/>
        </p:blipFill>
        <p:spPr>
          <a:xfrm>
            <a:off x="22034" y="-60433"/>
            <a:ext cx="12192000" cy="1341666"/>
          </a:xfrm>
          <a:prstGeom prst="rect">
            <a:avLst/>
          </a:prstGeom>
          <a:noFill/>
          <a:ln>
            <a:noFill/>
          </a:ln>
        </p:spPr>
      </p:pic>
      <p:sp>
        <p:nvSpPr>
          <p:cNvPr id="676" name="Google Shape;676;g34fd25541d0_0_97"/>
          <p:cNvSpPr txBox="1"/>
          <p:nvPr/>
        </p:nvSpPr>
        <p:spPr>
          <a:xfrm>
            <a:off x="1592268" y="410345"/>
            <a:ext cx="8604600" cy="4002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pt-BR" sz="2000" b="1" i="0" u="none" strike="noStrike" cap="none">
                <a:solidFill>
                  <a:schemeClr val="lt1"/>
                </a:solidFill>
                <a:latin typeface="Calibri"/>
                <a:ea typeface="Calibri"/>
                <a:cs typeface="Calibri"/>
                <a:sym typeface="Calibri"/>
              </a:rPr>
              <a:t>Avaliação do </a:t>
            </a:r>
            <a:r>
              <a:rPr lang="pt-BR" sz="2000" b="1">
                <a:solidFill>
                  <a:schemeClr val="lt1"/>
                </a:solidFill>
                <a:latin typeface="Calibri"/>
                <a:ea typeface="Calibri"/>
                <a:cs typeface="Calibri"/>
                <a:sym typeface="Calibri"/>
              </a:rPr>
              <a:t>Sistema de Audiências</a:t>
            </a:r>
            <a:endParaRPr sz="2000" b="1" i="0" u="none" strike="noStrike" cap="none">
              <a:solidFill>
                <a:schemeClr val="lt1"/>
              </a:solidFill>
              <a:latin typeface="Calibri"/>
              <a:ea typeface="Calibri"/>
              <a:cs typeface="Calibri"/>
              <a:sym typeface="Calibri"/>
            </a:endParaRPr>
          </a:p>
        </p:txBody>
      </p:sp>
      <p:pic>
        <p:nvPicPr>
          <p:cNvPr id="677" name="Google Shape;677;g34fd25541d0_0_97"/>
          <p:cNvPicPr preferRelativeResize="0"/>
          <p:nvPr/>
        </p:nvPicPr>
        <p:blipFill rotWithShape="1">
          <a:blip r:embed="rId4">
            <a:alphaModFix/>
          </a:blip>
          <a:srcRect/>
          <a:stretch/>
        </p:blipFill>
        <p:spPr>
          <a:xfrm>
            <a:off x="8816016" y="5660218"/>
            <a:ext cx="3069981" cy="490624"/>
          </a:xfrm>
          <a:prstGeom prst="rect">
            <a:avLst/>
          </a:prstGeom>
          <a:noFill/>
          <a:ln>
            <a:noFill/>
          </a:ln>
        </p:spPr>
      </p:pic>
      <p:pic>
        <p:nvPicPr>
          <p:cNvPr id="678" name="Google Shape;678;g34fd25541d0_0_97"/>
          <p:cNvPicPr preferRelativeResize="0"/>
          <p:nvPr/>
        </p:nvPicPr>
        <p:blipFill rotWithShape="1">
          <a:blip r:embed="rId5">
            <a:alphaModFix/>
          </a:blip>
          <a:srcRect r="72137" b="64349"/>
          <a:stretch/>
        </p:blipFill>
        <p:spPr>
          <a:xfrm rot="5400000">
            <a:off x="-76729" y="21646"/>
            <a:ext cx="1341663" cy="1254299"/>
          </a:xfrm>
          <a:prstGeom prst="rect">
            <a:avLst/>
          </a:prstGeom>
          <a:noFill/>
          <a:ln>
            <a:noFill/>
          </a:ln>
        </p:spPr>
      </p:pic>
      <p:pic>
        <p:nvPicPr>
          <p:cNvPr id="679" name="Google Shape;679;g34fd25541d0_0_97"/>
          <p:cNvPicPr preferRelativeResize="0"/>
          <p:nvPr/>
        </p:nvPicPr>
        <p:blipFill rotWithShape="1">
          <a:blip r:embed="rId6">
            <a:alphaModFix/>
          </a:blip>
          <a:srcRect/>
          <a:stretch/>
        </p:blipFill>
        <p:spPr>
          <a:xfrm>
            <a:off x="9441455" y="6324387"/>
            <a:ext cx="2519188" cy="402599"/>
          </a:xfrm>
          <a:prstGeom prst="rect">
            <a:avLst/>
          </a:prstGeom>
          <a:noFill/>
          <a:ln>
            <a:noFill/>
          </a:ln>
        </p:spPr>
      </p:pic>
      <p:sp>
        <p:nvSpPr>
          <p:cNvPr id="680" name="Google Shape;680;g34fd25541d0_0_97"/>
          <p:cNvSpPr txBox="1"/>
          <p:nvPr/>
        </p:nvSpPr>
        <p:spPr>
          <a:xfrm>
            <a:off x="991775" y="1414200"/>
            <a:ext cx="10328400" cy="43065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360"/>
              </a:spcBef>
              <a:spcAft>
                <a:spcPts val="0"/>
              </a:spcAft>
              <a:buNone/>
            </a:pPr>
            <a:r>
              <a:rPr lang="pt-BR" sz="1500" b="1" i="0" u="none" strike="noStrike" cap="none">
                <a:solidFill>
                  <a:schemeClr val="dk1"/>
                </a:solidFill>
                <a:latin typeface="Calibri"/>
                <a:ea typeface="Calibri"/>
                <a:cs typeface="Calibri"/>
                <a:sym typeface="Calibri"/>
              </a:rPr>
              <a:t>Avaliação do </a:t>
            </a:r>
            <a:r>
              <a:rPr lang="pt-BR" sz="1500" b="1">
                <a:solidFill>
                  <a:schemeClr val="dk1"/>
                </a:solidFill>
                <a:latin typeface="Calibri"/>
                <a:ea typeface="Calibri"/>
                <a:cs typeface="Calibri"/>
                <a:sym typeface="Calibri"/>
              </a:rPr>
              <a:t>Sistema de Audiência</a:t>
            </a:r>
            <a:r>
              <a:rPr lang="pt-BR" sz="1500" b="1" i="0" u="none" strike="noStrike" cap="none">
                <a:solidFill>
                  <a:schemeClr val="dk1"/>
                </a:solidFill>
                <a:latin typeface="Calibri"/>
                <a:ea typeface="Calibri"/>
                <a:cs typeface="Calibri"/>
                <a:sym typeface="Calibri"/>
              </a:rPr>
              <a:t>: </a:t>
            </a:r>
            <a:r>
              <a:rPr lang="pt-BR" sz="1500" b="0" i="0" u="none" strike="noStrike" cap="none">
                <a:solidFill>
                  <a:schemeClr val="dk1"/>
                </a:solidFill>
                <a:latin typeface="Calibri"/>
                <a:ea typeface="Calibri"/>
                <a:cs typeface="Calibri"/>
                <a:sym typeface="Calibri"/>
              </a:rPr>
              <a:t>Clique em ‘Sistema de Audiência - Avaliar audiência’, em laranja, assim abrirá a tela ao lado e o usuário poderá enviar a avaliação.</a:t>
            </a:r>
            <a:endParaRPr sz="1500" b="0" i="0" u="none" strike="noStrike" cap="none">
              <a:solidFill>
                <a:schemeClr val="dk1"/>
              </a:solidFill>
              <a:latin typeface="Calibri"/>
              <a:ea typeface="Calibri"/>
              <a:cs typeface="Calibri"/>
              <a:sym typeface="Calibri"/>
            </a:endParaRPr>
          </a:p>
        </p:txBody>
      </p:sp>
      <p:pic>
        <p:nvPicPr>
          <p:cNvPr id="681" name="Google Shape;681;g34fd25541d0_0_97"/>
          <p:cNvPicPr preferRelativeResize="0"/>
          <p:nvPr/>
        </p:nvPicPr>
        <p:blipFill rotWithShape="1">
          <a:blip r:embed="rId7">
            <a:alphaModFix/>
          </a:blip>
          <a:srcRect/>
          <a:stretch/>
        </p:blipFill>
        <p:spPr>
          <a:xfrm>
            <a:off x="3172775" y="2184250"/>
            <a:ext cx="5966401" cy="4542724"/>
          </a:xfrm>
          <a:prstGeom prst="rect">
            <a:avLst/>
          </a:prstGeom>
          <a:noFill/>
          <a:ln>
            <a:noFill/>
          </a:ln>
        </p:spPr>
      </p:pic>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685"/>
        <p:cNvGrpSpPr/>
        <p:nvPr/>
      </p:nvGrpSpPr>
      <p:grpSpPr>
        <a:xfrm>
          <a:off x="0" y="0"/>
          <a:ext cx="0" cy="0"/>
          <a:chOff x="0" y="0"/>
          <a:chExt cx="0" cy="0"/>
        </a:xfrm>
      </p:grpSpPr>
      <p:sp>
        <p:nvSpPr>
          <p:cNvPr id="686" name="Google Shape;686;g3df217c6de9_0_67"/>
          <p:cNvSpPr/>
          <p:nvPr/>
        </p:nvSpPr>
        <p:spPr>
          <a:xfrm>
            <a:off x="0" y="-1"/>
            <a:ext cx="12213900" cy="1254300"/>
          </a:xfrm>
          <a:prstGeom prst="rect">
            <a:avLst/>
          </a:prstGeom>
          <a:gradFill>
            <a:gsLst>
              <a:gs pos="0">
                <a:srgbClr val="005150"/>
              </a:gs>
              <a:gs pos="50000">
                <a:srgbClr val="007673"/>
              </a:gs>
              <a:gs pos="100000">
                <a:srgbClr val="008D8B"/>
              </a:gs>
            </a:gsLst>
            <a:lin ang="13500032" scaled="0"/>
          </a:gra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687" name="Google Shape;687;g3df217c6de9_0_67"/>
          <p:cNvPicPr preferRelativeResize="0"/>
          <p:nvPr/>
        </p:nvPicPr>
        <p:blipFill rotWithShape="1">
          <a:blip r:embed="rId3">
            <a:alphaModFix/>
          </a:blip>
          <a:srcRect b="55693"/>
          <a:stretch/>
        </p:blipFill>
        <p:spPr>
          <a:xfrm>
            <a:off x="22034" y="-60433"/>
            <a:ext cx="12192000" cy="1341666"/>
          </a:xfrm>
          <a:prstGeom prst="rect">
            <a:avLst/>
          </a:prstGeom>
          <a:noFill/>
          <a:ln>
            <a:noFill/>
          </a:ln>
        </p:spPr>
      </p:pic>
      <p:sp>
        <p:nvSpPr>
          <p:cNvPr id="688" name="Google Shape;688;g3df217c6de9_0_67"/>
          <p:cNvSpPr txBox="1"/>
          <p:nvPr/>
        </p:nvSpPr>
        <p:spPr>
          <a:xfrm>
            <a:off x="1592268" y="410345"/>
            <a:ext cx="8604600" cy="4002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pt-BR" sz="2000" b="1">
                <a:solidFill>
                  <a:schemeClr val="lt1"/>
                </a:solidFill>
                <a:latin typeface="Calibri"/>
                <a:ea typeface="Calibri"/>
                <a:cs typeface="Calibri"/>
                <a:sym typeface="Calibri"/>
              </a:rPr>
              <a:t>Manual Sistema de Audiências</a:t>
            </a:r>
            <a:endParaRPr sz="2000" b="1" i="0" u="none" strike="noStrike" cap="none">
              <a:solidFill>
                <a:schemeClr val="lt1"/>
              </a:solidFill>
              <a:latin typeface="Calibri"/>
              <a:ea typeface="Calibri"/>
              <a:cs typeface="Calibri"/>
              <a:sym typeface="Calibri"/>
            </a:endParaRPr>
          </a:p>
        </p:txBody>
      </p:sp>
      <p:pic>
        <p:nvPicPr>
          <p:cNvPr id="689" name="Google Shape;689;g3df217c6de9_0_67"/>
          <p:cNvPicPr preferRelativeResize="0"/>
          <p:nvPr/>
        </p:nvPicPr>
        <p:blipFill rotWithShape="1">
          <a:blip r:embed="rId4">
            <a:alphaModFix/>
          </a:blip>
          <a:srcRect/>
          <a:stretch/>
        </p:blipFill>
        <p:spPr>
          <a:xfrm>
            <a:off x="8816016" y="5660218"/>
            <a:ext cx="3069981" cy="490624"/>
          </a:xfrm>
          <a:prstGeom prst="rect">
            <a:avLst/>
          </a:prstGeom>
          <a:noFill/>
          <a:ln>
            <a:noFill/>
          </a:ln>
        </p:spPr>
      </p:pic>
      <p:pic>
        <p:nvPicPr>
          <p:cNvPr id="690" name="Google Shape;690;g3df217c6de9_0_67"/>
          <p:cNvPicPr preferRelativeResize="0"/>
          <p:nvPr/>
        </p:nvPicPr>
        <p:blipFill rotWithShape="1">
          <a:blip r:embed="rId5">
            <a:alphaModFix/>
          </a:blip>
          <a:srcRect r="72137" b="64349"/>
          <a:stretch/>
        </p:blipFill>
        <p:spPr>
          <a:xfrm rot="5400000">
            <a:off x="-76729" y="21646"/>
            <a:ext cx="1341663" cy="1254299"/>
          </a:xfrm>
          <a:prstGeom prst="rect">
            <a:avLst/>
          </a:prstGeom>
          <a:noFill/>
          <a:ln>
            <a:noFill/>
          </a:ln>
        </p:spPr>
      </p:pic>
      <p:pic>
        <p:nvPicPr>
          <p:cNvPr id="691" name="Google Shape;691;g3df217c6de9_0_67"/>
          <p:cNvPicPr preferRelativeResize="0"/>
          <p:nvPr/>
        </p:nvPicPr>
        <p:blipFill rotWithShape="1">
          <a:blip r:embed="rId6">
            <a:alphaModFix/>
          </a:blip>
          <a:srcRect/>
          <a:stretch/>
        </p:blipFill>
        <p:spPr>
          <a:xfrm>
            <a:off x="9441455" y="6324387"/>
            <a:ext cx="2519188" cy="402599"/>
          </a:xfrm>
          <a:prstGeom prst="rect">
            <a:avLst/>
          </a:prstGeom>
          <a:noFill/>
          <a:ln>
            <a:noFill/>
          </a:ln>
        </p:spPr>
      </p:pic>
      <p:sp>
        <p:nvSpPr>
          <p:cNvPr id="692" name="Google Shape;692;g3df217c6de9_0_67"/>
          <p:cNvSpPr txBox="1"/>
          <p:nvPr/>
        </p:nvSpPr>
        <p:spPr>
          <a:xfrm>
            <a:off x="5809375" y="2904700"/>
            <a:ext cx="943800" cy="615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pt-BR" sz="2800">
                <a:solidFill>
                  <a:schemeClr val="dk1"/>
                </a:solidFill>
                <a:latin typeface="Calibri"/>
                <a:ea typeface="Calibri"/>
                <a:cs typeface="Calibri"/>
                <a:sym typeface="Calibri"/>
              </a:rPr>
              <a:t>FIM</a:t>
            </a:r>
            <a:endParaRPr sz="2800">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31"/>
        <p:cNvGrpSpPr/>
        <p:nvPr/>
      </p:nvGrpSpPr>
      <p:grpSpPr>
        <a:xfrm>
          <a:off x="0" y="0"/>
          <a:ext cx="0" cy="0"/>
          <a:chOff x="0" y="0"/>
          <a:chExt cx="0" cy="0"/>
        </a:xfrm>
      </p:grpSpPr>
      <p:sp>
        <p:nvSpPr>
          <p:cNvPr id="132" name="Google Shape;132;g3d51d62aadf_1_1"/>
          <p:cNvSpPr/>
          <p:nvPr/>
        </p:nvSpPr>
        <p:spPr>
          <a:xfrm>
            <a:off x="0" y="-1"/>
            <a:ext cx="12213900" cy="1254300"/>
          </a:xfrm>
          <a:prstGeom prst="rect">
            <a:avLst/>
          </a:prstGeom>
          <a:gradFill>
            <a:gsLst>
              <a:gs pos="0">
                <a:srgbClr val="005150"/>
              </a:gs>
              <a:gs pos="50000">
                <a:srgbClr val="007673"/>
              </a:gs>
              <a:gs pos="100000">
                <a:srgbClr val="008D8B"/>
              </a:gs>
            </a:gsLst>
            <a:lin ang="13500032" scaled="0"/>
          </a:gra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33" name="Google Shape;133;g3d51d62aadf_1_1"/>
          <p:cNvPicPr preferRelativeResize="0"/>
          <p:nvPr/>
        </p:nvPicPr>
        <p:blipFill rotWithShape="1">
          <a:blip r:embed="rId3">
            <a:alphaModFix/>
          </a:blip>
          <a:srcRect b="55693"/>
          <a:stretch/>
        </p:blipFill>
        <p:spPr>
          <a:xfrm>
            <a:off x="22034" y="-60433"/>
            <a:ext cx="12192000" cy="1341666"/>
          </a:xfrm>
          <a:prstGeom prst="rect">
            <a:avLst/>
          </a:prstGeom>
          <a:noFill/>
          <a:ln>
            <a:noFill/>
          </a:ln>
        </p:spPr>
      </p:pic>
      <p:sp>
        <p:nvSpPr>
          <p:cNvPr id="134" name="Google Shape;134;g3d51d62aadf_1_1"/>
          <p:cNvSpPr txBox="1"/>
          <p:nvPr/>
        </p:nvSpPr>
        <p:spPr>
          <a:xfrm>
            <a:off x="1592268" y="410345"/>
            <a:ext cx="8604600" cy="4002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pt-BR" sz="2000" b="1" i="0" u="none" strike="noStrike" cap="none">
                <a:solidFill>
                  <a:schemeClr val="lt1"/>
                </a:solidFill>
                <a:latin typeface="Calibri"/>
                <a:ea typeface="Calibri"/>
                <a:cs typeface="Calibri"/>
                <a:sym typeface="Calibri"/>
              </a:rPr>
              <a:t>Usuário Externo</a:t>
            </a:r>
            <a:endParaRPr sz="2000" b="1" i="0" u="none" strike="noStrike" cap="none">
              <a:solidFill>
                <a:schemeClr val="lt1"/>
              </a:solidFill>
              <a:latin typeface="Calibri"/>
              <a:ea typeface="Calibri"/>
              <a:cs typeface="Calibri"/>
              <a:sym typeface="Calibri"/>
            </a:endParaRPr>
          </a:p>
        </p:txBody>
      </p:sp>
      <p:pic>
        <p:nvPicPr>
          <p:cNvPr id="135" name="Google Shape;135;g3d51d62aadf_1_1"/>
          <p:cNvPicPr preferRelativeResize="0"/>
          <p:nvPr/>
        </p:nvPicPr>
        <p:blipFill rotWithShape="1">
          <a:blip r:embed="rId4">
            <a:alphaModFix/>
          </a:blip>
          <a:srcRect/>
          <a:stretch/>
        </p:blipFill>
        <p:spPr>
          <a:xfrm>
            <a:off x="8816016" y="5660218"/>
            <a:ext cx="3069981" cy="490624"/>
          </a:xfrm>
          <a:prstGeom prst="rect">
            <a:avLst/>
          </a:prstGeom>
          <a:noFill/>
          <a:ln>
            <a:noFill/>
          </a:ln>
        </p:spPr>
      </p:pic>
      <p:pic>
        <p:nvPicPr>
          <p:cNvPr id="136" name="Google Shape;136;g3d51d62aadf_1_1"/>
          <p:cNvPicPr preferRelativeResize="0"/>
          <p:nvPr/>
        </p:nvPicPr>
        <p:blipFill rotWithShape="1">
          <a:blip r:embed="rId5">
            <a:alphaModFix/>
          </a:blip>
          <a:srcRect r="72137" b="64349"/>
          <a:stretch/>
        </p:blipFill>
        <p:spPr>
          <a:xfrm rot="5400000">
            <a:off x="-76729" y="21646"/>
            <a:ext cx="1341663" cy="1254299"/>
          </a:xfrm>
          <a:prstGeom prst="rect">
            <a:avLst/>
          </a:prstGeom>
          <a:noFill/>
          <a:ln>
            <a:noFill/>
          </a:ln>
        </p:spPr>
      </p:pic>
      <p:pic>
        <p:nvPicPr>
          <p:cNvPr id="137" name="Google Shape;137;g3d51d62aadf_1_1"/>
          <p:cNvPicPr preferRelativeResize="0"/>
          <p:nvPr/>
        </p:nvPicPr>
        <p:blipFill rotWithShape="1">
          <a:blip r:embed="rId6">
            <a:alphaModFix/>
          </a:blip>
          <a:srcRect/>
          <a:stretch/>
        </p:blipFill>
        <p:spPr>
          <a:xfrm>
            <a:off x="9441455" y="6324387"/>
            <a:ext cx="2519188" cy="402599"/>
          </a:xfrm>
          <a:prstGeom prst="rect">
            <a:avLst/>
          </a:prstGeom>
          <a:noFill/>
          <a:ln>
            <a:noFill/>
          </a:ln>
        </p:spPr>
      </p:pic>
      <p:sp>
        <p:nvSpPr>
          <p:cNvPr id="138" name="Google Shape;138;g3d51d62aadf_1_1"/>
          <p:cNvSpPr txBox="1"/>
          <p:nvPr/>
        </p:nvSpPr>
        <p:spPr>
          <a:xfrm>
            <a:off x="973800" y="1515475"/>
            <a:ext cx="10328400" cy="43065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360"/>
              </a:spcBef>
              <a:spcAft>
                <a:spcPts val="0"/>
              </a:spcAft>
              <a:buClr>
                <a:srgbClr val="000000"/>
              </a:buClr>
              <a:buSzPts val="1500"/>
              <a:buFont typeface="Arial"/>
              <a:buNone/>
            </a:pPr>
            <a:r>
              <a:rPr lang="pt-BR" sz="1500" b="1" i="0" u="none" strike="noStrike" cap="none">
                <a:solidFill>
                  <a:schemeClr val="dk1"/>
                </a:solidFill>
                <a:latin typeface="Calibri"/>
                <a:ea typeface="Calibri"/>
                <a:cs typeface="Calibri"/>
                <a:sym typeface="Calibri"/>
              </a:rPr>
              <a:t>4.Sistema d</a:t>
            </a:r>
            <a:r>
              <a:rPr lang="pt-BR" sz="1500" b="1">
                <a:solidFill>
                  <a:schemeClr val="dk1"/>
                </a:solidFill>
                <a:latin typeface="Calibri"/>
                <a:ea typeface="Calibri"/>
                <a:cs typeface="Calibri"/>
                <a:sym typeface="Calibri"/>
              </a:rPr>
              <a:t>e Audiências</a:t>
            </a:r>
            <a:endParaRPr sz="1500" b="1" i="0" u="none" strike="noStrike" cap="none">
              <a:solidFill>
                <a:schemeClr val="dk1"/>
              </a:solidFill>
              <a:latin typeface="Calibri"/>
              <a:ea typeface="Calibri"/>
              <a:cs typeface="Calibri"/>
              <a:sym typeface="Calibri"/>
            </a:endParaRPr>
          </a:p>
          <a:p>
            <a:pPr marL="0" marR="0" lvl="0" indent="0" algn="l" rtl="0">
              <a:lnSpc>
                <a:spcPct val="100000"/>
              </a:lnSpc>
              <a:spcBef>
                <a:spcPts val="360"/>
              </a:spcBef>
              <a:spcAft>
                <a:spcPts val="0"/>
              </a:spcAft>
              <a:buClr>
                <a:srgbClr val="000000"/>
              </a:buClr>
              <a:buSzPts val="1500"/>
              <a:buFont typeface="Arial"/>
              <a:buNone/>
            </a:pPr>
            <a:r>
              <a:rPr lang="pt-BR" sz="1500" b="0" i="0" u="none" strike="noStrike" cap="none">
                <a:solidFill>
                  <a:schemeClr val="dk1"/>
                </a:solidFill>
                <a:latin typeface="Calibri"/>
                <a:ea typeface="Calibri"/>
                <a:cs typeface="Calibri"/>
                <a:sym typeface="Calibri"/>
              </a:rPr>
              <a:t>O Sistema d</a:t>
            </a:r>
            <a:r>
              <a:rPr lang="pt-BR" sz="1500">
                <a:solidFill>
                  <a:schemeClr val="dk1"/>
                </a:solidFill>
                <a:latin typeface="Calibri"/>
                <a:ea typeface="Calibri"/>
                <a:cs typeface="Calibri"/>
                <a:sym typeface="Calibri"/>
              </a:rPr>
              <a:t>e Audiências</a:t>
            </a:r>
            <a:r>
              <a:rPr lang="pt-BR" sz="1500" b="0" i="0" u="none" strike="noStrike" cap="none">
                <a:solidFill>
                  <a:schemeClr val="dk1"/>
                </a:solidFill>
                <a:latin typeface="Calibri"/>
                <a:ea typeface="Calibri"/>
                <a:cs typeface="Calibri"/>
                <a:sym typeface="Calibri"/>
              </a:rPr>
              <a:t> permite o agendamento e gerenciamento das audiências presenciais ou virtuais, tanto por parte das unidades organizacionais, como por parte </a:t>
            </a:r>
            <a:r>
              <a:rPr lang="pt-BR" sz="1500">
                <a:solidFill>
                  <a:schemeClr val="dk1"/>
                </a:solidFill>
                <a:latin typeface="Calibri"/>
                <a:ea typeface="Calibri"/>
                <a:cs typeface="Calibri"/>
                <a:sym typeface="Calibri"/>
              </a:rPr>
              <a:t>dos usuários</a:t>
            </a:r>
            <a:r>
              <a:rPr lang="pt-BR" sz="1500" b="0" i="0" u="none" strike="noStrike" cap="none">
                <a:solidFill>
                  <a:schemeClr val="dk1"/>
                </a:solidFill>
                <a:latin typeface="Calibri"/>
                <a:ea typeface="Calibri"/>
                <a:cs typeface="Calibri"/>
                <a:sym typeface="Calibri"/>
              </a:rPr>
              <a:t> e encontra-se disponível para acesso no portal da Anvisa. </a:t>
            </a:r>
            <a:endParaRPr sz="1500" b="0" i="0" u="none" strike="noStrike" cap="none">
              <a:solidFill>
                <a:schemeClr val="dk1"/>
              </a:solidFill>
              <a:latin typeface="Calibri"/>
              <a:ea typeface="Calibri"/>
              <a:cs typeface="Calibri"/>
              <a:sym typeface="Calibri"/>
            </a:endParaRPr>
          </a:p>
          <a:p>
            <a:pPr marL="0" marR="0" lvl="0" indent="0" algn="l" rtl="0">
              <a:lnSpc>
                <a:spcPct val="100000"/>
              </a:lnSpc>
              <a:spcBef>
                <a:spcPts val="360"/>
              </a:spcBef>
              <a:spcAft>
                <a:spcPts val="0"/>
              </a:spcAft>
              <a:buClr>
                <a:srgbClr val="000000"/>
              </a:buClr>
              <a:buSzPts val="1500"/>
              <a:buFont typeface="Arial"/>
              <a:buNone/>
            </a:pPr>
            <a:endParaRPr sz="1500" b="0" i="0" u="none" strike="noStrike" cap="none">
              <a:solidFill>
                <a:schemeClr val="dk1"/>
              </a:solidFill>
              <a:latin typeface="Calibri"/>
              <a:ea typeface="Calibri"/>
              <a:cs typeface="Calibri"/>
              <a:sym typeface="Calibri"/>
            </a:endParaRPr>
          </a:p>
          <a:p>
            <a:pPr marL="0" marR="0" lvl="0" indent="0" algn="l" rtl="0">
              <a:lnSpc>
                <a:spcPct val="100000"/>
              </a:lnSpc>
              <a:spcBef>
                <a:spcPts val="360"/>
              </a:spcBef>
              <a:spcAft>
                <a:spcPts val="0"/>
              </a:spcAft>
              <a:buClr>
                <a:srgbClr val="000000"/>
              </a:buClr>
              <a:buSzPts val="1500"/>
              <a:buFont typeface="Arial"/>
              <a:buNone/>
            </a:pPr>
            <a:r>
              <a:rPr lang="pt-BR" sz="1500" b="1" i="0" u="none" strike="noStrike" cap="none">
                <a:solidFill>
                  <a:schemeClr val="dk1"/>
                </a:solidFill>
                <a:latin typeface="Calibri"/>
                <a:ea typeface="Calibri"/>
                <a:cs typeface="Calibri"/>
                <a:sym typeface="Calibri"/>
              </a:rPr>
              <a:t>5.Como solicitar uma audiência presencial ou virtual com a Anvisa?</a:t>
            </a:r>
            <a:endParaRPr sz="1500" b="1" i="0" u="none" strike="noStrike" cap="none">
              <a:solidFill>
                <a:schemeClr val="dk1"/>
              </a:solidFill>
              <a:latin typeface="Calibri"/>
              <a:ea typeface="Calibri"/>
              <a:cs typeface="Calibri"/>
              <a:sym typeface="Calibri"/>
            </a:endParaRPr>
          </a:p>
          <a:p>
            <a:pPr marL="0" marR="0" lvl="0" indent="0" algn="just" rtl="0">
              <a:lnSpc>
                <a:spcPct val="115000"/>
              </a:lnSpc>
              <a:spcBef>
                <a:spcPts val="0"/>
              </a:spcBef>
              <a:spcAft>
                <a:spcPts val="0"/>
              </a:spcAft>
              <a:buClr>
                <a:schemeClr val="dk1"/>
              </a:buClr>
              <a:buSzPts val="1100"/>
              <a:buFont typeface="Arial"/>
              <a:buNone/>
            </a:pPr>
            <a:r>
              <a:rPr lang="pt-BR" sz="1500">
                <a:solidFill>
                  <a:schemeClr val="dk1"/>
                </a:solidFill>
                <a:latin typeface="Calibri"/>
                <a:ea typeface="Calibri"/>
                <a:cs typeface="Calibri"/>
                <a:sym typeface="Calibri"/>
              </a:rPr>
              <a:t>O usuário solicitante deve solicitar o agendamento de audiência presencial ou virtual com antecedência mínima definida pela unidade organizacional para a qual ele pretende solicitar a audiência e, observando em todos os casos, o prazo máximo de 15 (quinze) dias de antecedência da data pretendida.</a:t>
            </a:r>
            <a:endParaRPr sz="1500">
              <a:solidFill>
                <a:schemeClr val="dk1"/>
              </a:solidFill>
              <a:latin typeface="Calibri"/>
              <a:ea typeface="Calibri"/>
              <a:cs typeface="Calibri"/>
              <a:sym typeface="Calibri"/>
            </a:endParaRPr>
          </a:p>
          <a:p>
            <a:pPr marL="0" marR="0" lvl="0" indent="0" algn="just" rtl="0">
              <a:lnSpc>
                <a:spcPct val="115000"/>
              </a:lnSpc>
              <a:spcBef>
                <a:spcPts val="0"/>
              </a:spcBef>
              <a:spcAft>
                <a:spcPts val="0"/>
              </a:spcAft>
              <a:buClr>
                <a:schemeClr val="dk1"/>
              </a:buClr>
              <a:buSzPts val="1100"/>
              <a:buFont typeface="Arial"/>
              <a:buNone/>
            </a:pPr>
            <a:r>
              <a:rPr lang="pt-BR" sz="1500">
                <a:solidFill>
                  <a:schemeClr val="dk1"/>
                </a:solidFill>
                <a:latin typeface="Calibri"/>
                <a:ea typeface="Calibri"/>
                <a:cs typeface="Calibri"/>
                <a:sym typeface="Calibri"/>
              </a:rPr>
              <a:t>Quando o usuário no Sistema de Audiências acessar o calendário durante o agendamento, o próprio sistema avisará a partir de qual data poderá ser realizado o agendamento.</a:t>
            </a:r>
            <a:endParaRPr sz="1500">
              <a:solidFill>
                <a:schemeClr val="dk1"/>
              </a:solidFill>
              <a:latin typeface="Calibri"/>
              <a:ea typeface="Calibri"/>
              <a:cs typeface="Calibri"/>
              <a:sym typeface="Calibri"/>
            </a:endParaRPr>
          </a:p>
          <a:p>
            <a:pPr marL="0" marR="0" lvl="0" indent="0" algn="just" rtl="0">
              <a:lnSpc>
                <a:spcPct val="115000"/>
              </a:lnSpc>
              <a:spcBef>
                <a:spcPts val="0"/>
              </a:spcBef>
              <a:spcAft>
                <a:spcPts val="0"/>
              </a:spcAft>
              <a:buClr>
                <a:schemeClr val="dk1"/>
              </a:buClr>
              <a:buSzPts val="1100"/>
              <a:buFont typeface="Arial"/>
              <a:buNone/>
            </a:pPr>
            <a:endParaRPr sz="1500">
              <a:solidFill>
                <a:schemeClr val="dk1"/>
              </a:solidFill>
              <a:latin typeface="Calibri"/>
              <a:ea typeface="Calibri"/>
              <a:cs typeface="Calibri"/>
              <a:sym typeface="Calibri"/>
            </a:endParaRPr>
          </a:p>
          <a:p>
            <a:pPr marL="0" marR="0" lvl="0" indent="0" algn="just" rtl="0">
              <a:lnSpc>
                <a:spcPct val="115000"/>
              </a:lnSpc>
              <a:spcBef>
                <a:spcPts val="0"/>
              </a:spcBef>
              <a:spcAft>
                <a:spcPts val="0"/>
              </a:spcAft>
              <a:buClr>
                <a:schemeClr val="dk1"/>
              </a:buClr>
              <a:buSzPts val="1100"/>
              <a:buFont typeface="Arial"/>
              <a:buNone/>
            </a:pPr>
            <a:r>
              <a:rPr lang="pt-BR" sz="1500" b="1" i="0" u="none" strike="noStrike" cap="none">
                <a:solidFill>
                  <a:schemeClr val="dk1"/>
                </a:solidFill>
                <a:latin typeface="Calibri"/>
                <a:ea typeface="Calibri"/>
                <a:cs typeface="Calibri"/>
                <a:sym typeface="Calibri"/>
              </a:rPr>
              <a:t>6. Quem pode participar das audiências presenciais ou virtuais?</a:t>
            </a:r>
            <a:endParaRPr sz="1500" b="1" i="0" u="none" strike="noStrike" cap="none">
              <a:solidFill>
                <a:schemeClr val="dk1"/>
              </a:solidFill>
              <a:latin typeface="Calibri"/>
              <a:ea typeface="Calibri"/>
              <a:cs typeface="Calibri"/>
              <a:sym typeface="Calibri"/>
            </a:endParaRPr>
          </a:p>
          <a:p>
            <a:pPr marL="0" marR="0" lvl="0" indent="0" algn="just" rtl="0">
              <a:lnSpc>
                <a:spcPct val="115000"/>
              </a:lnSpc>
              <a:spcBef>
                <a:spcPts val="0"/>
              </a:spcBef>
              <a:spcAft>
                <a:spcPts val="0"/>
              </a:spcAft>
              <a:buClr>
                <a:schemeClr val="dk1"/>
              </a:buClr>
              <a:buSzPts val="1100"/>
              <a:buFont typeface="Arial"/>
              <a:buNone/>
            </a:pPr>
            <a:r>
              <a:rPr lang="pt-BR" sz="1500" b="0" i="0" u="none" strike="noStrike" cap="none">
                <a:solidFill>
                  <a:schemeClr val="dk1"/>
                </a:solidFill>
                <a:latin typeface="Calibri"/>
                <a:ea typeface="Calibri"/>
                <a:cs typeface="Calibri"/>
                <a:sym typeface="Calibri"/>
              </a:rPr>
              <a:t>Por parte da Anvisa nas audiências presenciais e virtuais estarão presentes, obrigatoriamente, no mínimo, dois agentes públicos.</a:t>
            </a:r>
            <a:endParaRPr sz="1500" b="0" i="0" u="none" strike="noStrike" cap="none">
              <a:solidFill>
                <a:schemeClr val="dk1"/>
              </a:solidFill>
              <a:latin typeface="Calibri"/>
              <a:ea typeface="Calibri"/>
              <a:cs typeface="Calibri"/>
              <a:sym typeface="Calibri"/>
            </a:endParaRPr>
          </a:p>
          <a:p>
            <a:pPr marL="0" marR="0" lvl="0" indent="0" algn="just" rtl="0">
              <a:lnSpc>
                <a:spcPct val="115000"/>
              </a:lnSpc>
              <a:spcBef>
                <a:spcPts val="0"/>
              </a:spcBef>
              <a:spcAft>
                <a:spcPts val="0"/>
              </a:spcAft>
              <a:buClr>
                <a:schemeClr val="dk1"/>
              </a:buClr>
              <a:buSzPts val="1100"/>
              <a:buFont typeface="Arial"/>
              <a:buNone/>
            </a:pPr>
            <a:r>
              <a:rPr lang="pt-BR" sz="1500" b="0" i="0" u="none" strike="noStrike" cap="none">
                <a:solidFill>
                  <a:schemeClr val="dk1"/>
                </a:solidFill>
                <a:latin typeface="Calibri"/>
                <a:ea typeface="Calibri"/>
                <a:cs typeface="Calibri"/>
                <a:sym typeface="Calibri"/>
              </a:rPr>
              <a:t>Por parte do usuário solicitante, cabe à ele indicar, por meio do Sistema do Parlatório, quais serão os participantes da audiência.</a:t>
            </a:r>
            <a:endParaRPr sz="1500" b="0" i="0" u="none" strike="noStrike" cap="none">
              <a:solidFill>
                <a:schemeClr val="dk1"/>
              </a:solidFill>
              <a:latin typeface="Calibri"/>
              <a:ea typeface="Calibri"/>
              <a:cs typeface="Calibri"/>
              <a:sym typeface="Calibri"/>
            </a:endParaRPr>
          </a:p>
          <a:p>
            <a:pPr marL="0" marR="0" lvl="0" indent="0" algn="just" rtl="0">
              <a:lnSpc>
                <a:spcPct val="115000"/>
              </a:lnSpc>
              <a:spcBef>
                <a:spcPts val="0"/>
              </a:spcBef>
              <a:spcAft>
                <a:spcPts val="0"/>
              </a:spcAft>
              <a:buClr>
                <a:schemeClr val="dk1"/>
              </a:buClr>
              <a:buSzPts val="1100"/>
              <a:buFont typeface="Arial"/>
              <a:buNone/>
            </a:pPr>
            <a:endParaRPr sz="1500" b="0" i="0" u="none" strike="noStrike" cap="none">
              <a:solidFill>
                <a:schemeClr val="dk1"/>
              </a:solidFill>
              <a:latin typeface="Calibri"/>
              <a:ea typeface="Calibri"/>
              <a:cs typeface="Calibri"/>
              <a:sym typeface="Calibri"/>
            </a:endParaRPr>
          </a:p>
          <a:p>
            <a:pPr marL="0" marR="0" lvl="0" indent="0" algn="just" rtl="0">
              <a:lnSpc>
                <a:spcPct val="115000"/>
              </a:lnSpc>
              <a:spcBef>
                <a:spcPts val="0"/>
              </a:spcBef>
              <a:spcAft>
                <a:spcPts val="0"/>
              </a:spcAft>
              <a:buClr>
                <a:schemeClr val="dk1"/>
              </a:buClr>
              <a:buSzPts val="1100"/>
              <a:buFont typeface="Arial"/>
              <a:buNone/>
            </a:pPr>
            <a:endParaRPr sz="1500" b="0" i="0" u="none" strike="noStrike" cap="none">
              <a:solidFill>
                <a:schemeClr val="dk1"/>
              </a:solidFill>
              <a:latin typeface="Calibri"/>
              <a:ea typeface="Calibri"/>
              <a:cs typeface="Calibri"/>
              <a:sym typeface="Calibri"/>
            </a:endParaRPr>
          </a:p>
          <a:p>
            <a:pPr marL="0" marR="0" lvl="0" indent="457200" algn="just" rtl="0">
              <a:lnSpc>
                <a:spcPct val="115000"/>
              </a:lnSpc>
              <a:spcBef>
                <a:spcPts val="0"/>
              </a:spcBef>
              <a:spcAft>
                <a:spcPts val="0"/>
              </a:spcAft>
              <a:buClr>
                <a:schemeClr val="dk1"/>
              </a:buClr>
              <a:buSzPts val="1100"/>
              <a:buFont typeface="Arial"/>
              <a:buNone/>
            </a:pPr>
            <a:endParaRPr sz="1500" b="0" i="0" u="none" strike="noStrike" cap="none">
              <a:solidFill>
                <a:schemeClr val="dk1"/>
              </a:solidFill>
              <a:latin typeface="Calibri"/>
              <a:ea typeface="Calibri"/>
              <a:cs typeface="Calibri"/>
              <a:sym typeface="Calibri"/>
            </a:endParaRPr>
          </a:p>
          <a:p>
            <a:pPr marL="0" marR="0" lvl="0" indent="0" algn="l" rtl="0">
              <a:lnSpc>
                <a:spcPct val="100000"/>
              </a:lnSpc>
              <a:spcBef>
                <a:spcPts val="360"/>
              </a:spcBef>
              <a:spcAft>
                <a:spcPts val="0"/>
              </a:spcAft>
              <a:buClr>
                <a:srgbClr val="000000"/>
              </a:buClr>
              <a:buSzPts val="1500"/>
              <a:buFont typeface="Arial"/>
              <a:buNone/>
            </a:pPr>
            <a:endParaRPr sz="1500" b="0" i="0" u="none" strike="noStrike" cap="none">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42"/>
        <p:cNvGrpSpPr/>
        <p:nvPr/>
      </p:nvGrpSpPr>
      <p:grpSpPr>
        <a:xfrm>
          <a:off x="0" y="0"/>
          <a:ext cx="0" cy="0"/>
          <a:chOff x="0" y="0"/>
          <a:chExt cx="0" cy="0"/>
        </a:xfrm>
      </p:grpSpPr>
      <p:sp>
        <p:nvSpPr>
          <p:cNvPr id="143" name="Google Shape;143;g34e85a16a31_0_18"/>
          <p:cNvSpPr/>
          <p:nvPr/>
        </p:nvSpPr>
        <p:spPr>
          <a:xfrm>
            <a:off x="0" y="-1"/>
            <a:ext cx="12213900" cy="1254300"/>
          </a:xfrm>
          <a:prstGeom prst="rect">
            <a:avLst/>
          </a:prstGeom>
          <a:gradFill>
            <a:gsLst>
              <a:gs pos="0">
                <a:srgbClr val="005150"/>
              </a:gs>
              <a:gs pos="50000">
                <a:srgbClr val="007673"/>
              </a:gs>
              <a:gs pos="100000">
                <a:srgbClr val="008D8B"/>
              </a:gs>
            </a:gsLst>
            <a:lin ang="13500032" scaled="0"/>
          </a:gra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44" name="Google Shape;144;g34e85a16a31_0_18"/>
          <p:cNvPicPr preferRelativeResize="0"/>
          <p:nvPr/>
        </p:nvPicPr>
        <p:blipFill rotWithShape="1">
          <a:blip r:embed="rId3">
            <a:alphaModFix/>
          </a:blip>
          <a:srcRect b="55693"/>
          <a:stretch/>
        </p:blipFill>
        <p:spPr>
          <a:xfrm>
            <a:off x="22034" y="-60433"/>
            <a:ext cx="12192000" cy="1341666"/>
          </a:xfrm>
          <a:prstGeom prst="rect">
            <a:avLst/>
          </a:prstGeom>
          <a:noFill/>
          <a:ln>
            <a:noFill/>
          </a:ln>
        </p:spPr>
      </p:pic>
      <p:sp>
        <p:nvSpPr>
          <p:cNvPr id="145" name="Google Shape;145;g34e85a16a31_0_18"/>
          <p:cNvSpPr txBox="1"/>
          <p:nvPr/>
        </p:nvSpPr>
        <p:spPr>
          <a:xfrm>
            <a:off x="1592268" y="410345"/>
            <a:ext cx="8604600" cy="4002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pt-BR" sz="2000" b="1" i="0" u="none" strike="noStrike" cap="none">
                <a:solidFill>
                  <a:schemeClr val="lt1"/>
                </a:solidFill>
                <a:latin typeface="Calibri"/>
                <a:ea typeface="Calibri"/>
                <a:cs typeface="Calibri"/>
                <a:sym typeface="Calibri"/>
              </a:rPr>
              <a:t>Usuário Externo</a:t>
            </a:r>
            <a:endParaRPr sz="2000" b="1" i="0" u="none" strike="noStrike" cap="none">
              <a:solidFill>
                <a:schemeClr val="lt1"/>
              </a:solidFill>
              <a:latin typeface="Calibri"/>
              <a:ea typeface="Calibri"/>
              <a:cs typeface="Calibri"/>
              <a:sym typeface="Calibri"/>
            </a:endParaRPr>
          </a:p>
        </p:txBody>
      </p:sp>
      <p:pic>
        <p:nvPicPr>
          <p:cNvPr id="146" name="Google Shape;146;g34e85a16a31_0_18"/>
          <p:cNvPicPr preferRelativeResize="0"/>
          <p:nvPr/>
        </p:nvPicPr>
        <p:blipFill rotWithShape="1">
          <a:blip r:embed="rId4">
            <a:alphaModFix/>
          </a:blip>
          <a:srcRect/>
          <a:stretch/>
        </p:blipFill>
        <p:spPr>
          <a:xfrm>
            <a:off x="8816016" y="5660218"/>
            <a:ext cx="3069981" cy="490624"/>
          </a:xfrm>
          <a:prstGeom prst="rect">
            <a:avLst/>
          </a:prstGeom>
          <a:noFill/>
          <a:ln>
            <a:noFill/>
          </a:ln>
        </p:spPr>
      </p:pic>
      <p:pic>
        <p:nvPicPr>
          <p:cNvPr id="147" name="Google Shape;147;g34e85a16a31_0_18"/>
          <p:cNvPicPr preferRelativeResize="0"/>
          <p:nvPr/>
        </p:nvPicPr>
        <p:blipFill rotWithShape="1">
          <a:blip r:embed="rId5">
            <a:alphaModFix/>
          </a:blip>
          <a:srcRect r="72137" b="64349"/>
          <a:stretch/>
        </p:blipFill>
        <p:spPr>
          <a:xfrm rot="5400000">
            <a:off x="-76729" y="21646"/>
            <a:ext cx="1341663" cy="1254299"/>
          </a:xfrm>
          <a:prstGeom prst="rect">
            <a:avLst/>
          </a:prstGeom>
          <a:noFill/>
          <a:ln>
            <a:noFill/>
          </a:ln>
        </p:spPr>
      </p:pic>
      <p:pic>
        <p:nvPicPr>
          <p:cNvPr id="148" name="Google Shape;148;g34e85a16a31_0_18"/>
          <p:cNvPicPr preferRelativeResize="0"/>
          <p:nvPr/>
        </p:nvPicPr>
        <p:blipFill rotWithShape="1">
          <a:blip r:embed="rId6">
            <a:alphaModFix/>
          </a:blip>
          <a:srcRect/>
          <a:stretch/>
        </p:blipFill>
        <p:spPr>
          <a:xfrm>
            <a:off x="9441455" y="6324387"/>
            <a:ext cx="2519188" cy="402599"/>
          </a:xfrm>
          <a:prstGeom prst="rect">
            <a:avLst/>
          </a:prstGeom>
          <a:noFill/>
          <a:ln>
            <a:noFill/>
          </a:ln>
        </p:spPr>
      </p:pic>
      <p:sp>
        <p:nvSpPr>
          <p:cNvPr id="149" name="Google Shape;149;g34e85a16a31_0_18"/>
          <p:cNvSpPr txBox="1"/>
          <p:nvPr/>
        </p:nvSpPr>
        <p:spPr>
          <a:xfrm>
            <a:off x="973800" y="1515475"/>
            <a:ext cx="10328400" cy="4306500"/>
          </a:xfrm>
          <a:prstGeom prst="rect">
            <a:avLst/>
          </a:prstGeom>
          <a:noFill/>
          <a:ln>
            <a:noFill/>
          </a:ln>
        </p:spPr>
        <p:txBody>
          <a:bodyPr spcFirstLastPara="1" wrap="square" lIns="91425" tIns="45700" rIns="91425" bIns="45700" anchor="t" anchorCtr="0">
            <a:noAutofit/>
          </a:bodyPr>
          <a:lstStyle/>
          <a:p>
            <a:pPr marL="0" marR="0" lvl="0" indent="0" algn="just" rtl="0">
              <a:lnSpc>
                <a:spcPct val="115000"/>
              </a:lnSpc>
              <a:spcBef>
                <a:spcPts val="0"/>
              </a:spcBef>
              <a:spcAft>
                <a:spcPts val="0"/>
              </a:spcAft>
              <a:buClr>
                <a:schemeClr val="dk1"/>
              </a:buClr>
              <a:buSzPts val="1100"/>
              <a:buFont typeface="Arial"/>
              <a:buNone/>
            </a:pPr>
            <a:r>
              <a:rPr lang="pt-BR" sz="1500" b="1" i="0" u="none" strike="noStrike" cap="none">
                <a:solidFill>
                  <a:schemeClr val="dk1"/>
                </a:solidFill>
                <a:latin typeface="Calibri"/>
                <a:ea typeface="Calibri"/>
                <a:cs typeface="Calibri"/>
                <a:sym typeface="Calibri"/>
              </a:rPr>
              <a:t>7. Quais são as informações a serem fornecidas para agendar uma audiência presencial ou virtual por meio do Sistema d</a:t>
            </a:r>
            <a:r>
              <a:rPr lang="pt-BR" sz="1500" b="1">
                <a:solidFill>
                  <a:schemeClr val="dk1"/>
                </a:solidFill>
                <a:latin typeface="Calibri"/>
                <a:ea typeface="Calibri"/>
                <a:cs typeface="Calibri"/>
                <a:sym typeface="Calibri"/>
              </a:rPr>
              <a:t>e Audiências</a:t>
            </a:r>
            <a:r>
              <a:rPr lang="pt-BR" sz="1500" b="1" i="0" u="none" strike="noStrike" cap="none">
                <a:solidFill>
                  <a:schemeClr val="dk1"/>
                </a:solidFill>
                <a:latin typeface="Calibri"/>
                <a:ea typeface="Calibri"/>
                <a:cs typeface="Calibri"/>
                <a:sym typeface="Calibri"/>
              </a:rPr>
              <a:t>?</a:t>
            </a:r>
            <a:endParaRPr sz="1500" b="1" i="0" u="none" strike="noStrike" cap="none">
              <a:solidFill>
                <a:schemeClr val="dk1"/>
              </a:solidFill>
              <a:latin typeface="Calibri"/>
              <a:ea typeface="Calibri"/>
              <a:cs typeface="Calibri"/>
              <a:sym typeface="Calibri"/>
            </a:endParaRPr>
          </a:p>
          <a:p>
            <a:pPr marL="0" marR="0" lvl="0" indent="0" algn="just" rtl="0">
              <a:lnSpc>
                <a:spcPct val="115000"/>
              </a:lnSpc>
              <a:spcBef>
                <a:spcPts val="0"/>
              </a:spcBef>
              <a:spcAft>
                <a:spcPts val="0"/>
              </a:spcAft>
              <a:buClr>
                <a:schemeClr val="dk1"/>
              </a:buClr>
              <a:buSzPts val="1100"/>
              <a:buFont typeface="Arial"/>
              <a:buNone/>
            </a:pPr>
            <a:r>
              <a:rPr lang="pt-BR" sz="1500" b="0" i="0" u="none" strike="noStrike" cap="none">
                <a:solidFill>
                  <a:schemeClr val="dk1"/>
                </a:solidFill>
                <a:latin typeface="Calibri"/>
                <a:ea typeface="Calibri"/>
                <a:cs typeface="Calibri"/>
                <a:sym typeface="Calibri"/>
              </a:rPr>
              <a:t>Acessar o </a:t>
            </a:r>
            <a:r>
              <a:rPr lang="pt-BR" sz="1500" b="0" i="0" u="none" strike="noStrike" cap="none">
                <a:solidFill>
                  <a:schemeClr val="dk1"/>
                </a:solidFill>
                <a:highlight>
                  <a:schemeClr val="lt1"/>
                </a:highlight>
                <a:latin typeface="Calibri"/>
                <a:ea typeface="Calibri"/>
                <a:cs typeface="Calibri"/>
                <a:sym typeface="Calibri"/>
              </a:rPr>
              <a:t>Sistema do </a:t>
            </a:r>
            <a:r>
              <a:rPr lang="pt-BR" sz="1500">
                <a:solidFill>
                  <a:schemeClr val="dk1"/>
                </a:solidFill>
                <a:highlight>
                  <a:schemeClr val="lt1"/>
                </a:highlight>
                <a:latin typeface="Calibri"/>
                <a:ea typeface="Calibri"/>
                <a:cs typeface="Calibri"/>
                <a:sym typeface="Calibri"/>
              </a:rPr>
              <a:t>Audiências</a:t>
            </a:r>
            <a:r>
              <a:rPr lang="pt-BR" sz="1500" b="0" i="0" u="none" strike="noStrike" cap="none">
                <a:solidFill>
                  <a:schemeClr val="dk1"/>
                </a:solidFill>
                <a:highlight>
                  <a:schemeClr val="lt1"/>
                </a:highlight>
                <a:latin typeface="Calibri"/>
                <a:ea typeface="Calibri"/>
                <a:cs typeface="Calibri"/>
                <a:sym typeface="Calibri"/>
              </a:rPr>
              <a:t> por meio do GOV.BR </a:t>
            </a:r>
            <a:r>
              <a:rPr lang="pt-BR" sz="1500" b="0" i="0" u="none" strike="noStrike" cap="none">
                <a:solidFill>
                  <a:schemeClr val="dk1"/>
                </a:solidFill>
                <a:latin typeface="Calibri"/>
                <a:ea typeface="Calibri"/>
                <a:cs typeface="Calibri"/>
                <a:sym typeface="Calibri"/>
              </a:rPr>
              <a:t>e informar:</a:t>
            </a:r>
            <a:endParaRPr sz="1500" b="0" i="0" u="none" strike="noStrike" cap="none">
              <a:solidFill>
                <a:schemeClr val="dk1"/>
              </a:solidFill>
              <a:latin typeface="Calibri"/>
              <a:ea typeface="Calibri"/>
              <a:cs typeface="Calibri"/>
              <a:sym typeface="Calibri"/>
            </a:endParaRPr>
          </a:p>
          <a:p>
            <a:pPr marL="0" marR="0" lvl="0" indent="0" algn="just" rtl="0">
              <a:lnSpc>
                <a:spcPct val="115000"/>
              </a:lnSpc>
              <a:spcBef>
                <a:spcPts val="0"/>
              </a:spcBef>
              <a:spcAft>
                <a:spcPts val="0"/>
              </a:spcAft>
              <a:buClr>
                <a:schemeClr val="dk1"/>
              </a:buClr>
              <a:buSzPts val="1100"/>
              <a:buFont typeface="Arial"/>
              <a:buNone/>
            </a:pPr>
            <a:r>
              <a:rPr lang="pt-BR" sz="1500" b="0" i="0" u="none" strike="noStrike" cap="none">
                <a:solidFill>
                  <a:schemeClr val="dk1"/>
                </a:solidFill>
                <a:latin typeface="Calibri"/>
                <a:ea typeface="Calibri"/>
                <a:cs typeface="Calibri"/>
                <a:sym typeface="Calibri"/>
              </a:rPr>
              <a:t>I - a organização pública ou privada a qual representa;</a:t>
            </a:r>
            <a:endParaRPr sz="1500" b="0" i="0" u="none" strike="noStrike" cap="none">
              <a:solidFill>
                <a:schemeClr val="dk1"/>
              </a:solidFill>
              <a:latin typeface="Calibri"/>
              <a:ea typeface="Calibri"/>
              <a:cs typeface="Calibri"/>
              <a:sym typeface="Calibri"/>
            </a:endParaRPr>
          </a:p>
          <a:p>
            <a:pPr marL="0" marR="0" lvl="0" indent="0" algn="just" rtl="0">
              <a:lnSpc>
                <a:spcPct val="115000"/>
              </a:lnSpc>
              <a:spcBef>
                <a:spcPts val="0"/>
              </a:spcBef>
              <a:spcAft>
                <a:spcPts val="0"/>
              </a:spcAft>
              <a:buClr>
                <a:schemeClr val="dk1"/>
              </a:buClr>
              <a:buSzPts val="1100"/>
              <a:buFont typeface="Arial"/>
              <a:buNone/>
            </a:pPr>
            <a:r>
              <a:rPr lang="pt-BR" sz="1500" b="0" i="0" u="none" strike="noStrike" cap="none">
                <a:solidFill>
                  <a:schemeClr val="dk1"/>
                </a:solidFill>
                <a:latin typeface="Calibri"/>
                <a:ea typeface="Calibri"/>
                <a:cs typeface="Calibri"/>
                <a:sym typeface="Calibri"/>
              </a:rPr>
              <a:t>II – os participantes com a indicação de seus cargos;</a:t>
            </a:r>
            <a:endParaRPr sz="1500" b="0" i="0" u="none" strike="noStrike" cap="none">
              <a:solidFill>
                <a:schemeClr val="dk1"/>
              </a:solidFill>
              <a:latin typeface="Calibri"/>
              <a:ea typeface="Calibri"/>
              <a:cs typeface="Calibri"/>
              <a:sym typeface="Calibri"/>
            </a:endParaRPr>
          </a:p>
          <a:p>
            <a:pPr marL="0" marR="0" lvl="0" indent="0" algn="just" rtl="0">
              <a:lnSpc>
                <a:spcPct val="115000"/>
              </a:lnSpc>
              <a:spcBef>
                <a:spcPts val="0"/>
              </a:spcBef>
              <a:spcAft>
                <a:spcPts val="0"/>
              </a:spcAft>
              <a:buClr>
                <a:schemeClr val="dk1"/>
              </a:buClr>
              <a:buSzPts val="1100"/>
              <a:buFont typeface="Arial"/>
              <a:buNone/>
            </a:pPr>
            <a:r>
              <a:rPr lang="pt-BR" sz="1500" b="0" i="0" u="none" strike="noStrike" cap="none">
                <a:solidFill>
                  <a:schemeClr val="dk1"/>
                </a:solidFill>
                <a:latin typeface="Calibri"/>
                <a:ea typeface="Calibri"/>
                <a:cs typeface="Calibri"/>
                <a:sym typeface="Calibri"/>
              </a:rPr>
              <a:t>III – a(s) unidade(s) organizacional(s) com a(s) qual(s) pretende obter a audiência presencial ou virtual;</a:t>
            </a:r>
            <a:endParaRPr sz="1500" b="0" i="0" u="none" strike="noStrike" cap="none">
              <a:solidFill>
                <a:schemeClr val="dk1"/>
              </a:solidFill>
              <a:latin typeface="Calibri"/>
              <a:ea typeface="Calibri"/>
              <a:cs typeface="Calibri"/>
              <a:sym typeface="Calibri"/>
            </a:endParaRPr>
          </a:p>
          <a:p>
            <a:pPr marL="0" marR="0" lvl="0" indent="0" algn="just" rtl="0">
              <a:lnSpc>
                <a:spcPct val="115000"/>
              </a:lnSpc>
              <a:spcBef>
                <a:spcPts val="0"/>
              </a:spcBef>
              <a:spcAft>
                <a:spcPts val="0"/>
              </a:spcAft>
              <a:buClr>
                <a:schemeClr val="dk1"/>
              </a:buClr>
              <a:buSzPts val="1100"/>
              <a:buFont typeface="Arial"/>
              <a:buNone/>
            </a:pPr>
            <a:r>
              <a:rPr lang="pt-BR" sz="1500" b="0" i="0" u="none" strike="noStrike" cap="none">
                <a:solidFill>
                  <a:schemeClr val="dk1"/>
                </a:solidFill>
                <a:latin typeface="Calibri"/>
                <a:ea typeface="Calibri"/>
                <a:cs typeface="Calibri"/>
                <a:sym typeface="Calibri"/>
              </a:rPr>
              <a:t>IV – a data e o horário pretendidos para realização da audiência de acordo com a agenda disponibilizada no Sistema </a:t>
            </a:r>
            <a:r>
              <a:rPr lang="pt-BR" sz="1500">
                <a:solidFill>
                  <a:schemeClr val="dk1"/>
                </a:solidFill>
                <a:latin typeface="Calibri"/>
                <a:ea typeface="Calibri"/>
                <a:cs typeface="Calibri"/>
                <a:sym typeface="Calibri"/>
              </a:rPr>
              <a:t>de Audiências, </a:t>
            </a:r>
            <a:r>
              <a:rPr lang="pt-BR" sz="1500" b="0" i="0" u="none" strike="noStrike" cap="none">
                <a:solidFill>
                  <a:schemeClr val="dk1"/>
                </a:solidFill>
                <a:latin typeface="Calibri"/>
                <a:ea typeface="Calibri"/>
                <a:cs typeface="Calibri"/>
                <a:sym typeface="Calibri"/>
              </a:rPr>
              <a:t>pela unidade organizacional com a qual se pretende realizar a audiência.</a:t>
            </a:r>
            <a:endParaRPr sz="1500" b="0" i="0" u="none" strike="noStrike" cap="none">
              <a:solidFill>
                <a:schemeClr val="dk1"/>
              </a:solidFill>
              <a:latin typeface="Calibri"/>
              <a:ea typeface="Calibri"/>
              <a:cs typeface="Calibri"/>
              <a:sym typeface="Calibri"/>
            </a:endParaRPr>
          </a:p>
          <a:p>
            <a:pPr marL="0" marR="0" lvl="0" indent="0" algn="just" rtl="0">
              <a:lnSpc>
                <a:spcPct val="115000"/>
              </a:lnSpc>
              <a:spcBef>
                <a:spcPts val="0"/>
              </a:spcBef>
              <a:spcAft>
                <a:spcPts val="0"/>
              </a:spcAft>
              <a:buClr>
                <a:schemeClr val="dk1"/>
              </a:buClr>
              <a:buSzPts val="1100"/>
              <a:buFont typeface="Arial"/>
              <a:buNone/>
            </a:pPr>
            <a:r>
              <a:rPr lang="pt-BR" sz="1500" b="0" i="0" u="none" strike="noStrike" cap="none">
                <a:solidFill>
                  <a:schemeClr val="dk1"/>
                </a:solidFill>
                <a:latin typeface="Calibri"/>
                <a:ea typeface="Calibri"/>
                <a:cs typeface="Calibri"/>
                <a:sym typeface="Calibri"/>
              </a:rPr>
              <a:t>V – a descrição completa da pauta, contendo:</a:t>
            </a:r>
            <a:endParaRPr sz="1500" b="0" i="0" u="none" strike="noStrike" cap="none">
              <a:solidFill>
                <a:schemeClr val="dk1"/>
              </a:solidFill>
              <a:latin typeface="Calibri"/>
              <a:ea typeface="Calibri"/>
              <a:cs typeface="Calibri"/>
              <a:sym typeface="Calibri"/>
            </a:endParaRPr>
          </a:p>
          <a:p>
            <a:pPr marL="0" marR="0" lvl="0" indent="0" algn="just" rtl="0">
              <a:lnSpc>
                <a:spcPct val="115000"/>
              </a:lnSpc>
              <a:spcBef>
                <a:spcPts val="0"/>
              </a:spcBef>
              <a:spcAft>
                <a:spcPts val="0"/>
              </a:spcAft>
              <a:buClr>
                <a:schemeClr val="dk1"/>
              </a:buClr>
              <a:buSzPts val="1100"/>
              <a:buFont typeface="Arial"/>
              <a:buNone/>
            </a:pPr>
            <a:r>
              <a:rPr lang="pt-BR" sz="1500" b="0" i="0" u="none" strike="noStrike" cap="none">
                <a:solidFill>
                  <a:schemeClr val="dk1"/>
                </a:solidFill>
                <a:latin typeface="Calibri"/>
                <a:ea typeface="Calibri"/>
                <a:cs typeface="Calibri"/>
                <a:sym typeface="Calibri"/>
              </a:rPr>
              <a:t>a) motivação: objetivos, detalhamento dos assuntos e desdobramentos a serem tratados;</a:t>
            </a:r>
            <a:endParaRPr sz="1500" b="0" i="0" u="none" strike="noStrike" cap="none">
              <a:solidFill>
                <a:schemeClr val="dk1"/>
              </a:solidFill>
              <a:latin typeface="Calibri"/>
              <a:ea typeface="Calibri"/>
              <a:cs typeface="Calibri"/>
              <a:sym typeface="Calibri"/>
            </a:endParaRPr>
          </a:p>
          <a:p>
            <a:pPr marL="0" marR="0" lvl="0" indent="0" algn="just" rtl="0">
              <a:lnSpc>
                <a:spcPct val="115000"/>
              </a:lnSpc>
              <a:spcBef>
                <a:spcPts val="0"/>
              </a:spcBef>
              <a:spcAft>
                <a:spcPts val="0"/>
              </a:spcAft>
              <a:buClr>
                <a:schemeClr val="dk1"/>
              </a:buClr>
              <a:buSzPts val="1100"/>
              <a:buFont typeface="Arial"/>
              <a:buNone/>
            </a:pPr>
            <a:r>
              <a:rPr lang="pt-BR" sz="1500" b="0" i="0" u="none" strike="noStrike" cap="none">
                <a:solidFill>
                  <a:schemeClr val="dk1"/>
                </a:solidFill>
                <a:latin typeface="Calibri"/>
                <a:ea typeface="Calibri"/>
                <a:cs typeface="Calibri"/>
                <a:sym typeface="Calibri"/>
              </a:rPr>
              <a:t>b) o(s) número(s) do(s) processo(s) e expediente(s) que será(ão) objeto da audiência, se for o caso;</a:t>
            </a:r>
            <a:endParaRPr sz="1500" b="0" i="0" u="none" strike="noStrike" cap="none">
              <a:solidFill>
                <a:schemeClr val="dk1"/>
              </a:solidFill>
              <a:latin typeface="Calibri"/>
              <a:ea typeface="Calibri"/>
              <a:cs typeface="Calibri"/>
              <a:sym typeface="Calibri"/>
            </a:endParaRPr>
          </a:p>
          <a:p>
            <a:pPr marL="0" marR="0" lvl="0" indent="0" algn="just" rtl="0">
              <a:lnSpc>
                <a:spcPct val="115000"/>
              </a:lnSpc>
              <a:spcBef>
                <a:spcPts val="0"/>
              </a:spcBef>
              <a:spcAft>
                <a:spcPts val="0"/>
              </a:spcAft>
              <a:buClr>
                <a:schemeClr val="dk1"/>
              </a:buClr>
              <a:buSzPts val="1100"/>
              <a:buFont typeface="Arial"/>
              <a:buNone/>
            </a:pPr>
            <a:r>
              <a:rPr lang="pt-BR" sz="1500" b="0" i="0" u="none" strike="noStrike" cap="none">
                <a:solidFill>
                  <a:schemeClr val="dk1"/>
                </a:solidFill>
                <a:latin typeface="Calibri"/>
                <a:ea typeface="Calibri"/>
                <a:cs typeface="Calibri"/>
                <a:sym typeface="Calibri"/>
              </a:rPr>
              <a:t>c) informações gerais sobre o produto/serviço ou empresa;</a:t>
            </a:r>
            <a:endParaRPr sz="1500" b="0" i="0" u="none" strike="noStrike" cap="none">
              <a:solidFill>
                <a:schemeClr val="dk1"/>
              </a:solidFill>
              <a:latin typeface="Calibri"/>
              <a:ea typeface="Calibri"/>
              <a:cs typeface="Calibri"/>
              <a:sym typeface="Calibri"/>
            </a:endParaRPr>
          </a:p>
          <a:p>
            <a:pPr marL="0" marR="0" lvl="0" indent="0" algn="just" rtl="0">
              <a:lnSpc>
                <a:spcPct val="115000"/>
              </a:lnSpc>
              <a:spcBef>
                <a:spcPts val="0"/>
              </a:spcBef>
              <a:spcAft>
                <a:spcPts val="0"/>
              </a:spcAft>
              <a:buClr>
                <a:schemeClr val="dk1"/>
              </a:buClr>
              <a:buSzPts val="1100"/>
              <a:buFont typeface="Arial"/>
              <a:buNone/>
            </a:pPr>
            <a:r>
              <a:rPr lang="pt-BR" sz="1500" b="0" i="0" u="none" strike="noStrike" cap="none">
                <a:solidFill>
                  <a:schemeClr val="dk1"/>
                </a:solidFill>
                <a:latin typeface="Calibri"/>
                <a:ea typeface="Calibri"/>
                <a:cs typeface="Calibri"/>
                <a:sym typeface="Calibri"/>
              </a:rPr>
              <a:t>d) número(s) do(s) protocolo(s) aberto(s) de atendimento anteriores não solucionados, acompanhado(s) da(s) dúvida(s) remanescente(s); e</a:t>
            </a:r>
            <a:endParaRPr sz="1500" b="0" i="0" u="none" strike="noStrike" cap="none">
              <a:solidFill>
                <a:schemeClr val="dk1"/>
              </a:solidFill>
              <a:latin typeface="Calibri"/>
              <a:ea typeface="Calibri"/>
              <a:cs typeface="Calibri"/>
              <a:sym typeface="Calibri"/>
            </a:endParaRPr>
          </a:p>
          <a:p>
            <a:pPr marL="0" marR="0" lvl="0" indent="0" algn="just" rtl="0">
              <a:lnSpc>
                <a:spcPct val="115000"/>
              </a:lnSpc>
              <a:spcBef>
                <a:spcPts val="0"/>
              </a:spcBef>
              <a:spcAft>
                <a:spcPts val="0"/>
              </a:spcAft>
              <a:buClr>
                <a:schemeClr val="dk1"/>
              </a:buClr>
              <a:buSzPts val="1100"/>
              <a:buFont typeface="Arial"/>
              <a:buNone/>
            </a:pPr>
            <a:r>
              <a:rPr lang="pt-BR" sz="1500" b="0" i="0" u="none" strike="noStrike" cap="none">
                <a:solidFill>
                  <a:schemeClr val="dk1"/>
                </a:solidFill>
                <a:latin typeface="Calibri"/>
                <a:ea typeface="Calibri"/>
                <a:cs typeface="Calibri"/>
                <a:sym typeface="Calibri"/>
              </a:rPr>
              <a:t>e) atas anteriores, no caso de o assunto já ter sido objeto de alguma audiência.</a:t>
            </a:r>
            <a:endParaRPr sz="1500" b="0" i="0" u="none" strike="noStrike" cap="none">
              <a:solidFill>
                <a:schemeClr val="dk1"/>
              </a:solidFill>
              <a:latin typeface="Calibri"/>
              <a:ea typeface="Calibri"/>
              <a:cs typeface="Calibri"/>
              <a:sym typeface="Calibri"/>
            </a:endParaRPr>
          </a:p>
          <a:p>
            <a:pPr marL="0" marR="0" lvl="0" indent="0" algn="l" rtl="0">
              <a:lnSpc>
                <a:spcPct val="100000"/>
              </a:lnSpc>
              <a:spcBef>
                <a:spcPts val="360"/>
              </a:spcBef>
              <a:spcAft>
                <a:spcPts val="0"/>
              </a:spcAft>
              <a:buClr>
                <a:srgbClr val="000000"/>
              </a:buClr>
              <a:buSzPts val="1500"/>
              <a:buFont typeface="Arial"/>
              <a:buNone/>
            </a:pPr>
            <a:endParaRPr sz="1500" b="1" i="0" u="none" strike="noStrike" cap="none">
              <a:solidFill>
                <a:schemeClr val="dk1"/>
              </a:solidFill>
              <a:latin typeface="Calibri"/>
              <a:ea typeface="Calibri"/>
              <a:cs typeface="Calibri"/>
              <a:sym typeface="Calibri"/>
            </a:endParaRPr>
          </a:p>
          <a:p>
            <a:pPr marL="0" marR="0" lvl="0" indent="0" algn="just" rtl="0">
              <a:lnSpc>
                <a:spcPct val="115000"/>
              </a:lnSpc>
              <a:spcBef>
                <a:spcPts val="0"/>
              </a:spcBef>
              <a:spcAft>
                <a:spcPts val="0"/>
              </a:spcAft>
              <a:buClr>
                <a:schemeClr val="dk1"/>
              </a:buClr>
              <a:buSzPts val="1100"/>
              <a:buFont typeface="Arial"/>
              <a:buNone/>
            </a:pPr>
            <a:r>
              <a:rPr lang="pt-BR" sz="1500" b="1" i="0" u="none" strike="noStrike" cap="none">
                <a:solidFill>
                  <a:schemeClr val="dk1"/>
                </a:solidFill>
                <a:latin typeface="Calibri"/>
                <a:ea typeface="Calibri"/>
                <a:cs typeface="Calibri"/>
                <a:sym typeface="Calibri"/>
              </a:rPr>
              <a:t>Observação:</a:t>
            </a:r>
            <a:r>
              <a:rPr lang="pt-BR" sz="1500" b="0" i="0" u="none" strike="noStrike" cap="none">
                <a:solidFill>
                  <a:schemeClr val="dk1"/>
                </a:solidFill>
                <a:latin typeface="Calibri"/>
                <a:ea typeface="Calibri"/>
                <a:cs typeface="Calibri"/>
                <a:sym typeface="Calibri"/>
              </a:rPr>
              <a:t> a unidade organizacional da Anvisa poderá solicitar, por meio do Sistema do </a:t>
            </a:r>
            <a:r>
              <a:rPr lang="pt-BR" sz="1500">
                <a:solidFill>
                  <a:schemeClr val="dk1"/>
                </a:solidFill>
                <a:latin typeface="Calibri"/>
                <a:ea typeface="Calibri"/>
                <a:cs typeface="Calibri"/>
                <a:sym typeface="Calibri"/>
              </a:rPr>
              <a:t>Audiências</a:t>
            </a:r>
            <a:r>
              <a:rPr lang="pt-BR" sz="1500" b="0" i="0" u="none" strike="noStrike" cap="none">
                <a:solidFill>
                  <a:schemeClr val="dk1"/>
                </a:solidFill>
                <a:latin typeface="Calibri"/>
                <a:ea typeface="Calibri"/>
                <a:cs typeface="Calibri"/>
                <a:sym typeface="Calibri"/>
              </a:rPr>
              <a:t>, outras informações que julgar relevantes para confirmar ou não a audiência requerida.</a:t>
            </a:r>
            <a:endParaRPr sz="1500" b="0" i="0" u="none" strike="noStrike" cap="none">
              <a:solidFill>
                <a:schemeClr val="dk1"/>
              </a:solidFill>
              <a:latin typeface="Calibri"/>
              <a:ea typeface="Calibri"/>
              <a:cs typeface="Calibri"/>
              <a:sym typeface="Calibri"/>
            </a:endParaRPr>
          </a:p>
          <a:p>
            <a:pPr marL="0" marR="0" lvl="0" indent="0" algn="l" rtl="0">
              <a:lnSpc>
                <a:spcPct val="100000"/>
              </a:lnSpc>
              <a:spcBef>
                <a:spcPts val="360"/>
              </a:spcBef>
              <a:spcAft>
                <a:spcPts val="0"/>
              </a:spcAft>
              <a:buClr>
                <a:srgbClr val="000000"/>
              </a:buClr>
              <a:buSzPts val="1500"/>
              <a:buFont typeface="Arial"/>
              <a:buNone/>
            </a:pPr>
            <a:endParaRPr sz="1500" b="1" i="0" u="none" strike="noStrike" cap="none">
              <a:solidFill>
                <a:schemeClr val="dk1"/>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53"/>
        <p:cNvGrpSpPr/>
        <p:nvPr/>
      </p:nvGrpSpPr>
      <p:grpSpPr>
        <a:xfrm>
          <a:off x="0" y="0"/>
          <a:ext cx="0" cy="0"/>
          <a:chOff x="0" y="0"/>
          <a:chExt cx="0" cy="0"/>
        </a:xfrm>
      </p:grpSpPr>
      <p:sp>
        <p:nvSpPr>
          <p:cNvPr id="154" name="Google Shape;154;g3d51d62aadf_1_90"/>
          <p:cNvSpPr/>
          <p:nvPr/>
        </p:nvSpPr>
        <p:spPr>
          <a:xfrm>
            <a:off x="0" y="-1"/>
            <a:ext cx="12213900" cy="1254300"/>
          </a:xfrm>
          <a:prstGeom prst="rect">
            <a:avLst/>
          </a:prstGeom>
          <a:gradFill>
            <a:gsLst>
              <a:gs pos="0">
                <a:srgbClr val="005150"/>
              </a:gs>
              <a:gs pos="50000">
                <a:srgbClr val="007673"/>
              </a:gs>
              <a:gs pos="100000">
                <a:srgbClr val="008D8B"/>
              </a:gs>
            </a:gsLst>
            <a:lin ang="13500032" scaled="0"/>
          </a:gra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55" name="Google Shape;155;g3d51d62aadf_1_90"/>
          <p:cNvPicPr preferRelativeResize="0"/>
          <p:nvPr/>
        </p:nvPicPr>
        <p:blipFill rotWithShape="1">
          <a:blip r:embed="rId3">
            <a:alphaModFix/>
          </a:blip>
          <a:srcRect b="55693"/>
          <a:stretch/>
        </p:blipFill>
        <p:spPr>
          <a:xfrm>
            <a:off x="22034" y="-60433"/>
            <a:ext cx="12192000" cy="1341666"/>
          </a:xfrm>
          <a:prstGeom prst="rect">
            <a:avLst/>
          </a:prstGeom>
          <a:noFill/>
          <a:ln>
            <a:noFill/>
          </a:ln>
        </p:spPr>
      </p:pic>
      <p:sp>
        <p:nvSpPr>
          <p:cNvPr id="156" name="Google Shape;156;g3d51d62aadf_1_90"/>
          <p:cNvSpPr txBox="1"/>
          <p:nvPr/>
        </p:nvSpPr>
        <p:spPr>
          <a:xfrm>
            <a:off x="1592268" y="410345"/>
            <a:ext cx="8604600" cy="4002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pt-BR" sz="2000" b="1" i="0" u="none" strike="noStrike" cap="none">
                <a:solidFill>
                  <a:schemeClr val="lt1"/>
                </a:solidFill>
                <a:latin typeface="Calibri"/>
                <a:ea typeface="Calibri"/>
                <a:cs typeface="Calibri"/>
                <a:sym typeface="Calibri"/>
              </a:rPr>
              <a:t>Usuário Externo</a:t>
            </a:r>
            <a:endParaRPr sz="2000" b="1" i="0" u="none" strike="noStrike" cap="none">
              <a:solidFill>
                <a:schemeClr val="lt1"/>
              </a:solidFill>
              <a:latin typeface="Calibri"/>
              <a:ea typeface="Calibri"/>
              <a:cs typeface="Calibri"/>
              <a:sym typeface="Calibri"/>
            </a:endParaRPr>
          </a:p>
        </p:txBody>
      </p:sp>
      <p:pic>
        <p:nvPicPr>
          <p:cNvPr id="157" name="Google Shape;157;g3d51d62aadf_1_90"/>
          <p:cNvPicPr preferRelativeResize="0"/>
          <p:nvPr/>
        </p:nvPicPr>
        <p:blipFill rotWithShape="1">
          <a:blip r:embed="rId4">
            <a:alphaModFix/>
          </a:blip>
          <a:srcRect/>
          <a:stretch/>
        </p:blipFill>
        <p:spPr>
          <a:xfrm>
            <a:off x="8816016" y="5660218"/>
            <a:ext cx="3069981" cy="490624"/>
          </a:xfrm>
          <a:prstGeom prst="rect">
            <a:avLst/>
          </a:prstGeom>
          <a:noFill/>
          <a:ln>
            <a:noFill/>
          </a:ln>
        </p:spPr>
      </p:pic>
      <p:pic>
        <p:nvPicPr>
          <p:cNvPr id="158" name="Google Shape;158;g3d51d62aadf_1_90"/>
          <p:cNvPicPr preferRelativeResize="0"/>
          <p:nvPr/>
        </p:nvPicPr>
        <p:blipFill rotWithShape="1">
          <a:blip r:embed="rId5">
            <a:alphaModFix/>
          </a:blip>
          <a:srcRect r="72137" b="64349"/>
          <a:stretch/>
        </p:blipFill>
        <p:spPr>
          <a:xfrm rot="5400000">
            <a:off x="-76729" y="21646"/>
            <a:ext cx="1341663" cy="1254299"/>
          </a:xfrm>
          <a:prstGeom prst="rect">
            <a:avLst/>
          </a:prstGeom>
          <a:noFill/>
          <a:ln>
            <a:noFill/>
          </a:ln>
        </p:spPr>
      </p:pic>
      <p:pic>
        <p:nvPicPr>
          <p:cNvPr id="159" name="Google Shape;159;g3d51d62aadf_1_90"/>
          <p:cNvPicPr preferRelativeResize="0"/>
          <p:nvPr/>
        </p:nvPicPr>
        <p:blipFill rotWithShape="1">
          <a:blip r:embed="rId6">
            <a:alphaModFix/>
          </a:blip>
          <a:srcRect/>
          <a:stretch/>
        </p:blipFill>
        <p:spPr>
          <a:xfrm>
            <a:off x="9441455" y="6324387"/>
            <a:ext cx="2519188" cy="402599"/>
          </a:xfrm>
          <a:prstGeom prst="rect">
            <a:avLst/>
          </a:prstGeom>
          <a:noFill/>
          <a:ln>
            <a:noFill/>
          </a:ln>
        </p:spPr>
      </p:pic>
      <p:sp>
        <p:nvSpPr>
          <p:cNvPr id="160" name="Google Shape;160;g3d51d62aadf_1_90"/>
          <p:cNvSpPr txBox="1"/>
          <p:nvPr/>
        </p:nvSpPr>
        <p:spPr>
          <a:xfrm>
            <a:off x="973800" y="1515475"/>
            <a:ext cx="10328400" cy="4990200"/>
          </a:xfrm>
          <a:prstGeom prst="rect">
            <a:avLst/>
          </a:prstGeom>
          <a:noFill/>
          <a:ln>
            <a:noFill/>
          </a:ln>
        </p:spPr>
        <p:txBody>
          <a:bodyPr spcFirstLastPara="1" wrap="square" lIns="91425" tIns="45700" rIns="91425" bIns="45700" anchor="t" anchorCtr="0">
            <a:noAutofit/>
          </a:bodyPr>
          <a:lstStyle/>
          <a:p>
            <a:pPr marL="0" marR="0" lvl="0" indent="0" algn="just" rtl="0">
              <a:lnSpc>
                <a:spcPct val="115000"/>
              </a:lnSpc>
              <a:spcBef>
                <a:spcPts val="0"/>
              </a:spcBef>
              <a:spcAft>
                <a:spcPts val="0"/>
              </a:spcAft>
              <a:buClr>
                <a:schemeClr val="dk1"/>
              </a:buClr>
              <a:buSzPts val="1100"/>
              <a:buFont typeface="Arial"/>
              <a:buNone/>
            </a:pPr>
            <a:r>
              <a:rPr lang="pt-BR" sz="1500" b="1" i="0" u="none" strike="noStrike" cap="none">
                <a:solidFill>
                  <a:schemeClr val="dk1"/>
                </a:solidFill>
                <a:latin typeface="Calibri"/>
                <a:ea typeface="Calibri"/>
                <a:cs typeface="Calibri"/>
                <a:sym typeface="Calibri"/>
              </a:rPr>
              <a:t>8. Qual o prazo para a Anvisa confirmar ou não o pedido de audiência presencial ou virtual?</a:t>
            </a:r>
            <a:endParaRPr sz="1500" b="1" i="0" u="none" strike="noStrike" cap="none">
              <a:solidFill>
                <a:schemeClr val="dk1"/>
              </a:solidFill>
              <a:latin typeface="Calibri"/>
              <a:ea typeface="Calibri"/>
              <a:cs typeface="Calibri"/>
              <a:sym typeface="Calibri"/>
            </a:endParaRPr>
          </a:p>
          <a:p>
            <a:pPr marL="0" marR="0" lvl="0" indent="0" algn="just" rtl="0">
              <a:lnSpc>
                <a:spcPct val="115000"/>
              </a:lnSpc>
              <a:spcBef>
                <a:spcPts val="0"/>
              </a:spcBef>
              <a:spcAft>
                <a:spcPts val="0"/>
              </a:spcAft>
              <a:buClr>
                <a:schemeClr val="dk1"/>
              </a:buClr>
              <a:buSzPts val="1100"/>
              <a:buFont typeface="Arial"/>
              <a:buNone/>
            </a:pPr>
            <a:r>
              <a:rPr lang="pt-BR" sz="1500" b="0" i="0" u="none" strike="noStrike" cap="none">
                <a:solidFill>
                  <a:schemeClr val="dk1"/>
                </a:solidFill>
                <a:latin typeface="Calibri"/>
                <a:ea typeface="Calibri"/>
                <a:cs typeface="Calibri"/>
                <a:sym typeface="Calibri"/>
              </a:rPr>
              <a:t>As unidades organizacionais da Anvisa tem o prazo máximo de 7 (sete) dias corridos, a contar do recebimento de solicitação de audiência para:</a:t>
            </a:r>
            <a:endParaRPr sz="1500" b="0" i="0" u="none" strike="noStrike" cap="none">
              <a:solidFill>
                <a:schemeClr val="dk1"/>
              </a:solidFill>
              <a:latin typeface="Calibri"/>
              <a:ea typeface="Calibri"/>
              <a:cs typeface="Calibri"/>
              <a:sym typeface="Calibri"/>
            </a:endParaRPr>
          </a:p>
          <a:p>
            <a:pPr marL="0" marR="0" lvl="0" indent="0" algn="just" rtl="0">
              <a:lnSpc>
                <a:spcPct val="115000"/>
              </a:lnSpc>
              <a:spcBef>
                <a:spcPts val="0"/>
              </a:spcBef>
              <a:spcAft>
                <a:spcPts val="0"/>
              </a:spcAft>
              <a:buClr>
                <a:schemeClr val="dk1"/>
              </a:buClr>
              <a:buSzPts val="1100"/>
              <a:buFont typeface="Arial"/>
              <a:buNone/>
            </a:pPr>
            <a:r>
              <a:rPr lang="pt-BR" sz="1500" b="0" i="0" u="none" strike="noStrike" cap="none">
                <a:solidFill>
                  <a:schemeClr val="dk1"/>
                </a:solidFill>
                <a:latin typeface="Calibri"/>
                <a:ea typeface="Calibri"/>
                <a:cs typeface="Calibri"/>
                <a:sym typeface="Calibri"/>
              </a:rPr>
              <a:t>I – confirmar o agendamento para a data e o horário solicitados;</a:t>
            </a:r>
            <a:endParaRPr sz="1500" b="0" i="0" u="none" strike="noStrike" cap="none">
              <a:solidFill>
                <a:schemeClr val="dk1"/>
              </a:solidFill>
              <a:latin typeface="Calibri"/>
              <a:ea typeface="Calibri"/>
              <a:cs typeface="Calibri"/>
              <a:sym typeface="Calibri"/>
            </a:endParaRPr>
          </a:p>
          <a:p>
            <a:pPr marL="0" marR="0" lvl="0" indent="0" algn="just" rtl="0">
              <a:lnSpc>
                <a:spcPct val="115000"/>
              </a:lnSpc>
              <a:spcBef>
                <a:spcPts val="0"/>
              </a:spcBef>
              <a:spcAft>
                <a:spcPts val="0"/>
              </a:spcAft>
              <a:buClr>
                <a:schemeClr val="dk1"/>
              </a:buClr>
              <a:buSzPts val="1100"/>
              <a:buFont typeface="Arial"/>
              <a:buNone/>
            </a:pPr>
            <a:r>
              <a:rPr lang="pt-BR" sz="1500" b="0" i="0" u="none" strike="noStrike" cap="none">
                <a:solidFill>
                  <a:schemeClr val="dk1"/>
                </a:solidFill>
                <a:latin typeface="Calibri"/>
                <a:ea typeface="Calibri"/>
                <a:cs typeface="Calibri"/>
                <a:sym typeface="Calibri"/>
              </a:rPr>
              <a:t>II – confirmar o agendamento com alteração da data e/ou horário proposto, no caso de indisponibilidade de horários na agenda; ou</a:t>
            </a:r>
            <a:endParaRPr sz="1500" b="0" i="0" u="none" strike="noStrike" cap="none">
              <a:solidFill>
                <a:schemeClr val="dk1"/>
              </a:solidFill>
              <a:latin typeface="Calibri"/>
              <a:ea typeface="Calibri"/>
              <a:cs typeface="Calibri"/>
              <a:sym typeface="Calibri"/>
            </a:endParaRPr>
          </a:p>
          <a:p>
            <a:pPr marL="0" marR="0" lvl="0" indent="0" algn="just" rtl="0">
              <a:lnSpc>
                <a:spcPct val="115000"/>
              </a:lnSpc>
              <a:spcBef>
                <a:spcPts val="0"/>
              </a:spcBef>
              <a:spcAft>
                <a:spcPts val="0"/>
              </a:spcAft>
              <a:buClr>
                <a:schemeClr val="dk1"/>
              </a:buClr>
              <a:buSzPts val="1100"/>
              <a:buFont typeface="Arial"/>
              <a:buNone/>
            </a:pPr>
            <a:r>
              <a:rPr lang="pt-BR" sz="1500" b="0" i="0" u="none" strike="noStrike" cap="none">
                <a:solidFill>
                  <a:schemeClr val="dk1"/>
                </a:solidFill>
                <a:latin typeface="Calibri"/>
                <a:ea typeface="Calibri"/>
                <a:cs typeface="Calibri"/>
                <a:sym typeface="Calibri"/>
              </a:rPr>
              <a:t>IV – recusar o agendamento, com a devida justificativa, nas seguintes situações:</a:t>
            </a:r>
            <a:endParaRPr sz="1500" b="0" i="0" u="none" strike="noStrike" cap="none">
              <a:solidFill>
                <a:schemeClr val="dk1"/>
              </a:solidFill>
              <a:latin typeface="Calibri"/>
              <a:ea typeface="Calibri"/>
              <a:cs typeface="Calibri"/>
              <a:sym typeface="Calibri"/>
            </a:endParaRPr>
          </a:p>
          <a:p>
            <a:pPr marL="0" marR="0" lvl="0" indent="0" algn="just" rtl="0">
              <a:lnSpc>
                <a:spcPct val="115000"/>
              </a:lnSpc>
              <a:spcBef>
                <a:spcPts val="0"/>
              </a:spcBef>
              <a:spcAft>
                <a:spcPts val="0"/>
              </a:spcAft>
              <a:buClr>
                <a:schemeClr val="dk1"/>
              </a:buClr>
              <a:buSzPts val="1100"/>
              <a:buFont typeface="Arial"/>
              <a:buNone/>
            </a:pPr>
            <a:r>
              <a:rPr lang="pt-BR" sz="1500" b="0" i="0" u="none" strike="noStrike" cap="none">
                <a:solidFill>
                  <a:schemeClr val="dk1"/>
                </a:solidFill>
                <a:latin typeface="Calibri"/>
                <a:ea typeface="Calibri"/>
                <a:cs typeface="Calibri"/>
                <a:sym typeface="Calibri"/>
              </a:rPr>
              <a:t>a) se a dúvida puder ser esclarecida por mensagem, sem a necessidade de reunião;</a:t>
            </a:r>
            <a:endParaRPr sz="1500" b="0" i="0" u="none" strike="noStrike" cap="none">
              <a:solidFill>
                <a:schemeClr val="dk1"/>
              </a:solidFill>
              <a:latin typeface="Calibri"/>
              <a:ea typeface="Calibri"/>
              <a:cs typeface="Calibri"/>
              <a:sym typeface="Calibri"/>
            </a:endParaRPr>
          </a:p>
          <a:p>
            <a:pPr marL="0" marR="0" lvl="0" indent="0" algn="just" rtl="0">
              <a:lnSpc>
                <a:spcPct val="115000"/>
              </a:lnSpc>
              <a:spcBef>
                <a:spcPts val="0"/>
              </a:spcBef>
              <a:spcAft>
                <a:spcPts val="0"/>
              </a:spcAft>
              <a:buClr>
                <a:schemeClr val="dk1"/>
              </a:buClr>
              <a:buSzPts val="1100"/>
              <a:buFont typeface="Arial"/>
              <a:buNone/>
            </a:pPr>
            <a:r>
              <a:rPr lang="pt-BR" sz="1500" b="0" i="0" u="none" strike="noStrike" cap="none">
                <a:solidFill>
                  <a:schemeClr val="dk1"/>
                </a:solidFill>
                <a:latin typeface="Calibri"/>
                <a:ea typeface="Calibri"/>
                <a:cs typeface="Calibri"/>
                <a:sym typeface="Calibri"/>
              </a:rPr>
              <a:t>b) se a solicitação for repetida;</a:t>
            </a:r>
            <a:endParaRPr sz="1500" b="0" i="0" u="none" strike="noStrike" cap="none">
              <a:solidFill>
                <a:schemeClr val="dk1"/>
              </a:solidFill>
              <a:latin typeface="Calibri"/>
              <a:ea typeface="Calibri"/>
              <a:cs typeface="Calibri"/>
              <a:sym typeface="Calibri"/>
            </a:endParaRPr>
          </a:p>
          <a:p>
            <a:pPr marL="0" marR="0" lvl="0" indent="0" algn="just" rtl="0">
              <a:lnSpc>
                <a:spcPct val="115000"/>
              </a:lnSpc>
              <a:spcBef>
                <a:spcPts val="0"/>
              </a:spcBef>
              <a:spcAft>
                <a:spcPts val="0"/>
              </a:spcAft>
              <a:buClr>
                <a:schemeClr val="dk1"/>
              </a:buClr>
              <a:buSzPts val="1100"/>
              <a:buFont typeface="Arial"/>
              <a:buNone/>
            </a:pPr>
            <a:r>
              <a:rPr lang="pt-BR" sz="1500" b="0" i="0" u="none" strike="noStrike" cap="none">
                <a:solidFill>
                  <a:schemeClr val="dk1"/>
                </a:solidFill>
                <a:latin typeface="Calibri"/>
                <a:ea typeface="Calibri"/>
                <a:cs typeface="Calibri"/>
                <a:sym typeface="Calibri"/>
              </a:rPr>
              <a:t>c) se não houver detalhamento ou clareza das informações exigidas;</a:t>
            </a:r>
            <a:endParaRPr sz="1500" b="0" i="0" u="none" strike="noStrike" cap="none">
              <a:solidFill>
                <a:schemeClr val="dk1"/>
              </a:solidFill>
              <a:latin typeface="Calibri"/>
              <a:ea typeface="Calibri"/>
              <a:cs typeface="Calibri"/>
              <a:sym typeface="Calibri"/>
            </a:endParaRPr>
          </a:p>
          <a:p>
            <a:pPr marL="0" marR="0" lvl="0" indent="0" algn="just" rtl="0">
              <a:lnSpc>
                <a:spcPct val="115000"/>
              </a:lnSpc>
              <a:spcBef>
                <a:spcPts val="0"/>
              </a:spcBef>
              <a:spcAft>
                <a:spcPts val="0"/>
              </a:spcAft>
              <a:buClr>
                <a:schemeClr val="dk1"/>
              </a:buClr>
              <a:buSzPts val="1100"/>
              <a:buFont typeface="Arial"/>
              <a:buNone/>
            </a:pPr>
            <a:r>
              <a:rPr lang="pt-BR" sz="1500" b="0" i="0" u="none" strike="noStrike" cap="none">
                <a:solidFill>
                  <a:schemeClr val="dk1"/>
                </a:solidFill>
                <a:latin typeface="Calibri"/>
                <a:ea typeface="Calibri"/>
                <a:cs typeface="Calibri"/>
                <a:sym typeface="Calibri"/>
              </a:rPr>
              <a:t>d) se a audiência for solicitada com menos de 15 (quinze) dias de antecedência à data pretendida;</a:t>
            </a:r>
            <a:endParaRPr sz="1500" b="0" i="0" u="none" strike="noStrike" cap="none">
              <a:solidFill>
                <a:schemeClr val="dk1"/>
              </a:solidFill>
              <a:latin typeface="Calibri"/>
              <a:ea typeface="Calibri"/>
              <a:cs typeface="Calibri"/>
              <a:sym typeface="Calibri"/>
            </a:endParaRPr>
          </a:p>
          <a:p>
            <a:pPr marL="0" marR="0" lvl="0" indent="0" algn="just" rtl="0">
              <a:lnSpc>
                <a:spcPct val="115000"/>
              </a:lnSpc>
              <a:spcBef>
                <a:spcPts val="0"/>
              </a:spcBef>
              <a:spcAft>
                <a:spcPts val="0"/>
              </a:spcAft>
              <a:buClr>
                <a:schemeClr val="dk1"/>
              </a:buClr>
              <a:buSzPts val="1100"/>
              <a:buFont typeface="Arial"/>
              <a:buNone/>
            </a:pPr>
            <a:r>
              <a:rPr lang="pt-BR" sz="1500" b="0" i="0" u="none" strike="noStrike" cap="none">
                <a:solidFill>
                  <a:schemeClr val="dk1"/>
                </a:solidFill>
                <a:latin typeface="Calibri"/>
                <a:ea typeface="Calibri"/>
                <a:cs typeface="Calibri"/>
                <a:sym typeface="Calibri"/>
              </a:rPr>
              <a:t>e) se a audiência for solicitada para ocorrer 60 dias após a data de solicitação;</a:t>
            </a:r>
            <a:endParaRPr sz="1500" b="0" i="0" u="none" strike="noStrike" cap="none">
              <a:solidFill>
                <a:schemeClr val="dk1"/>
              </a:solidFill>
              <a:latin typeface="Calibri"/>
              <a:ea typeface="Calibri"/>
              <a:cs typeface="Calibri"/>
              <a:sym typeface="Calibri"/>
            </a:endParaRPr>
          </a:p>
          <a:p>
            <a:pPr marL="0" marR="0" lvl="0" indent="0" algn="just" rtl="0">
              <a:lnSpc>
                <a:spcPct val="115000"/>
              </a:lnSpc>
              <a:spcBef>
                <a:spcPts val="0"/>
              </a:spcBef>
              <a:spcAft>
                <a:spcPts val="0"/>
              </a:spcAft>
              <a:buClr>
                <a:schemeClr val="dk1"/>
              </a:buClr>
              <a:buSzPts val="1100"/>
              <a:buFont typeface="Arial"/>
              <a:buNone/>
            </a:pPr>
            <a:r>
              <a:rPr lang="pt-BR" sz="1500" b="0" i="0" u="none" strike="noStrike" cap="none">
                <a:solidFill>
                  <a:schemeClr val="dk1"/>
                </a:solidFill>
                <a:latin typeface="Calibri"/>
                <a:ea typeface="Calibri"/>
                <a:cs typeface="Calibri"/>
                <a:sym typeface="Calibri"/>
              </a:rPr>
              <a:t>f) se a audiência for solicitada para ocorrer fora de horário de atendimento definido pela Anvisa;</a:t>
            </a:r>
            <a:endParaRPr sz="1500" b="0" i="0" u="none" strike="noStrike" cap="none">
              <a:solidFill>
                <a:schemeClr val="dk1"/>
              </a:solidFill>
              <a:latin typeface="Calibri"/>
              <a:ea typeface="Calibri"/>
              <a:cs typeface="Calibri"/>
              <a:sym typeface="Calibri"/>
            </a:endParaRPr>
          </a:p>
          <a:p>
            <a:pPr marL="0" marR="0" lvl="0" indent="0" algn="just" rtl="0">
              <a:lnSpc>
                <a:spcPct val="115000"/>
              </a:lnSpc>
              <a:spcBef>
                <a:spcPts val="0"/>
              </a:spcBef>
              <a:spcAft>
                <a:spcPts val="0"/>
              </a:spcAft>
              <a:buClr>
                <a:schemeClr val="dk1"/>
              </a:buClr>
              <a:buSzPts val="1100"/>
              <a:buFont typeface="Arial"/>
              <a:buNone/>
            </a:pPr>
            <a:r>
              <a:rPr lang="pt-BR" sz="1500" b="0" i="0" u="none" strike="noStrike" cap="none">
                <a:solidFill>
                  <a:schemeClr val="dk1"/>
                </a:solidFill>
                <a:latin typeface="Calibri"/>
                <a:ea typeface="Calibri"/>
                <a:cs typeface="Calibri"/>
                <a:sym typeface="Calibri"/>
              </a:rPr>
              <a:t>g) se o interessado não possuir software compatível com o utilizado pela Anvisa para fazer chamadas de vídeo e voz, no caso de optar por audiência virtual; e</a:t>
            </a:r>
            <a:endParaRPr sz="1500" b="0" i="0" u="none" strike="noStrike" cap="none">
              <a:solidFill>
                <a:schemeClr val="dk1"/>
              </a:solidFill>
              <a:latin typeface="Calibri"/>
              <a:ea typeface="Calibri"/>
              <a:cs typeface="Calibri"/>
              <a:sym typeface="Calibri"/>
            </a:endParaRPr>
          </a:p>
          <a:p>
            <a:pPr marL="0" marR="0" lvl="0" indent="0" algn="just" rtl="0">
              <a:lnSpc>
                <a:spcPct val="115000"/>
              </a:lnSpc>
              <a:spcBef>
                <a:spcPts val="0"/>
              </a:spcBef>
              <a:spcAft>
                <a:spcPts val="0"/>
              </a:spcAft>
              <a:buClr>
                <a:schemeClr val="dk1"/>
              </a:buClr>
              <a:buSzPts val="1100"/>
              <a:buFont typeface="Arial"/>
              <a:buNone/>
            </a:pPr>
            <a:r>
              <a:rPr lang="pt-BR" sz="1500" b="0" i="0" u="none" strike="noStrike" cap="none">
                <a:solidFill>
                  <a:schemeClr val="dk1"/>
                </a:solidFill>
                <a:latin typeface="Calibri"/>
                <a:ea typeface="Calibri"/>
                <a:cs typeface="Calibri"/>
                <a:sym typeface="Calibri"/>
              </a:rPr>
              <a:t>h) se o assunto puder ser esclarecido por meio dos demais canais de atendimento da Anvisa disponibilizados em seu portal.</a:t>
            </a:r>
            <a:endParaRPr sz="1500" b="1" i="0" u="none" strike="noStrike" cap="none">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5" name="Google Shape;165;g3d51d62aadf_1_179"/>
          <p:cNvSpPr/>
          <p:nvPr/>
        </p:nvSpPr>
        <p:spPr>
          <a:xfrm>
            <a:off x="0" y="-1"/>
            <a:ext cx="12213900" cy="1254300"/>
          </a:xfrm>
          <a:prstGeom prst="rect">
            <a:avLst/>
          </a:prstGeom>
          <a:gradFill>
            <a:gsLst>
              <a:gs pos="0">
                <a:srgbClr val="005150"/>
              </a:gs>
              <a:gs pos="50000">
                <a:srgbClr val="007673"/>
              </a:gs>
              <a:gs pos="100000">
                <a:srgbClr val="008D8B"/>
              </a:gs>
            </a:gsLst>
            <a:lin ang="13500032" scaled="0"/>
          </a:gra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66" name="Google Shape;166;g3d51d62aadf_1_179"/>
          <p:cNvPicPr preferRelativeResize="0"/>
          <p:nvPr/>
        </p:nvPicPr>
        <p:blipFill rotWithShape="1">
          <a:blip r:embed="rId3">
            <a:alphaModFix/>
          </a:blip>
          <a:srcRect b="55693"/>
          <a:stretch/>
        </p:blipFill>
        <p:spPr>
          <a:xfrm>
            <a:off x="22034" y="-60433"/>
            <a:ext cx="12192000" cy="1341666"/>
          </a:xfrm>
          <a:prstGeom prst="rect">
            <a:avLst/>
          </a:prstGeom>
          <a:noFill/>
          <a:ln>
            <a:noFill/>
          </a:ln>
        </p:spPr>
      </p:pic>
      <p:sp>
        <p:nvSpPr>
          <p:cNvPr id="167" name="Google Shape;167;g3d51d62aadf_1_179"/>
          <p:cNvSpPr txBox="1"/>
          <p:nvPr/>
        </p:nvSpPr>
        <p:spPr>
          <a:xfrm>
            <a:off x="1592268" y="410345"/>
            <a:ext cx="8604600" cy="4002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pt-BR" sz="2000" b="1" i="0" u="none" strike="noStrike" cap="none">
                <a:solidFill>
                  <a:schemeClr val="lt1"/>
                </a:solidFill>
                <a:latin typeface="Calibri"/>
                <a:ea typeface="Calibri"/>
                <a:cs typeface="Calibri"/>
                <a:sym typeface="Calibri"/>
              </a:rPr>
              <a:t>Usuário Externo</a:t>
            </a:r>
            <a:endParaRPr sz="2000" b="1" i="0" u="none" strike="noStrike" cap="none">
              <a:solidFill>
                <a:schemeClr val="lt1"/>
              </a:solidFill>
              <a:latin typeface="Calibri"/>
              <a:ea typeface="Calibri"/>
              <a:cs typeface="Calibri"/>
              <a:sym typeface="Calibri"/>
            </a:endParaRPr>
          </a:p>
        </p:txBody>
      </p:sp>
      <p:pic>
        <p:nvPicPr>
          <p:cNvPr id="168" name="Google Shape;168;g3d51d62aadf_1_179"/>
          <p:cNvPicPr preferRelativeResize="0"/>
          <p:nvPr/>
        </p:nvPicPr>
        <p:blipFill rotWithShape="1">
          <a:blip r:embed="rId4">
            <a:alphaModFix/>
          </a:blip>
          <a:srcRect/>
          <a:stretch/>
        </p:blipFill>
        <p:spPr>
          <a:xfrm>
            <a:off x="8816016" y="5660218"/>
            <a:ext cx="3069981" cy="490624"/>
          </a:xfrm>
          <a:prstGeom prst="rect">
            <a:avLst/>
          </a:prstGeom>
          <a:noFill/>
          <a:ln>
            <a:noFill/>
          </a:ln>
        </p:spPr>
      </p:pic>
      <p:pic>
        <p:nvPicPr>
          <p:cNvPr id="169" name="Google Shape;169;g3d51d62aadf_1_179"/>
          <p:cNvPicPr preferRelativeResize="0"/>
          <p:nvPr/>
        </p:nvPicPr>
        <p:blipFill rotWithShape="1">
          <a:blip r:embed="rId5">
            <a:alphaModFix/>
          </a:blip>
          <a:srcRect r="72137" b="64349"/>
          <a:stretch/>
        </p:blipFill>
        <p:spPr>
          <a:xfrm rot="5400000">
            <a:off x="-76729" y="21646"/>
            <a:ext cx="1341663" cy="1254299"/>
          </a:xfrm>
          <a:prstGeom prst="rect">
            <a:avLst/>
          </a:prstGeom>
          <a:noFill/>
          <a:ln>
            <a:noFill/>
          </a:ln>
        </p:spPr>
      </p:pic>
      <p:pic>
        <p:nvPicPr>
          <p:cNvPr id="170" name="Google Shape;170;g3d51d62aadf_1_179"/>
          <p:cNvPicPr preferRelativeResize="0"/>
          <p:nvPr/>
        </p:nvPicPr>
        <p:blipFill rotWithShape="1">
          <a:blip r:embed="rId6">
            <a:alphaModFix/>
          </a:blip>
          <a:srcRect/>
          <a:stretch/>
        </p:blipFill>
        <p:spPr>
          <a:xfrm>
            <a:off x="9441455" y="6324387"/>
            <a:ext cx="2519188" cy="402599"/>
          </a:xfrm>
          <a:prstGeom prst="rect">
            <a:avLst/>
          </a:prstGeom>
          <a:noFill/>
          <a:ln>
            <a:noFill/>
          </a:ln>
        </p:spPr>
      </p:pic>
      <p:sp>
        <p:nvSpPr>
          <p:cNvPr id="171" name="Google Shape;171;g3d51d62aadf_1_179"/>
          <p:cNvSpPr txBox="1"/>
          <p:nvPr/>
        </p:nvSpPr>
        <p:spPr>
          <a:xfrm>
            <a:off x="973800" y="1515475"/>
            <a:ext cx="10328400" cy="4990200"/>
          </a:xfrm>
          <a:prstGeom prst="rect">
            <a:avLst/>
          </a:prstGeom>
          <a:noFill/>
          <a:ln>
            <a:noFill/>
          </a:ln>
        </p:spPr>
        <p:txBody>
          <a:bodyPr spcFirstLastPara="1" wrap="square" lIns="91425" tIns="45700" rIns="91425" bIns="45700" anchor="t" anchorCtr="0">
            <a:noAutofit/>
          </a:bodyPr>
          <a:lstStyle/>
          <a:p>
            <a:pPr marL="0" marR="0" lvl="0" indent="0" algn="just" rtl="0">
              <a:lnSpc>
                <a:spcPct val="115000"/>
              </a:lnSpc>
              <a:spcBef>
                <a:spcPts val="0"/>
              </a:spcBef>
              <a:spcAft>
                <a:spcPts val="0"/>
              </a:spcAft>
              <a:buClr>
                <a:schemeClr val="dk1"/>
              </a:buClr>
              <a:buSzPts val="1100"/>
              <a:buFont typeface="Arial"/>
              <a:buNone/>
            </a:pPr>
            <a:r>
              <a:rPr lang="pt-BR" sz="1500" b="1" i="0" u="none" strike="noStrike" cap="none" dirty="0">
                <a:solidFill>
                  <a:schemeClr val="dk1"/>
                </a:solidFill>
                <a:latin typeface="Calibri"/>
                <a:ea typeface="Calibri"/>
                <a:cs typeface="Calibri"/>
                <a:sym typeface="Calibri"/>
              </a:rPr>
              <a:t>9. </a:t>
            </a:r>
            <a:r>
              <a:rPr lang="pt-BR" sz="1500" b="1" i="0" u="none" strike="noStrike" cap="none" dirty="0">
                <a:solidFill>
                  <a:schemeClr val="dk1"/>
                </a:solidFill>
                <a:highlight>
                  <a:schemeClr val="lt1"/>
                </a:highlight>
                <a:latin typeface="Calibri"/>
                <a:ea typeface="Calibri"/>
                <a:cs typeface="Calibri"/>
                <a:sym typeface="Calibri"/>
              </a:rPr>
              <a:t>Após uma audiência presencial ou virtual ser confirmada pela Anvisa, ela poderá ser cancelada?</a:t>
            </a:r>
            <a:endParaRPr sz="1500" b="1" i="0" u="none" strike="noStrike" cap="none" dirty="0">
              <a:solidFill>
                <a:schemeClr val="dk1"/>
              </a:solidFill>
              <a:highlight>
                <a:schemeClr val="lt1"/>
              </a:highlight>
              <a:latin typeface="Calibri"/>
              <a:ea typeface="Calibri"/>
              <a:cs typeface="Calibri"/>
              <a:sym typeface="Calibri"/>
            </a:endParaRPr>
          </a:p>
          <a:p>
            <a:pPr marL="0" marR="0" lvl="0" indent="0" algn="just" rtl="0">
              <a:lnSpc>
                <a:spcPct val="115000"/>
              </a:lnSpc>
              <a:spcBef>
                <a:spcPts val="0"/>
              </a:spcBef>
              <a:spcAft>
                <a:spcPts val="0"/>
              </a:spcAft>
              <a:buClr>
                <a:schemeClr val="dk1"/>
              </a:buClr>
              <a:buSzPts val="1100"/>
              <a:buFont typeface="Arial"/>
              <a:buNone/>
            </a:pPr>
            <a:r>
              <a:rPr lang="pt-BR" sz="1500" b="1" i="0" u="none" strike="noStrike" cap="none">
                <a:solidFill>
                  <a:schemeClr val="dk1"/>
                </a:solidFill>
                <a:latin typeface="Calibri"/>
                <a:ea typeface="Calibri"/>
                <a:cs typeface="Calibri"/>
                <a:sym typeface="Calibri"/>
              </a:rPr>
              <a:t>10</a:t>
            </a:r>
            <a:r>
              <a:rPr lang="pt-BR" sz="1500" b="1" i="0" u="none" strike="noStrike" cap="none" dirty="0">
                <a:solidFill>
                  <a:schemeClr val="dk1"/>
                </a:solidFill>
                <a:latin typeface="Calibri"/>
                <a:ea typeface="Calibri"/>
                <a:cs typeface="Calibri"/>
                <a:sym typeface="Calibri"/>
              </a:rPr>
              <a:t>. As audiências presenciais e virtuais são gravadas?</a:t>
            </a:r>
            <a:endParaRPr sz="1500" b="1" i="0" u="none" strike="noStrike" cap="none" dirty="0">
              <a:solidFill>
                <a:schemeClr val="dk1"/>
              </a:solidFill>
              <a:latin typeface="Calibri"/>
              <a:ea typeface="Calibri"/>
              <a:cs typeface="Calibri"/>
              <a:sym typeface="Calibri"/>
            </a:endParaRPr>
          </a:p>
          <a:p>
            <a:pPr marL="0" marR="0" lvl="0" indent="0" algn="just" rtl="0">
              <a:lnSpc>
                <a:spcPct val="115000"/>
              </a:lnSpc>
              <a:spcBef>
                <a:spcPts val="0"/>
              </a:spcBef>
              <a:spcAft>
                <a:spcPts val="0"/>
              </a:spcAft>
              <a:buClr>
                <a:schemeClr val="dk1"/>
              </a:buClr>
              <a:buSzPts val="1100"/>
              <a:buFont typeface="Arial"/>
              <a:buNone/>
            </a:pPr>
            <a:r>
              <a:rPr lang="pt-BR" sz="1500" b="0" i="0" u="none" strike="noStrike" cap="none" dirty="0">
                <a:solidFill>
                  <a:schemeClr val="dk1"/>
                </a:solidFill>
                <a:latin typeface="Calibri"/>
                <a:ea typeface="Calibri"/>
                <a:cs typeface="Calibri"/>
                <a:sym typeface="Calibri"/>
              </a:rPr>
              <a:t>Sim, as audiências são gravadas por sistemas de áudio, quando presenciais, ou áudio e vídeo, quando virtuais, sendo responsabilidade do agente público responsável pela audiência presencial ou virtual iniciar e finalizar a gravação.</a:t>
            </a:r>
            <a:endParaRPr sz="1500" b="0" i="0" u="none" strike="noStrike" cap="none" dirty="0">
              <a:solidFill>
                <a:schemeClr val="dk1"/>
              </a:solidFill>
              <a:latin typeface="Calibri"/>
              <a:ea typeface="Calibri"/>
              <a:cs typeface="Calibri"/>
              <a:sym typeface="Calibri"/>
            </a:endParaRPr>
          </a:p>
          <a:p>
            <a:pPr marL="0" marR="0" lvl="0" indent="0" algn="just" rtl="0">
              <a:lnSpc>
                <a:spcPct val="115000"/>
              </a:lnSpc>
              <a:spcBef>
                <a:spcPts val="0"/>
              </a:spcBef>
              <a:spcAft>
                <a:spcPts val="0"/>
              </a:spcAft>
              <a:buClr>
                <a:schemeClr val="dk1"/>
              </a:buClr>
              <a:buSzPts val="1100"/>
              <a:buFont typeface="Arial"/>
              <a:buNone/>
            </a:pPr>
            <a:endParaRPr sz="1500" b="0" i="0" u="none" strike="noStrike" cap="none" dirty="0">
              <a:solidFill>
                <a:schemeClr val="dk1"/>
              </a:solidFill>
              <a:latin typeface="Calibri"/>
              <a:ea typeface="Calibri"/>
              <a:cs typeface="Calibri"/>
              <a:sym typeface="Calibri"/>
            </a:endParaRPr>
          </a:p>
          <a:p>
            <a:pPr marL="0" marR="0" lvl="0" indent="0" algn="just" rtl="0">
              <a:lnSpc>
                <a:spcPct val="115000"/>
              </a:lnSpc>
              <a:spcBef>
                <a:spcPts val="0"/>
              </a:spcBef>
              <a:spcAft>
                <a:spcPts val="0"/>
              </a:spcAft>
              <a:buClr>
                <a:schemeClr val="dk1"/>
              </a:buClr>
              <a:buSzPts val="1100"/>
              <a:buFont typeface="Arial"/>
              <a:buNone/>
            </a:pPr>
            <a:r>
              <a:rPr lang="pt-BR" sz="1500" b="1" i="0" u="none" strike="noStrike" cap="none" dirty="0">
                <a:solidFill>
                  <a:schemeClr val="dk1"/>
                </a:solidFill>
                <a:latin typeface="Calibri"/>
                <a:ea typeface="Calibri"/>
                <a:cs typeface="Calibri"/>
                <a:sym typeface="Calibri"/>
              </a:rPr>
              <a:t>11. Quem participa da reunião tem acesso à gravação das audiências?</a:t>
            </a:r>
            <a:endParaRPr sz="1500" b="1" i="0" u="none" strike="noStrike" cap="none" dirty="0">
              <a:solidFill>
                <a:schemeClr val="dk1"/>
              </a:solidFill>
              <a:latin typeface="Calibri"/>
              <a:ea typeface="Calibri"/>
              <a:cs typeface="Calibri"/>
              <a:sym typeface="Calibri"/>
            </a:endParaRPr>
          </a:p>
          <a:p>
            <a:pPr marL="0" marR="0" lvl="0" indent="0" algn="just" rtl="0">
              <a:lnSpc>
                <a:spcPct val="115000"/>
              </a:lnSpc>
              <a:spcBef>
                <a:spcPts val="0"/>
              </a:spcBef>
              <a:spcAft>
                <a:spcPts val="0"/>
              </a:spcAft>
              <a:buClr>
                <a:schemeClr val="dk1"/>
              </a:buClr>
              <a:buSzPts val="1100"/>
              <a:buFont typeface="Arial"/>
              <a:buNone/>
            </a:pPr>
            <a:r>
              <a:rPr lang="pt-BR" sz="1500" b="0" i="0" u="none" strike="noStrike" cap="none" dirty="0">
                <a:solidFill>
                  <a:schemeClr val="dk1"/>
                </a:solidFill>
                <a:latin typeface="Calibri"/>
                <a:ea typeface="Calibri"/>
                <a:cs typeface="Calibri"/>
                <a:sym typeface="Calibri"/>
              </a:rPr>
              <a:t>Sim. Após </a:t>
            </a:r>
            <a:r>
              <a:rPr lang="pt-BR" sz="1500" dirty="0">
                <a:solidFill>
                  <a:schemeClr val="dk1"/>
                </a:solidFill>
                <a:latin typeface="Calibri"/>
                <a:ea typeface="Calibri"/>
                <a:cs typeface="Calibri"/>
                <a:sym typeface="Calibri"/>
              </a:rPr>
              <a:t>24 horas da</a:t>
            </a:r>
            <a:r>
              <a:rPr lang="pt-BR" sz="1500" b="0" i="0" u="none" strike="noStrike" cap="none" dirty="0">
                <a:solidFill>
                  <a:schemeClr val="dk1"/>
                </a:solidFill>
                <a:latin typeface="Calibri"/>
                <a:ea typeface="Calibri"/>
                <a:cs typeface="Calibri"/>
                <a:sym typeface="Calibri"/>
              </a:rPr>
              <a:t> conclusão da audiência presencial ou virtual, o sistema, automaticamente, </a:t>
            </a:r>
            <a:r>
              <a:rPr lang="pt-BR" sz="1500" dirty="0">
                <a:solidFill>
                  <a:schemeClr val="dk1"/>
                </a:solidFill>
                <a:latin typeface="Calibri"/>
                <a:ea typeface="Calibri"/>
                <a:cs typeface="Calibri"/>
                <a:sym typeface="Calibri"/>
              </a:rPr>
              <a:t>encaminha</a:t>
            </a:r>
            <a:r>
              <a:rPr lang="pt-BR" sz="1500" b="0" i="0" u="none" strike="noStrike" cap="none" dirty="0">
                <a:solidFill>
                  <a:schemeClr val="dk1"/>
                </a:solidFill>
                <a:latin typeface="Calibri"/>
                <a:ea typeface="Calibri"/>
                <a:cs typeface="Calibri"/>
                <a:sym typeface="Calibri"/>
              </a:rPr>
              <a:t> a gravação para todos os participantes.</a:t>
            </a:r>
            <a:endParaRPr sz="1500" b="0" i="0" u="none" strike="noStrike" cap="none" dirty="0">
              <a:solidFill>
                <a:schemeClr val="dk1"/>
              </a:solidFill>
              <a:latin typeface="Calibri"/>
              <a:ea typeface="Calibri"/>
              <a:cs typeface="Calibri"/>
              <a:sym typeface="Calibri"/>
            </a:endParaRPr>
          </a:p>
          <a:p>
            <a:pPr marL="0" marR="0" lvl="0" indent="0" algn="just" rtl="0">
              <a:lnSpc>
                <a:spcPct val="115000"/>
              </a:lnSpc>
              <a:spcBef>
                <a:spcPts val="0"/>
              </a:spcBef>
              <a:spcAft>
                <a:spcPts val="0"/>
              </a:spcAft>
              <a:buClr>
                <a:schemeClr val="dk1"/>
              </a:buClr>
              <a:buSzPts val="1100"/>
              <a:buFont typeface="Arial"/>
              <a:buNone/>
            </a:pPr>
            <a:endParaRPr sz="1500" b="0" i="0" u="none" strike="noStrike" cap="none" dirty="0">
              <a:solidFill>
                <a:schemeClr val="dk1"/>
              </a:solidFill>
              <a:latin typeface="Calibri"/>
              <a:ea typeface="Calibri"/>
              <a:cs typeface="Calibri"/>
              <a:sym typeface="Calibri"/>
            </a:endParaRPr>
          </a:p>
          <a:p>
            <a:pPr marL="0" marR="0" lvl="0" indent="0" algn="just" rtl="0">
              <a:lnSpc>
                <a:spcPct val="115000"/>
              </a:lnSpc>
              <a:spcBef>
                <a:spcPts val="0"/>
              </a:spcBef>
              <a:spcAft>
                <a:spcPts val="0"/>
              </a:spcAft>
              <a:buClr>
                <a:schemeClr val="dk1"/>
              </a:buClr>
              <a:buSzPts val="1100"/>
              <a:buFont typeface="Arial"/>
              <a:buNone/>
            </a:pPr>
            <a:r>
              <a:rPr lang="pt-BR" sz="1500" b="1" i="0" u="none" strike="noStrike" cap="none" dirty="0">
                <a:solidFill>
                  <a:schemeClr val="dk1"/>
                </a:solidFill>
                <a:latin typeface="Calibri"/>
                <a:ea typeface="Calibri"/>
                <a:cs typeface="Calibri"/>
                <a:sym typeface="Calibri"/>
              </a:rPr>
              <a:t>12. Qual o prazo máximo de guarda pela Anvisa da gravação da audiência?</a:t>
            </a:r>
            <a:endParaRPr sz="1500" b="1" i="0" u="none" strike="noStrike" cap="none" dirty="0">
              <a:solidFill>
                <a:schemeClr val="dk1"/>
              </a:solidFill>
              <a:latin typeface="Calibri"/>
              <a:ea typeface="Calibri"/>
              <a:cs typeface="Calibri"/>
              <a:sym typeface="Calibri"/>
            </a:endParaRPr>
          </a:p>
          <a:p>
            <a:pPr marL="0" marR="0" lvl="0" indent="0" algn="just" rtl="0">
              <a:lnSpc>
                <a:spcPct val="115000"/>
              </a:lnSpc>
              <a:spcBef>
                <a:spcPts val="0"/>
              </a:spcBef>
              <a:spcAft>
                <a:spcPts val="0"/>
              </a:spcAft>
              <a:buClr>
                <a:schemeClr val="dk1"/>
              </a:buClr>
              <a:buSzPts val="1100"/>
              <a:buFont typeface="Arial"/>
              <a:buNone/>
            </a:pPr>
            <a:r>
              <a:rPr lang="pt-BR" sz="1500" b="0" i="0" u="none" strike="noStrike" cap="none" dirty="0">
                <a:solidFill>
                  <a:schemeClr val="dk1"/>
                </a:solidFill>
                <a:latin typeface="Calibri"/>
                <a:ea typeface="Calibri"/>
                <a:cs typeface="Calibri"/>
                <a:sym typeface="Calibri"/>
              </a:rPr>
              <a:t>O prazo máximo de guarda da gravação de audiência presencial ou virtual é de 2 (dois) anos, a contar da data de sua realização, de acordo com as normas do Arquivo Nacional.</a:t>
            </a:r>
            <a:endParaRPr sz="1500" b="0" i="0" u="none" strike="noStrike" cap="none" dirty="0">
              <a:solidFill>
                <a:schemeClr val="dk1"/>
              </a:solidFill>
              <a:latin typeface="Calibri"/>
              <a:ea typeface="Calibri"/>
              <a:cs typeface="Calibri"/>
              <a:sym typeface="Calibri"/>
            </a:endParaRPr>
          </a:p>
          <a:p>
            <a:pPr marL="0" marR="0" lvl="0" indent="0" algn="just" rtl="0">
              <a:lnSpc>
                <a:spcPct val="115000"/>
              </a:lnSpc>
              <a:spcBef>
                <a:spcPts val="0"/>
              </a:spcBef>
              <a:spcAft>
                <a:spcPts val="0"/>
              </a:spcAft>
              <a:buClr>
                <a:schemeClr val="dk1"/>
              </a:buClr>
              <a:buSzPts val="1100"/>
              <a:buFont typeface="Arial"/>
              <a:buNone/>
            </a:pPr>
            <a:endParaRPr sz="1500" b="0" i="0" u="none" strike="noStrike" cap="none" dirty="0">
              <a:solidFill>
                <a:schemeClr val="dk1"/>
              </a:solidFill>
              <a:latin typeface="Calibri"/>
              <a:ea typeface="Calibri"/>
              <a:cs typeface="Calibri"/>
              <a:sym typeface="Calibri"/>
            </a:endParaRPr>
          </a:p>
          <a:p>
            <a:pPr marL="0" marR="0" lvl="0" indent="0" algn="just" rtl="0">
              <a:lnSpc>
                <a:spcPct val="115000"/>
              </a:lnSpc>
              <a:spcBef>
                <a:spcPts val="0"/>
              </a:spcBef>
              <a:spcAft>
                <a:spcPts val="0"/>
              </a:spcAft>
              <a:buClr>
                <a:schemeClr val="dk1"/>
              </a:buClr>
              <a:buSzPts val="1100"/>
              <a:buFont typeface="Arial"/>
              <a:buNone/>
            </a:pPr>
            <a:endParaRPr sz="1500" b="1" i="0" u="none" strike="noStrike" cap="none" dirty="0">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75"/>
        <p:cNvGrpSpPr/>
        <p:nvPr/>
      </p:nvGrpSpPr>
      <p:grpSpPr>
        <a:xfrm>
          <a:off x="0" y="0"/>
          <a:ext cx="0" cy="0"/>
          <a:chOff x="0" y="0"/>
          <a:chExt cx="0" cy="0"/>
        </a:xfrm>
      </p:grpSpPr>
      <p:sp>
        <p:nvSpPr>
          <p:cNvPr id="176" name="Google Shape;176;g34e85a16a31_0_52"/>
          <p:cNvSpPr/>
          <p:nvPr/>
        </p:nvSpPr>
        <p:spPr>
          <a:xfrm>
            <a:off x="0" y="-1"/>
            <a:ext cx="12213900" cy="6858000"/>
          </a:xfrm>
          <a:prstGeom prst="rect">
            <a:avLst/>
          </a:prstGeom>
          <a:gradFill>
            <a:gsLst>
              <a:gs pos="0">
                <a:srgbClr val="005150"/>
              </a:gs>
              <a:gs pos="50000">
                <a:srgbClr val="007673"/>
              </a:gs>
              <a:gs pos="100000">
                <a:srgbClr val="008D8B"/>
              </a:gs>
            </a:gsLst>
            <a:lin ang="13500032" scaled="0"/>
          </a:gra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77" name="Google Shape;177;g34e85a16a31_0_52"/>
          <p:cNvPicPr preferRelativeResize="0"/>
          <p:nvPr/>
        </p:nvPicPr>
        <p:blipFill rotWithShape="1">
          <a:blip r:embed="rId3">
            <a:alphaModFix/>
          </a:blip>
          <a:srcRect b="5267"/>
          <a:stretch/>
        </p:blipFill>
        <p:spPr>
          <a:xfrm rot="10800000">
            <a:off x="22034" y="3994756"/>
            <a:ext cx="12192000" cy="2868696"/>
          </a:xfrm>
          <a:prstGeom prst="rect">
            <a:avLst/>
          </a:prstGeom>
          <a:noFill/>
          <a:ln>
            <a:noFill/>
          </a:ln>
        </p:spPr>
      </p:pic>
      <p:pic>
        <p:nvPicPr>
          <p:cNvPr id="178" name="Google Shape;178;g34e85a16a31_0_52"/>
          <p:cNvPicPr preferRelativeResize="0"/>
          <p:nvPr/>
        </p:nvPicPr>
        <p:blipFill rotWithShape="1">
          <a:blip r:embed="rId3">
            <a:alphaModFix/>
          </a:blip>
          <a:srcRect b="5267"/>
          <a:stretch/>
        </p:blipFill>
        <p:spPr>
          <a:xfrm>
            <a:off x="22034" y="-60434"/>
            <a:ext cx="12192000" cy="2868696"/>
          </a:xfrm>
          <a:prstGeom prst="rect">
            <a:avLst/>
          </a:prstGeom>
          <a:noFill/>
          <a:ln>
            <a:noFill/>
          </a:ln>
        </p:spPr>
      </p:pic>
      <p:sp>
        <p:nvSpPr>
          <p:cNvPr id="179" name="Google Shape;179;g34e85a16a31_0_52"/>
          <p:cNvSpPr txBox="1"/>
          <p:nvPr/>
        </p:nvSpPr>
        <p:spPr>
          <a:xfrm>
            <a:off x="1777842" y="3151042"/>
            <a:ext cx="8604600" cy="4770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dk1"/>
              </a:buClr>
              <a:buSzPts val="1800"/>
              <a:buFont typeface="Arial"/>
              <a:buNone/>
            </a:pPr>
            <a:r>
              <a:rPr lang="pt-BR" sz="2500" b="1" i="0" u="none" strike="noStrike" cap="none">
                <a:solidFill>
                  <a:schemeClr val="lt1"/>
                </a:solidFill>
                <a:latin typeface="Calibri"/>
                <a:ea typeface="Calibri"/>
                <a:cs typeface="Calibri"/>
                <a:sym typeface="Calibri"/>
              </a:rPr>
              <a:t>Acesso ao Sistema de Audiência</a:t>
            </a:r>
            <a:endParaRPr sz="2500" b="0" i="0" u="none" strike="noStrike" cap="none">
              <a:solidFill>
                <a:srgbClr val="000000"/>
              </a:solidFill>
              <a:latin typeface="Calibri"/>
              <a:ea typeface="Calibri"/>
              <a:cs typeface="Calibri"/>
              <a:sym typeface="Calibri"/>
            </a:endParaRPr>
          </a:p>
        </p:txBody>
      </p:sp>
      <p:pic>
        <p:nvPicPr>
          <p:cNvPr id="180" name="Google Shape;180;g34e85a16a31_0_52"/>
          <p:cNvPicPr preferRelativeResize="0"/>
          <p:nvPr/>
        </p:nvPicPr>
        <p:blipFill rotWithShape="1">
          <a:blip r:embed="rId4">
            <a:alphaModFix/>
          </a:blip>
          <a:srcRect/>
          <a:stretch/>
        </p:blipFill>
        <p:spPr>
          <a:xfrm>
            <a:off x="8816016" y="5660218"/>
            <a:ext cx="3069981" cy="490624"/>
          </a:xfrm>
          <a:prstGeom prst="rect">
            <a:avLst/>
          </a:prstGeom>
          <a:noFill/>
          <a:ln>
            <a:noFill/>
          </a:ln>
        </p:spPr>
      </p:pic>
      <p:pic>
        <p:nvPicPr>
          <p:cNvPr id="181" name="Google Shape;181;g34e85a16a31_0_52"/>
          <p:cNvPicPr preferRelativeResize="0"/>
          <p:nvPr/>
        </p:nvPicPr>
        <p:blipFill rotWithShape="1">
          <a:blip r:embed="rId5">
            <a:alphaModFix/>
          </a:blip>
          <a:srcRect r="72137" b="64349"/>
          <a:stretch/>
        </p:blipFill>
        <p:spPr>
          <a:xfrm rot="10800000">
            <a:off x="10916440" y="2762390"/>
            <a:ext cx="1341663" cy="1254299"/>
          </a:xfrm>
          <a:prstGeom prst="rect">
            <a:avLst/>
          </a:prstGeom>
          <a:noFill/>
          <a:ln>
            <a:noFill/>
          </a:ln>
        </p:spPr>
      </p:pic>
      <p:pic>
        <p:nvPicPr>
          <p:cNvPr id="182" name="Google Shape;182;g34e85a16a31_0_52"/>
          <p:cNvPicPr preferRelativeResize="0"/>
          <p:nvPr/>
        </p:nvPicPr>
        <p:blipFill rotWithShape="1">
          <a:blip r:embed="rId5">
            <a:alphaModFix/>
          </a:blip>
          <a:srcRect r="72137" b="64349"/>
          <a:stretch/>
        </p:blipFill>
        <p:spPr>
          <a:xfrm rot="5400000">
            <a:off x="-54145" y="2790984"/>
            <a:ext cx="1341663" cy="1254299"/>
          </a:xfrm>
          <a:prstGeom prst="rect">
            <a:avLst/>
          </a:prstGeom>
          <a:noFill/>
          <a:ln>
            <a:noFill/>
          </a:ln>
        </p:spPr>
      </p:pic>
    </p:spTree>
  </p:cSld>
  <p:clrMapOvr>
    <a:masterClrMapping/>
  </p:clrMapOvr>
</p:sld>
</file>

<file path=ppt/theme/theme1.xml><?xml version="1.0" encoding="utf-8"?>
<a:theme xmlns:a="http://schemas.openxmlformats.org/drawingml/2006/main" name="Tema do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15</TotalTime>
  <Words>3674</Words>
  <Application>Microsoft Office PowerPoint</Application>
  <PresentationFormat>Widescreen</PresentationFormat>
  <Paragraphs>247</Paragraphs>
  <Slides>47</Slides>
  <Notes>47</Notes>
  <HiddenSlides>0</HiddenSlides>
  <MMClips>0</MMClips>
  <ScaleCrop>false</ScaleCrop>
  <HeadingPairs>
    <vt:vector size="6" baseType="variant">
      <vt:variant>
        <vt:lpstr>Fontes usadas</vt:lpstr>
      </vt:variant>
      <vt:variant>
        <vt:i4>3</vt:i4>
      </vt:variant>
      <vt:variant>
        <vt:lpstr>Tema</vt:lpstr>
      </vt:variant>
      <vt:variant>
        <vt:i4>1</vt:i4>
      </vt:variant>
      <vt:variant>
        <vt:lpstr>Títulos de slides</vt:lpstr>
      </vt:variant>
      <vt:variant>
        <vt:i4>47</vt:i4>
      </vt:variant>
    </vt:vector>
  </HeadingPairs>
  <TitlesOfParts>
    <vt:vector size="51" baseType="lpstr">
      <vt:lpstr>Calibri</vt:lpstr>
      <vt:lpstr>Arial</vt:lpstr>
      <vt:lpstr>Open Sans</vt:lpstr>
      <vt:lpstr>Tema do Office</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Adm</dc:creator>
  <cp:lastModifiedBy>Lucia de Fatima Teixeira Masson</cp:lastModifiedBy>
  <cp:revision>2</cp:revision>
  <dcterms:created xsi:type="dcterms:W3CDTF">2024-11-13T16:21:45Z</dcterms:created>
  <dcterms:modified xsi:type="dcterms:W3CDTF">2026-05-07T16:41:58Z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0x0101008A3BC38A4C6175448AA2392983FA8FBE</vt:lpwstr>
  </property>
</Properties>
</file>