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8288000" cy="10287000"/>
  <p:notesSz cx="6858000" cy="9144000"/>
  <p:embeddedFontLst>
    <p:embeddedFont>
      <p:font typeface="Antonio" panose="020B0604020202020204" charset="0"/>
      <p:regular r:id="rId40"/>
    </p:embeddedFont>
    <p:embeddedFont>
      <p:font typeface="Antonio Bold" panose="020B0604020202020204" charset="0"/>
      <p:regular r:id="rId41"/>
    </p:embeddedFont>
    <p:embeddedFont>
      <p:font typeface="Antonio Bold Italics" panose="020B0604020202020204" charset="0"/>
      <p:regular r:id="rId42"/>
    </p:embeddedFont>
    <p:embeddedFont>
      <p:font typeface="Antonio Ultra-Bold" panose="020B0604020202020204" charset="0"/>
      <p:regular r:id="rId43"/>
    </p:embeddedFont>
    <p:embeddedFont>
      <p:font typeface="Antonio Ultra-Bold Italics" panose="020B0604020202020204" charset="0"/>
      <p:regular r:id="rId44"/>
    </p:embeddedFont>
    <p:embeddedFont>
      <p:font typeface="Open Sans" panose="020B0606030504020204" pitchFamily="3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hyperlink" Target="https://aprendizagem.anvisa.gov.br" TargetMode="External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8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aprendizagem.anvisa.gov.br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3.png"/><Relationship Id="rId9" Type="http://schemas.openxmlformats.org/officeDocument/2006/relationships/image" Target="../media/image5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9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80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83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7.jpe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hyperlink" Target="https://aprendizagem.anvisa.gov.br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hyperlink" Target="https://aprendizagem.anvisa.gov.br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4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hyperlink" Target="https://aprendizagem.anvisa.gov.b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78068" y="1299546"/>
            <a:ext cx="11531863" cy="7687909"/>
          </a:xfrm>
          <a:custGeom>
            <a:avLst/>
            <a:gdLst/>
            <a:ahLst/>
            <a:cxnLst/>
            <a:rect l="l" t="t" r="r" b="b"/>
            <a:pathLst>
              <a:path w="11531863" h="7687909">
                <a:moveTo>
                  <a:pt x="0" y="0"/>
                </a:moveTo>
                <a:lnTo>
                  <a:pt x="11531864" y="0"/>
                </a:lnTo>
                <a:lnTo>
                  <a:pt x="11531864" y="7687908"/>
                </a:lnTo>
                <a:lnTo>
                  <a:pt x="0" y="76879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04775" cap="rnd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>
            <a:off x="11835253" y="65758"/>
            <a:ext cx="6149357" cy="1143150"/>
          </a:xfrm>
          <a:custGeom>
            <a:avLst/>
            <a:gdLst/>
            <a:ahLst/>
            <a:cxnLst/>
            <a:rect l="l" t="t" r="r" b="b"/>
            <a:pathLst>
              <a:path w="6149357" h="1143150">
                <a:moveTo>
                  <a:pt x="0" y="0"/>
                </a:moveTo>
                <a:lnTo>
                  <a:pt x="6149357" y="0"/>
                </a:lnTo>
                <a:lnTo>
                  <a:pt x="6149357" y="1143150"/>
                </a:lnTo>
                <a:lnTo>
                  <a:pt x="0" y="1143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891888" y="9912384"/>
            <a:ext cx="3396112" cy="26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999">
                <a:solidFill>
                  <a:srgbClr val="014B96"/>
                </a:solidFill>
                <a:latin typeface="Antonio"/>
                <a:ea typeface="Antonio"/>
                <a:cs typeface="Antonio"/>
                <a:sym typeface="Antonio"/>
              </a:rPr>
              <a:t>BRASÍLIA/DF - 25.06.2026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58826" y="9078334"/>
            <a:ext cx="3892760" cy="112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1"/>
              </a:lnSpc>
            </a:pPr>
            <a:r>
              <a:rPr lang="en-US" sz="2943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UBIRACY ALENCAR JUNIOR</a:t>
            </a:r>
          </a:p>
          <a:p>
            <a:pPr algn="ctr">
              <a:lnSpc>
                <a:spcPts val="2747"/>
              </a:lnSpc>
            </a:pPr>
            <a:r>
              <a:rPr lang="en-US" sz="1962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ESPECIALISTA EM REGULAÇÃO</a:t>
            </a:r>
          </a:p>
          <a:p>
            <a:pPr algn="ctr">
              <a:lnSpc>
                <a:spcPts val="2060"/>
              </a:lnSpc>
            </a:pPr>
            <a:r>
              <a:rPr lang="en-US" sz="1471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COISC / GIASC / GGFIS / DIRE4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23121" y="1028700"/>
            <a:ext cx="4309659" cy="1465284"/>
          </a:xfrm>
          <a:custGeom>
            <a:avLst/>
            <a:gdLst/>
            <a:ahLst/>
            <a:cxnLst/>
            <a:rect l="l" t="t" r="r" b="b"/>
            <a:pathLst>
              <a:path w="4309659" h="1465284">
                <a:moveTo>
                  <a:pt x="0" y="0"/>
                </a:moveTo>
                <a:lnTo>
                  <a:pt x="4309659" y="0"/>
                </a:lnTo>
                <a:lnTo>
                  <a:pt x="4309659" y="1465284"/>
                </a:lnTo>
                <a:lnTo>
                  <a:pt x="0" y="1465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2261" y="3467458"/>
            <a:ext cx="8890254" cy="4966041"/>
          </a:xfrm>
          <a:custGeom>
            <a:avLst/>
            <a:gdLst/>
            <a:ahLst/>
            <a:cxnLst/>
            <a:rect l="l" t="t" r="r" b="b"/>
            <a:pathLst>
              <a:path w="8890254" h="4966041">
                <a:moveTo>
                  <a:pt x="0" y="0"/>
                </a:moveTo>
                <a:lnTo>
                  <a:pt x="8890254" y="0"/>
                </a:lnTo>
                <a:lnTo>
                  <a:pt x="8890254" y="4966040"/>
                </a:lnTo>
                <a:lnTo>
                  <a:pt x="0" y="49660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131692" y="305235"/>
            <a:ext cx="7044917" cy="58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r>
              <a:rPr lang="en-US" sz="4499" b="1" i="1" u="none" strike="noStrike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ESTRUTURA DA CAPACITAÇÃO: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23121" y="1123660"/>
            <a:ext cx="4306705" cy="123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36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MÓDULO IV</a:t>
            </a:r>
          </a:p>
          <a:p>
            <a:pPr marL="0" lvl="0" indent="0" algn="ctr">
              <a:lnSpc>
                <a:spcPts val="3336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BOAS PRÁTICAS DE LABORATÓRIO E CONTROLE DE QUALIDADE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54150" y="3540827"/>
            <a:ext cx="7669857" cy="5009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24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LABORATÓRIO DE CONTROLE DE QUALIDADE</a:t>
            </a:r>
          </a:p>
          <a:p>
            <a:pPr algn="l">
              <a:lnSpc>
                <a:spcPts val="3336"/>
              </a:lnSpc>
            </a:pPr>
            <a:endParaRPr lang="en-US" sz="2400">
              <a:solidFill>
                <a:srgbClr val="114279"/>
              </a:solidFill>
              <a:latin typeface="Antonio"/>
              <a:ea typeface="Antonio"/>
              <a:cs typeface="Antonio"/>
              <a:sym typeface="Antonio"/>
            </a:endParaRPr>
          </a:p>
          <a:p>
            <a:pPr algn="l">
              <a:lnSpc>
                <a:spcPts val="3336"/>
              </a:lnSpc>
            </a:pPr>
            <a:r>
              <a:rPr lang="en-US" sz="24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LIMPEZA E ORGANIZAÇÃO DOS LABORATÓRIOS DE CONTROLE DE QUALIDADE</a:t>
            </a:r>
          </a:p>
          <a:p>
            <a:pPr algn="l">
              <a:lnSpc>
                <a:spcPts val="3336"/>
              </a:lnSpc>
            </a:pPr>
            <a:endParaRPr lang="en-US" sz="2400">
              <a:solidFill>
                <a:srgbClr val="114279"/>
              </a:solidFill>
              <a:latin typeface="Antonio"/>
              <a:ea typeface="Antonio"/>
              <a:cs typeface="Antonio"/>
              <a:sym typeface="Antonio"/>
            </a:endParaRPr>
          </a:p>
          <a:p>
            <a:pPr algn="l">
              <a:lnSpc>
                <a:spcPts val="3336"/>
              </a:lnSpc>
            </a:pPr>
            <a:r>
              <a:rPr lang="en-US" sz="24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SISTEMA DE TRATAMENTO DE ÁGUA PARA ANÁLISES DO LABORATÓRIO</a:t>
            </a:r>
          </a:p>
          <a:p>
            <a:pPr algn="l">
              <a:lnSpc>
                <a:spcPts val="3336"/>
              </a:lnSpc>
            </a:pPr>
            <a:endParaRPr lang="en-US" sz="2400">
              <a:solidFill>
                <a:srgbClr val="114279"/>
              </a:solidFill>
              <a:latin typeface="Antonio"/>
              <a:ea typeface="Antonio"/>
              <a:cs typeface="Antonio"/>
              <a:sym typeface="Antonio"/>
            </a:endParaRPr>
          </a:p>
          <a:p>
            <a:pPr algn="l">
              <a:lnSpc>
                <a:spcPts val="3336"/>
              </a:lnSpc>
            </a:pPr>
            <a:r>
              <a:rPr lang="en-US" sz="24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MÉTODOS FÍSICO-QUÍMICOS E MICROBIOLÓGICOS</a:t>
            </a:r>
          </a:p>
          <a:p>
            <a:pPr algn="l">
              <a:lnSpc>
                <a:spcPts val="3336"/>
              </a:lnSpc>
            </a:pPr>
            <a:r>
              <a:rPr lang="en-US" sz="24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 </a:t>
            </a:r>
          </a:p>
          <a:p>
            <a:pPr algn="l">
              <a:lnSpc>
                <a:spcPts val="3336"/>
              </a:lnSpc>
            </a:pPr>
            <a:r>
              <a:rPr lang="en-US" sz="24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VALIDAÇÃO DE METODOLOGIA ANALÍTICA</a:t>
            </a:r>
          </a:p>
          <a:p>
            <a:pPr algn="l">
              <a:lnSpc>
                <a:spcPts val="3336"/>
              </a:lnSpc>
            </a:pPr>
            <a:r>
              <a:rPr lang="en-US" sz="24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 </a:t>
            </a:r>
          </a:p>
          <a:p>
            <a:pPr algn="l">
              <a:lnSpc>
                <a:spcPts val="3336"/>
              </a:lnSpc>
            </a:pPr>
            <a:r>
              <a:rPr lang="en-US" sz="24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LAUDOS DE ANÁLISE DE MATÉRIA PRIMA, PRODUTO ACABADO E LIBERAÇÃO</a:t>
            </a:r>
          </a:p>
          <a:p>
            <a:pPr algn="l">
              <a:lnSpc>
                <a:spcPts val="3336"/>
              </a:lnSpc>
            </a:pPr>
            <a:endParaRPr lang="en-US" sz="2400">
              <a:solidFill>
                <a:srgbClr val="114279"/>
              </a:solidFill>
              <a:latin typeface="Antonio"/>
              <a:ea typeface="Antonio"/>
              <a:cs typeface="Antonio"/>
              <a:sym typeface="Antoni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50116"/>
            <a:ext cx="18406087" cy="5153704"/>
          </a:xfrm>
          <a:custGeom>
            <a:avLst/>
            <a:gdLst/>
            <a:ahLst/>
            <a:cxnLst/>
            <a:rect l="l" t="t" r="r" b="b"/>
            <a:pathLst>
              <a:path w="18406087" h="5153704">
                <a:moveTo>
                  <a:pt x="0" y="0"/>
                </a:moveTo>
                <a:lnTo>
                  <a:pt x="18406087" y="0"/>
                </a:lnTo>
                <a:lnTo>
                  <a:pt x="18406087" y="5153704"/>
                </a:lnTo>
                <a:lnTo>
                  <a:pt x="0" y="5153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Freeform 3">
            <a:hlinkClick r:id="rId3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7103" y="5186970"/>
            <a:ext cx="5410725" cy="1839646"/>
          </a:xfrm>
          <a:custGeom>
            <a:avLst/>
            <a:gdLst/>
            <a:ahLst/>
            <a:cxnLst/>
            <a:rect l="l" t="t" r="r" b="b"/>
            <a:pathLst>
              <a:path w="5410725" h="1839646">
                <a:moveTo>
                  <a:pt x="0" y="0"/>
                </a:moveTo>
                <a:lnTo>
                  <a:pt x="5410725" y="0"/>
                </a:lnTo>
                <a:lnTo>
                  <a:pt x="5410725" y="1839646"/>
                </a:lnTo>
                <a:lnTo>
                  <a:pt x="0" y="18396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89703" y="3292337"/>
            <a:ext cx="2610814" cy="1699403"/>
          </a:xfrm>
          <a:custGeom>
            <a:avLst/>
            <a:gdLst/>
            <a:ahLst/>
            <a:cxnLst/>
            <a:rect l="l" t="t" r="r" b="b"/>
            <a:pathLst>
              <a:path w="2610814" h="1699403">
                <a:moveTo>
                  <a:pt x="0" y="0"/>
                </a:moveTo>
                <a:lnTo>
                  <a:pt x="2610814" y="0"/>
                </a:lnTo>
                <a:lnTo>
                  <a:pt x="2610814" y="1699403"/>
                </a:lnTo>
                <a:lnTo>
                  <a:pt x="0" y="16994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89658" y="4991740"/>
            <a:ext cx="1080903" cy="1101558"/>
          </a:xfrm>
          <a:custGeom>
            <a:avLst/>
            <a:gdLst/>
            <a:ahLst/>
            <a:cxnLst/>
            <a:rect l="l" t="t" r="r" b="b"/>
            <a:pathLst>
              <a:path w="1080903" h="1101558">
                <a:moveTo>
                  <a:pt x="0" y="0"/>
                </a:moveTo>
                <a:lnTo>
                  <a:pt x="1080903" y="0"/>
                </a:lnTo>
                <a:lnTo>
                  <a:pt x="1080903" y="1101558"/>
                </a:lnTo>
                <a:lnTo>
                  <a:pt x="0" y="11015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10980" y="6943451"/>
            <a:ext cx="1109946" cy="1130500"/>
          </a:xfrm>
          <a:custGeom>
            <a:avLst/>
            <a:gdLst/>
            <a:ahLst/>
            <a:cxnLst/>
            <a:rect l="l" t="t" r="r" b="b"/>
            <a:pathLst>
              <a:path w="1109946" h="1130500">
                <a:moveTo>
                  <a:pt x="0" y="0"/>
                </a:moveTo>
                <a:lnTo>
                  <a:pt x="1109946" y="0"/>
                </a:lnTo>
                <a:lnTo>
                  <a:pt x="1109946" y="1130500"/>
                </a:lnTo>
                <a:lnTo>
                  <a:pt x="0" y="1130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00292" y="5331708"/>
            <a:ext cx="552122" cy="602514"/>
          </a:xfrm>
          <a:custGeom>
            <a:avLst/>
            <a:gdLst/>
            <a:ahLst/>
            <a:cxnLst/>
            <a:rect l="l" t="t" r="r" b="b"/>
            <a:pathLst>
              <a:path w="552122" h="602514">
                <a:moveTo>
                  <a:pt x="0" y="0"/>
                </a:moveTo>
                <a:lnTo>
                  <a:pt x="552123" y="0"/>
                </a:lnTo>
                <a:lnTo>
                  <a:pt x="552123" y="602515"/>
                </a:lnTo>
                <a:lnTo>
                  <a:pt x="0" y="6025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2802350" y="7256968"/>
            <a:ext cx="621072" cy="516030"/>
          </a:xfrm>
          <a:custGeom>
            <a:avLst/>
            <a:gdLst/>
            <a:ahLst/>
            <a:cxnLst/>
            <a:rect l="l" t="t" r="r" b="b"/>
            <a:pathLst>
              <a:path w="621072" h="516030">
                <a:moveTo>
                  <a:pt x="0" y="0"/>
                </a:moveTo>
                <a:lnTo>
                  <a:pt x="621072" y="0"/>
                </a:lnTo>
                <a:lnTo>
                  <a:pt x="621072" y="516030"/>
                </a:lnTo>
                <a:lnTo>
                  <a:pt x="0" y="5160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31340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4857423" y="2477329"/>
            <a:ext cx="3015785" cy="2514411"/>
          </a:xfrm>
          <a:custGeom>
            <a:avLst/>
            <a:gdLst/>
            <a:ahLst/>
            <a:cxnLst/>
            <a:rect l="l" t="t" r="r" b="b"/>
            <a:pathLst>
              <a:path w="3015785" h="2514411">
                <a:moveTo>
                  <a:pt x="0" y="0"/>
                </a:moveTo>
                <a:lnTo>
                  <a:pt x="3015785" y="0"/>
                </a:lnTo>
                <a:lnTo>
                  <a:pt x="3015785" y="2514411"/>
                </a:lnTo>
                <a:lnTo>
                  <a:pt x="0" y="25144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131692" y="305272"/>
            <a:ext cx="7044917" cy="58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r>
              <a:rPr lang="en-US" sz="4499" b="1" i="1" u="none" strike="noStrike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ESTRUTURA DA CAPACITAÇÃO: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18102" y="1198776"/>
            <a:ext cx="2221297" cy="934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44"/>
              </a:lnSpc>
              <a:spcBef>
                <a:spcPct val="0"/>
              </a:spcBef>
            </a:pPr>
            <a:r>
              <a:rPr lang="en-US" sz="5499" dirty="0">
                <a:solidFill>
                  <a:srgbClr val="014B96"/>
                </a:solidFill>
                <a:latin typeface="Antonio"/>
                <a:ea typeface="Antonio"/>
                <a:cs typeface="Antonio"/>
                <a:sym typeface="Antonio"/>
              </a:rPr>
              <a:t>REGRAS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77733" y="6905351"/>
            <a:ext cx="1608467" cy="818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6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14B96"/>
                </a:solidFill>
                <a:latin typeface="Antonio Bold"/>
                <a:ea typeface="Antonio Bold"/>
                <a:cs typeface="Antonio Bold"/>
                <a:sym typeface="Antonio Bold"/>
              </a:rPr>
              <a:t>PROGRESSÃO</a:t>
            </a:r>
          </a:p>
          <a:p>
            <a:pPr algn="ctr">
              <a:lnSpc>
                <a:spcPts val="3336"/>
              </a:lnSpc>
              <a:spcBef>
                <a:spcPct val="0"/>
              </a:spcBef>
            </a:pPr>
            <a:r>
              <a:rPr lang="en-US" sz="2400" dirty="0">
                <a:solidFill>
                  <a:srgbClr val="014B96"/>
                </a:solidFill>
                <a:latin typeface="Antonio"/>
                <a:ea typeface="Antonio"/>
                <a:cs typeface="Antonio"/>
                <a:sym typeface="Antonio"/>
              </a:rPr>
              <a:t>LINEAR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86772" y="5059610"/>
            <a:ext cx="2525092" cy="818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6"/>
              </a:lnSpc>
              <a:spcBef>
                <a:spcPct val="0"/>
              </a:spcBef>
            </a:pPr>
            <a:r>
              <a:rPr lang="en-US" sz="2400" b="1">
                <a:solidFill>
                  <a:srgbClr val="014B96"/>
                </a:solidFill>
                <a:latin typeface="Antonio Bold"/>
                <a:ea typeface="Antonio Bold"/>
                <a:cs typeface="Antonio Bold"/>
                <a:sym typeface="Antonio Bold"/>
              </a:rPr>
              <a:t>AVALIAÇÕES</a:t>
            </a:r>
          </a:p>
          <a:p>
            <a:pPr algn="ctr">
              <a:lnSpc>
                <a:spcPts val="3336"/>
              </a:lnSpc>
              <a:spcBef>
                <a:spcPct val="0"/>
              </a:spcBef>
            </a:pPr>
            <a:r>
              <a:rPr lang="en-US" sz="2400">
                <a:solidFill>
                  <a:srgbClr val="014B96"/>
                </a:solidFill>
                <a:latin typeface="Antonio"/>
                <a:ea typeface="Antonio"/>
                <a:cs typeface="Antonio"/>
                <a:sym typeface="Antonio"/>
              </a:rPr>
              <a:t>IRRESTRITAS TENTATIVAS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51530" y="5255508"/>
            <a:ext cx="988516" cy="68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  <a:spcBef>
                <a:spcPct val="0"/>
              </a:spcBef>
            </a:pPr>
            <a:r>
              <a:rPr lang="en-US" sz="3999">
                <a:solidFill>
                  <a:srgbClr val="014B96"/>
                </a:solidFill>
                <a:latin typeface="Antonio"/>
                <a:ea typeface="Antonio"/>
                <a:cs typeface="Antonio"/>
                <a:sym typeface="Antonio"/>
              </a:rPr>
              <a:t>70%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809430" y="1942436"/>
            <a:ext cx="1387450" cy="39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6"/>
              </a:lnSpc>
              <a:spcBef>
                <a:spcPct val="0"/>
              </a:spcBef>
            </a:pPr>
            <a:r>
              <a:rPr lang="en-US" sz="2400">
                <a:solidFill>
                  <a:srgbClr val="014B96"/>
                </a:solidFill>
                <a:latin typeface="Antonio"/>
                <a:ea typeface="Antonio"/>
                <a:cs typeface="Antonio"/>
                <a:sym typeface="Antonio"/>
              </a:rPr>
              <a:t>CERTIFICADO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583842" y="7095637"/>
            <a:ext cx="988548" cy="685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5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014B96"/>
                </a:solidFill>
                <a:latin typeface="Antonio"/>
                <a:ea typeface="Antonio"/>
                <a:cs typeface="Antonio"/>
                <a:sym typeface="Antonio"/>
              </a:rPr>
              <a:t>70%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6663" y="1028700"/>
            <a:ext cx="17194673" cy="8468376"/>
          </a:xfrm>
          <a:custGeom>
            <a:avLst/>
            <a:gdLst/>
            <a:ahLst/>
            <a:cxnLst/>
            <a:rect l="l" t="t" r="r" b="b"/>
            <a:pathLst>
              <a:path w="17194673" h="8468376">
                <a:moveTo>
                  <a:pt x="0" y="0"/>
                </a:moveTo>
                <a:lnTo>
                  <a:pt x="17194674" y="0"/>
                </a:lnTo>
                <a:lnTo>
                  <a:pt x="17194674" y="8468376"/>
                </a:lnTo>
                <a:lnTo>
                  <a:pt x="0" y="8468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85557" y="432407"/>
            <a:ext cx="952713" cy="456522"/>
          </a:xfrm>
          <a:custGeom>
            <a:avLst/>
            <a:gdLst/>
            <a:ahLst/>
            <a:cxnLst/>
            <a:rect l="l" t="t" r="r" b="b"/>
            <a:pathLst>
              <a:path w="952713" h="456522">
                <a:moveTo>
                  <a:pt x="0" y="0"/>
                </a:moveTo>
                <a:lnTo>
                  <a:pt x="952712" y="0"/>
                </a:lnTo>
                <a:lnTo>
                  <a:pt x="952712" y="456522"/>
                </a:lnTo>
                <a:lnTo>
                  <a:pt x="0" y="4565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894169" y="308539"/>
            <a:ext cx="729138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2" tooltip="https://aprendizagem.anvisa.gov.br"/>
              </a:rPr>
              <a:t>https://aprendizagem.anvisa.gov.br/</a:t>
            </a:r>
          </a:p>
        </p:txBody>
      </p:sp>
      <p:sp>
        <p:nvSpPr>
          <p:cNvPr id="7" name="Freeform 7"/>
          <p:cNvSpPr/>
          <p:nvPr/>
        </p:nvSpPr>
        <p:spPr>
          <a:xfrm rot="96655">
            <a:off x="3227143" y="505214"/>
            <a:ext cx="1137384" cy="253716"/>
          </a:xfrm>
          <a:custGeom>
            <a:avLst/>
            <a:gdLst/>
            <a:ahLst/>
            <a:cxnLst/>
            <a:rect l="l" t="t" r="r" b="b"/>
            <a:pathLst>
              <a:path w="1137384" h="253716">
                <a:moveTo>
                  <a:pt x="0" y="0"/>
                </a:moveTo>
                <a:lnTo>
                  <a:pt x="1137385" y="0"/>
                </a:lnTo>
                <a:lnTo>
                  <a:pt x="1137385" y="253716"/>
                </a:lnTo>
                <a:lnTo>
                  <a:pt x="0" y="2537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4863" y="1028700"/>
            <a:ext cx="15398273" cy="3060407"/>
          </a:xfrm>
          <a:custGeom>
            <a:avLst/>
            <a:gdLst/>
            <a:ahLst/>
            <a:cxnLst/>
            <a:rect l="l" t="t" r="r" b="b"/>
            <a:pathLst>
              <a:path w="15398273" h="3060407">
                <a:moveTo>
                  <a:pt x="0" y="0"/>
                </a:moveTo>
                <a:lnTo>
                  <a:pt x="15398274" y="0"/>
                </a:lnTo>
                <a:lnTo>
                  <a:pt x="15398274" y="3060407"/>
                </a:lnTo>
                <a:lnTo>
                  <a:pt x="0" y="30604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06721" y="232480"/>
            <a:ext cx="2249957" cy="1078136"/>
          </a:xfrm>
          <a:custGeom>
            <a:avLst/>
            <a:gdLst/>
            <a:ahLst/>
            <a:cxnLst/>
            <a:rect l="l" t="t" r="r" b="b"/>
            <a:pathLst>
              <a:path w="2249957" h="1078136">
                <a:moveTo>
                  <a:pt x="0" y="0"/>
                </a:moveTo>
                <a:lnTo>
                  <a:pt x="2249957" y="0"/>
                </a:lnTo>
                <a:lnTo>
                  <a:pt x="2249957" y="1078136"/>
                </a:lnTo>
                <a:lnTo>
                  <a:pt x="0" y="107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20169" y="403767"/>
            <a:ext cx="13453467" cy="9703313"/>
          </a:xfrm>
          <a:custGeom>
            <a:avLst/>
            <a:gdLst/>
            <a:ahLst/>
            <a:cxnLst/>
            <a:rect l="l" t="t" r="r" b="b"/>
            <a:pathLst>
              <a:path w="13453467" h="9703313">
                <a:moveTo>
                  <a:pt x="0" y="0"/>
                </a:moveTo>
                <a:lnTo>
                  <a:pt x="13453467" y="0"/>
                </a:lnTo>
                <a:lnTo>
                  <a:pt x="13453467" y="9703313"/>
                </a:lnTo>
                <a:lnTo>
                  <a:pt x="0" y="970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835933">
            <a:off x="5497778" y="1096603"/>
            <a:ext cx="1137384" cy="253716"/>
          </a:xfrm>
          <a:custGeom>
            <a:avLst/>
            <a:gdLst/>
            <a:ahLst/>
            <a:cxnLst/>
            <a:rect l="l" t="t" r="r" b="b"/>
            <a:pathLst>
              <a:path w="1137384" h="253716">
                <a:moveTo>
                  <a:pt x="0" y="0"/>
                </a:moveTo>
                <a:lnTo>
                  <a:pt x="1137384" y="0"/>
                </a:lnTo>
                <a:lnTo>
                  <a:pt x="1137384" y="253716"/>
                </a:lnTo>
                <a:lnTo>
                  <a:pt x="0" y="25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47004" y="375214"/>
            <a:ext cx="13035647" cy="9776735"/>
          </a:xfrm>
          <a:custGeom>
            <a:avLst/>
            <a:gdLst/>
            <a:ahLst/>
            <a:cxnLst/>
            <a:rect l="l" t="t" r="r" b="b"/>
            <a:pathLst>
              <a:path w="13035647" h="9776735">
                <a:moveTo>
                  <a:pt x="0" y="0"/>
                </a:moveTo>
                <a:lnTo>
                  <a:pt x="13035647" y="0"/>
                </a:lnTo>
                <a:lnTo>
                  <a:pt x="13035647" y="9776736"/>
                </a:lnTo>
                <a:lnTo>
                  <a:pt x="0" y="9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6835933">
            <a:off x="6571800" y="1616833"/>
            <a:ext cx="1137384" cy="253716"/>
          </a:xfrm>
          <a:custGeom>
            <a:avLst/>
            <a:gdLst/>
            <a:ahLst/>
            <a:cxnLst/>
            <a:rect l="l" t="t" r="r" b="b"/>
            <a:pathLst>
              <a:path w="1137384" h="253716">
                <a:moveTo>
                  <a:pt x="0" y="0"/>
                </a:moveTo>
                <a:lnTo>
                  <a:pt x="1137384" y="0"/>
                </a:lnTo>
                <a:lnTo>
                  <a:pt x="1137384" y="253716"/>
                </a:lnTo>
                <a:lnTo>
                  <a:pt x="0" y="25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23789" y="186868"/>
            <a:ext cx="8240422" cy="9324382"/>
          </a:xfrm>
          <a:custGeom>
            <a:avLst/>
            <a:gdLst/>
            <a:ahLst/>
            <a:cxnLst/>
            <a:rect l="l" t="t" r="r" b="b"/>
            <a:pathLst>
              <a:path w="8240422" h="9324382">
                <a:moveTo>
                  <a:pt x="0" y="0"/>
                </a:moveTo>
                <a:lnTo>
                  <a:pt x="8240422" y="0"/>
                </a:lnTo>
                <a:lnTo>
                  <a:pt x="8240422" y="9324382"/>
                </a:lnTo>
                <a:lnTo>
                  <a:pt x="0" y="9324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717058">
            <a:off x="8575308" y="9271982"/>
            <a:ext cx="1137384" cy="253716"/>
          </a:xfrm>
          <a:custGeom>
            <a:avLst/>
            <a:gdLst/>
            <a:ahLst/>
            <a:cxnLst/>
            <a:rect l="l" t="t" r="r" b="b"/>
            <a:pathLst>
              <a:path w="1137384" h="253716">
                <a:moveTo>
                  <a:pt x="0" y="0"/>
                </a:moveTo>
                <a:lnTo>
                  <a:pt x="1137384" y="0"/>
                </a:lnTo>
                <a:lnTo>
                  <a:pt x="1137384" y="253716"/>
                </a:lnTo>
                <a:lnTo>
                  <a:pt x="0" y="25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63386" y="270959"/>
            <a:ext cx="8336759" cy="8741032"/>
            <a:chOff x="0" y="0"/>
            <a:chExt cx="11115679" cy="116547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15679" cy="11654709"/>
            </a:xfrm>
            <a:custGeom>
              <a:avLst/>
              <a:gdLst/>
              <a:ahLst/>
              <a:cxnLst/>
              <a:rect l="l" t="t" r="r" b="b"/>
              <a:pathLst>
                <a:path w="11115679" h="11654709">
                  <a:moveTo>
                    <a:pt x="0" y="0"/>
                  </a:moveTo>
                  <a:lnTo>
                    <a:pt x="11115679" y="0"/>
                  </a:lnTo>
                  <a:lnTo>
                    <a:pt x="11115679" y="11654709"/>
                  </a:lnTo>
                  <a:lnTo>
                    <a:pt x="0" y="11654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10766902"/>
              <a:ext cx="3085694" cy="650801"/>
            </a:xfrm>
            <a:custGeom>
              <a:avLst/>
              <a:gdLst/>
              <a:ahLst/>
              <a:cxnLst/>
              <a:rect l="l" t="t" r="r" b="b"/>
              <a:pathLst>
                <a:path w="3085694" h="650801">
                  <a:moveTo>
                    <a:pt x="0" y="0"/>
                  </a:moveTo>
                  <a:lnTo>
                    <a:pt x="3085694" y="0"/>
                  </a:lnTo>
                  <a:lnTo>
                    <a:pt x="3085694" y="650801"/>
                  </a:lnTo>
                  <a:lnTo>
                    <a:pt x="0" y="650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8316783" y="8385566"/>
            <a:ext cx="1763546" cy="856121"/>
          </a:xfrm>
          <a:custGeom>
            <a:avLst/>
            <a:gdLst/>
            <a:ahLst/>
            <a:cxnLst/>
            <a:rect l="l" t="t" r="r" b="b"/>
            <a:pathLst>
              <a:path w="1763546" h="856121">
                <a:moveTo>
                  <a:pt x="0" y="0"/>
                </a:moveTo>
                <a:lnTo>
                  <a:pt x="1763546" y="0"/>
                </a:lnTo>
                <a:lnTo>
                  <a:pt x="1763546" y="856121"/>
                </a:lnTo>
                <a:lnTo>
                  <a:pt x="0" y="8561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66066" y="0"/>
            <a:ext cx="9399746" cy="10287000"/>
          </a:xfrm>
          <a:custGeom>
            <a:avLst/>
            <a:gdLst/>
            <a:ahLst/>
            <a:cxnLst/>
            <a:rect l="l" t="t" r="r" b="b"/>
            <a:pathLst>
              <a:path w="9399746" h="10287000">
                <a:moveTo>
                  <a:pt x="0" y="0"/>
                </a:moveTo>
                <a:lnTo>
                  <a:pt x="9399746" y="0"/>
                </a:lnTo>
                <a:lnTo>
                  <a:pt x="93997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193906">
            <a:off x="13406326" y="6851800"/>
            <a:ext cx="1137384" cy="253716"/>
          </a:xfrm>
          <a:custGeom>
            <a:avLst/>
            <a:gdLst/>
            <a:ahLst/>
            <a:cxnLst/>
            <a:rect l="l" t="t" r="r" b="b"/>
            <a:pathLst>
              <a:path w="1137384" h="253716">
                <a:moveTo>
                  <a:pt x="0" y="0"/>
                </a:moveTo>
                <a:lnTo>
                  <a:pt x="1137385" y="0"/>
                </a:lnTo>
                <a:lnTo>
                  <a:pt x="1137385" y="253715"/>
                </a:lnTo>
                <a:lnTo>
                  <a:pt x="0" y="2537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31931" y="0"/>
            <a:ext cx="11824138" cy="10287000"/>
          </a:xfrm>
          <a:custGeom>
            <a:avLst/>
            <a:gdLst/>
            <a:ahLst/>
            <a:cxnLst/>
            <a:rect l="l" t="t" r="r" b="b"/>
            <a:pathLst>
              <a:path w="11824138" h="10287000">
                <a:moveTo>
                  <a:pt x="0" y="0"/>
                </a:moveTo>
                <a:lnTo>
                  <a:pt x="11824138" y="0"/>
                </a:lnTo>
                <a:lnTo>
                  <a:pt x="118241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006924">
            <a:off x="5759211" y="1091985"/>
            <a:ext cx="1137384" cy="253716"/>
          </a:xfrm>
          <a:custGeom>
            <a:avLst/>
            <a:gdLst/>
            <a:ahLst/>
            <a:cxnLst/>
            <a:rect l="l" t="t" r="r" b="b"/>
            <a:pathLst>
              <a:path w="1137384" h="253716">
                <a:moveTo>
                  <a:pt x="0" y="0"/>
                </a:moveTo>
                <a:lnTo>
                  <a:pt x="1137384" y="0"/>
                </a:lnTo>
                <a:lnTo>
                  <a:pt x="1137384" y="253716"/>
                </a:lnTo>
                <a:lnTo>
                  <a:pt x="0" y="25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14959">
            <a:off x="7829616" y="378530"/>
            <a:ext cx="7372143" cy="10265009"/>
          </a:xfrm>
          <a:custGeom>
            <a:avLst/>
            <a:gdLst/>
            <a:ahLst/>
            <a:cxnLst/>
            <a:rect l="l" t="t" r="r" b="b"/>
            <a:pathLst>
              <a:path w="7372143" h="10265009">
                <a:moveTo>
                  <a:pt x="0" y="0"/>
                </a:moveTo>
                <a:lnTo>
                  <a:pt x="7372142" y="0"/>
                </a:lnTo>
                <a:lnTo>
                  <a:pt x="7372142" y="10265008"/>
                </a:lnTo>
                <a:lnTo>
                  <a:pt x="0" y="102650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5790">
            <a:off x="8894216" y="1654862"/>
            <a:ext cx="3278422" cy="4502642"/>
          </a:xfrm>
          <a:custGeom>
            <a:avLst/>
            <a:gdLst/>
            <a:ahLst/>
            <a:cxnLst/>
            <a:rect l="l" t="t" r="r" b="b"/>
            <a:pathLst>
              <a:path w="3278422" h="4502642">
                <a:moveTo>
                  <a:pt x="0" y="0"/>
                </a:moveTo>
                <a:lnTo>
                  <a:pt x="3278422" y="0"/>
                </a:lnTo>
                <a:lnTo>
                  <a:pt x="3278422" y="4502642"/>
                </a:lnTo>
                <a:lnTo>
                  <a:pt x="0" y="4502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663" t="-4959" r="-8663" b="-182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82281" y="4384804"/>
            <a:ext cx="6933816" cy="165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4"/>
              </a:lnSpc>
              <a:spcBef>
                <a:spcPct val="0"/>
              </a:spcBef>
            </a:pPr>
            <a:r>
              <a:rPr lang="en-US" sz="6484" b="1" i="1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ACOMPANHE PELO SEU DISPOSITIVO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77407" y="98227"/>
            <a:ext cx="7266593" cy="10033305"/>
          </a:xfrm>
          <a:custGeom>
            <a:avLst/>
            <a:gdLst/>
            <a:ahLst/>
            <a:cxnLst/>
            <a:rect l="l" t="t" r="r" b="b"/>
            <a:pathLst>
              <a:path w="7266593" h="10033305">
                <a:moveTo>
                  <a:pt x="0" y="0"/>
                </a:moveTo>
                <a:lnTo>
                  <a:pt x="7266593" y="0"/>
                </a:lnTo>
                <a:lnTo>
                  <a:pt x="7266593" y="10033305"/>
                </a:lnTo>
                <a:lnTo>
                  <a:pt x="0" y="100333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78416" y="98227"/>
            <a:ext cx="7980884" cy="10047513"/>
          </a:xfrm>
          <a:custGeom>
            <a:avLst/>
            <a:gdLst/>
            <a:ahLst/>
            <a:cxnLst/>
            <a:rect l="l" t="t" r="r" b="b"/>
            <a:pathLst>
              <a:path w="7980884" h="10047513">
                <a:moveTo>
                  <a:pt x="0" y="0"/>
                </a:moveTo>
                <a:lnTo>
                  <a:pt x="7980884" y="0"/>
                </a:lnTo>
                <a:lnTo>
                  <a:pt x="7980884" y="10047513"/>
                </a:lnTo>
                <a:lnTo>
                  <a:pt x="0" y="10047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31931" y="0"/>
            <a:ext cx="11824138" cy="10287000"/>
          </a:xfrm>
          <a:custGeom>
            <a:avLst/>
            <a:gdLst/>
            <a:ahLst/>
            <a:cxnLst/>
            <a:rect l="l" t="t" r="r" b="b"/>
            <a:pathLst>
              <a:path w="11824138" h="10287000">
                <a:moveTo>
                  <a:pt x="0" y="0"/>
                </a:moveTo>
                <a:lnTo>
                  <a:pt x="11824138" y="0"/>
                </a:lnTo>
                <a:lnTo>
                  <a:pt x="118241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575570">
            <a:off x="9397006" y="967634"/>
            <a:ext cx="1137384" cy="253716"/>
          </a:xfrm>
          <a:custGeom>
            <a:avLst/>
            <a:gdLst/>
            <a:ahLst/>
            <a:cxnLst/>
            <a:rect l="l" t="t" r="r" b="b"/>
            <a:pathLst>
              <a:path w="1137384" h="253716">
                <a:moveTo>
                  <a:pt x="0" y="0"/>
                </a:moveTo>
                <a:lnTo>
                  <a:pt x="1137384" y="0"/>
                </a:lnTo>
                <a:lnTo>
                  <a:pt x="1137384" y="253716"/>
                </a:lnTo>
                <a:lnTo>
                  <a:pt x="0" y="25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6762" y="174155"/>
            <a:ext cx="8013324" cy="9938691"/>
          </a:xfrm>
          <a:custGeom>
            <a:avLst/>
            <a:gdLst/>
            <a:ahLst/>
            <a:cxnLst/>
            <a:rect l="l" t="t" r="r" b="b"/>
            <a:pathLst>
              <a:path w="8013324" h="9938691">
                <a:moveTo>
                  <a:pt x="0" y="0"/>
                </a:moveTo>
                <a:lnTo>
                  <a:pt x="8013323" y="0"/>
                </a:lnTo>
                <a:lnTo>
                  <a:pt x="8013323" y="9938690"/>
                </a:lnTo>
                <a:lnTo>
                  <a:pt x="0" y="9938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57248" y="174155"/>
            <a:ext cx="7953991" cy="9935701"/>
          </a:xfrm>
          <a:custGeom>
            <a:avLst/>
            <a:gdLst/>
            <a:ahLst/>
            <a:cxnLst/>
            <a:rect l="l" t="t" r="r" b="b"/>
            <a:pathLst>
              <a:path w="7953991" h="9935701">
                <a:moveTo>
                  <a:pt x="0" y="0"/>
                </a:moveTo>
                <a:lnTo>
                  <a:pt x="7953990" y="0"/>
                </a:lnTo>
                <a:lnTo>
                  <a:pt x="7953990" y="9935701"/>
                </a:lnTo>
                <a:lnTo>
                  <a:pt x="0" y="9935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31931" y="0"/>
            <a:ext cx="11824138" cy="10287000"/>
          </a:xfrm>
          <a:custGeom>
            <a:avLst/>
            <a:gdLst/>
            <a:ahLst/>
            <a:cxnLst/>
            <a:rect l="l" t="t" r="r" b="b"/>
            <a:pathLst>
              <a:path w="11824138" h="10287000">
                <a:moveTo>
                  <a:pt x="0" y="0"/>
                </a:moveTo>
                <a:lnTo>
                  <a:pt x="11824138" y="0"/>
                </a:lnTo>
                <a:lnTo>
                  <a:pt x="118241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76237">
            <a:off x="13122085" y="654863"/>
            <a:ext cx="1039599" cy="231903"/>
          </a:xfrm>
          <a:custGeom>
            <a:avLst/>
            <a:gdLst/>
            <a:ahLst/>
            <a:cxnLst/>
            <a:rect l="l" t="t" r="r" b="b"/>
            <a:pathLst>
              <a:path w="1039599" h="231903">
                <a:moveTo>
                  <a:pt x="0" y="0"/>
                </a:moveTo>
                <a:lnTo>
                  <a:pt x="1039599" y="0"/>
                </a:lnTo>
                <a:lnTo>
                  <a:pt x="1039599" y="231903"/>
                </a:lnTo>
                <a:lnTo>
                  <a:pt x="0" y="231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98426" y="0"/>
            <a:ext cx="13491148" cy="10287000"/>
          </a:xfrm>
          <a:custGeom>
            <a:avLst/>
            <a:gdLst/>
            <a:ahLst/>
            <a:cxnLst/>
            <a:rect l="l" t="t" r="r" b="b"/>
            <a:pathLst>
              <a:path w="13491148" h="10287000">
                <a:moveTo>
                  <a:pt x="0" y="0"/>
                </a:moveTo>
                <a:lnTo>
                  <a:pt x="13491148" y="0"/>
                </a:lnTo>
                <a:lnTo>
                  <a:pt x="134911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566301">
            <a:off x="5873420" y="7466589"/>
            <a:ext cx="1137384" cy="253716"/>
          </a:xfrm>
          <a:custGeom>
            <a:avLst/>
            <a:gdLst/>
            <a:ahLst/>
            <a:cxnLst/>
            <a:rect l="l" t="t" r="r" b="b"/>
            <a:pathLst>
              <a:path w="1137384" h="253716">
                <a:moveTo>
                  <a:pt x="0" y="0"/>
                </a:moveTo>
                <a:lnTo>
                  <a:pt x="1137385" y="0"/>
                </a:lnTo>
                <a:lnTo>
                  <a:pt x="1137385" y="253716"/>
                </a:lnTo>
                <a:lnTo>
                  <a:pt x="0" y="25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1375" y="445983"/>
            <a:ext cx="16804389" cy="9473474"/>
          </a:xfrm>
          <a:custGeom>
            <a:avLst/>
            <a:gdLst/>
            <a:ahLst/>
            <a:cxnLst/>
            <a:rect l="l" t="t" r="r" b="b"/>
            <a:pathLst>
              <a:path w="16804389" h="9473474">
                <a:moveTo>
                  <a:pt x="0" y="0"/>
                </a:moveTo>
                <a:lnTo>
                  <a:pt x="16804389" y="0"/>
                </a:lnTo>
                <a:lnTo>
                  <a:pt x="16804389" y="9473474"/>
                </a:lnTo>
                <a:lnTo>
                  <a:pt x="0" y="9473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773172">
            <a:off x="4880648" y="366728"/>
            <a:ext cx="2559503" cy="570947"/>
          </a:xfrm>
          <a:custGeom>
            <a:avLst/>
            <a:gdLst/>
            <a:ahLst/>
            <a:cxnLst/>
            <a:rect l="l" t="t" r="r" b="b"/>
            <a:pathLst>
              <a:path w="2559503" h="570947">
                <a:moveTo>
                  <a:pt x="0" y="0"/>
                </a:moveTo>
                <a:lnTo>
                  <a:pt x="2559503" y="0"/>
                </a:lnTo>
                <a:lnTo>
                  <a:pt x="2559503" y="570947"/>
                </a:lnTo>
                <a:lnTo>
                  <a:pt x="0" y="5709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0"/>
            <a:ext cx="9013984" cy="10287000"/>
          </a:xfrm>
          <a:custGeom>
            <a:avLst/>
            <a:gdLst/>
            <a:ahLst/>
            <a:cxnLst/>
            <a:rect l="l" t="t" r="r" b="b"/>
            <a:pathLst>
              <a:path w="9013984" h="10287000">
                <a:moveTo>
                  <a:pt x="0" y="0"/>
                </a:moveTo>
                <a:lnTo>
                  <a:pt x="9013984" y="0"/>
                </a:lnTo>
                <a:lnTo>
                  <a:pt x="90139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985035" y="375214"/>
            <a:ext cx="1530798" cy="341474"/>
          </a:xfrm>
          <a:custGeom>
            <a:avLst/>
            <a:gdLst/>
            <a:ahLst/>
            <a:cxnLst/>
            <a:rect l="l" t="t" r="r" b="b"/>
            <a:pathLst>
              <a:path w="1530798" h="341474">
                <a:moveTo>
                  <a:pt x="0" y="0"/>
                </a:moveTo>
                <a:lnTo>
                  <a:pt x="1530798" y="0"/>
                </a:lnTo>
                <a:lnTo>
                  <a:pt x="1530798" y="341475"/>
                </a:lnTo>
                <a:lnTo>
                  <a:pt x="0" y="3414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15020" y="0"/>
            <a:ext cx="7827714" cy="10287000"/>
            <a:chOff x="0" y="0"/>
            <a:chExt cx="10436952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34347" cy="6384673"/>
            </a:xfrm>
            <a:custGeom>
              <a:avLst/>
              <a:gdLst/>
              <a:ahLst/>
              <a:cxnLst/>
              <a:rect l="l" t="t" r="r" b="b"/>
              <a:pathLst>
                <a:path w="10434347" h="6384673">
                  <a:moveTo>
                    <a:pt x="0" y="0"/>
                  </a:moveTo>
                  <a:lnTo>
                    <a:pt x="10434347" y="0"/>
                  </a:lnTo>
                  <a:lnTo>
                    <a:pt x="10434347" y="6384673"/>
                  </a:lnTo>
                  <a:lnTo>
                    <a:pt x="0" y="6384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6036" b="-11277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5919" y="5836705"/>
              <a:ext cx="10351033" cy="7879295"/>
            </a:xfrm>
            <a:custGeom>
              <a:avLst/>
              <a:gdLst/>
              <a:ahLst/>
              <a:cxnLst/>
              <a:rect l="l" t="t" r="r" b="b"/>
              <a:pathLst>
                <a:path w="10351033" h="7879295">
                  <a:moveTo>
                    <a:pt x="0" y="0"/>
                  </a:moveTo>
                  <a:lnTo>
                    <a:pt x="10351033" y="0"/>
                  </a:lnTo>
                  <a:lnTo>
                    <a:pt x="10351033" y="7879295"/>
                  </a:lnTo>
                  <a:lnTo>
                    <a:pt x="0" y="7879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31417" y="0"/>
            <a:ext cx="13625166" cy="10287000"/>
          </a:xfrm>
          <a:custGeom>
            <a:avLst/>
            <a:gdLst/>
            <a:ahLst/>
            <a:cxnLst/>
            <a:rect l="l" t="t" r="r" b="b"/>
            <a:pathLst>
              <a:path w="13625166" h="10287000">
                <a:moveTo>
                  <a:pt x="0" y="0"/>
                </a:moveTo>
                <a:lnTo>
                  <a:pt x="13625166" y="0"/>
                </a:lnTo>
                <a:lnTo>
                  <a:pt x="136251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923890" y="7306011"/>
            <a:ext cx="1530798" cy="341474"/>
          </a:xfrm>
          <a:custGeom>
            <a:avLst/>
            <a:gdLst/>
            <a:ahLst/>
            <a:cxnLst/>
            <a:rect l="l" t="t" r="r" b="b"/>
            <a:pathLst>
              <a:path w="1530798" h="341474">
                <a:moveTo>
                  <a:pt x="0" y="0"/>
                </a:moveTo>
                <a:lnTo>
                  <a:pt x="1530798" y="0"/>
                </a:lnTo>
                <a:lnTo>
                  <a:pt x="1530798" y="341474"/>
                </a:lnTo>
                <a:lnTo>
                  <a:pt x="0" y="3414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4267094" y="8916826"/>
            <a:ext cx="1530798" cy="341474"/>
          </a:xfrm>
          <a:custGeom>
            <a:avLst/>
            <a:gdLst/>
            <a:ahLst/>
            <a:cxnLst/>
            <a:rect l="l" t="t" r="r" b="b"/>
            <a:pathLst>
              <a:path w="1530798" h="341474">
                <a:moveTo>
                  <a:pt x="0" y="0"/>
                </a:moveTo>
                <a:lnTo>
                  <a:pt x="1530798" y="0"/>
                </a:lnTo>
                <a:lnTo>
                  <a:pt x="1530798" y="341474"/>
                </a:lnTo>
                <a:lnTo>
                  <a:pt x="0" y="3414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6706" y="1028700"/>
            <a:ext cx="15507989" cy="8219234"/>
          </a:xfrm>
          <a:custGeom>
            <a:avLst/>
            <a:gdLst/>
            <a:ahLst/>
            <a:cxnLst/>
            <a:rect l="l" t="t" r="r" b="b"/>
            <a:pathLst>
              <a:path w="15507989" h="8219234">
                <a:moveTo>
                  <a:pt x="0" y="0"/>
                </a:moveTo>
                <a:lnTo>
                  <a:pt x="15507989" y="0"/>
                </a:lnTo>
                <a:lnTo>
                  <a:pt x="15507989" y="8219234"/>
                </a:lnTo>
                <a:lnTo>
                  <a:pt x="0" y="821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46305" y="0"/>
            <a:ext cx="7795390" cy="10287000"/>
          </a:xfrm>
          <a:custGeom>
            <a:avLst/>
            <a:gdLst/>
            <a:ahLst/>
            <a:cxnLst/>
            <a:rect l="l" t="t" r="r" b="b"/>
            <a:pathLst>
              <a:path w="7795390" h="10287000">
                <a:moveTo>
                  <a:pt x="0" y="0"/>
                </a:moveTo>
                <a:lnTo>
                  <a:pt x="7795390" y="0"/>
                </a:lnTo>
                <a:lnTo>
                  <a:pt x="77953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18663">
            <a:off x="9352899" y="7989752"/>
            <a:ext cx="969346" cy="216232"/>
          </a:xfrm>
          <a:custGeom>
            <a:avLst/>
            <a:gdLst/>
            <a:ahLst/>
            <a:cxnLst/>
            <a:rect l="l" t="t" r="r" b="b"/>
            <a:pathLst>
              <a:path w="969346" h="216232">
                <a:moveTo>
                  <a:pt x="0" y="0"/>
                </a:moveTo>
                <a:lnTo>
                  <a:pt x="969346" y="0"/>
                </a:lnTo>
                <a:lnTo>
                  <a:pt x="969346" y="216232"/>
                </a:lnTo>
                <a:lnTo>
                  <a:pt x="0" y="2162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50116"/>
            <a:ext cx="18406087" cy="5153704"/>
          </a:xfrm>
          <a:custGeom>
            <a:avLst/>
            <a:gdLst/>
            <a:ahLst/>
            <a:cxnLst/>
            <a:rect l="l" t="t" r="r" b="b"/>
            <a:pathLst>
              <a:path w="18406087" h="5153704">
                <a:moveTo>
                  <a:pt x="0" y="0"/>
                </a:moveTo>
                <a:lnTo>
                  <a:pt x="18406087" y="0"/>
                </a:lnTo>
                <a:lnTo>
                  <a:pt x="18406087" y="5153704"/>
                </a:lnTo>
                <a:lnTo>
                  <a:pt x="0" y="5153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Freeform 3">
            <a:hlinkClick r:id="rId3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1262" y="3252447"/>
            <a:ext cx="16728186" cy="3992796"/>
            <a:chOff x="0" y="0"/>
            <a:chExt cx="22304248" cy="5323729"/>
          </a:xfrm>
        </p:grpSpPr>
        <p:sp>
          <p:nvSpPr>
            <p:cNvPr id="6" name="Freeform 6"/>
            <p:cNvSpPr/>
            <p:nvPr/>
          </p:nvSpPr>
          <p:spPr>
            <a:xfrm>
              <a:off x="17017359" y="25369"/>
              <a:ext cx="3901246" cy="1406135"/>
            </a:xfrm>
            <a:custGeom>
              <a:avLst/>
              <a:gdLst/>
              <a:ahLst/>
              <a:cxnLst/>
              <a:rect l="l" t="t" r="r" b="b"/>
              <a:pathLst>
                <a:path w="3901246" h="1406135">
                  <a:moveTo>
                    <a:pt x="0" y="0"/>
                  </a:moveTo>
                  <a:lnTo>
                    <a:pt x="3901245" y="0"/>
                  </a:lnTo>
                  <a:lnTo>
                    <a:pt x="3901245" y="1406134"/>
                  </a:lnTo>
                  <a:lnTo>
                    <a:pt x="0" y="1406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16029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10441" y="0"/>
              <a:ext cx="2552503" cy="2287970"/>
            </a:xfrm>
            <a:custGeom>
              <a:avLst/>
              <a:gdLst/>
              <a:ahLst/>
              <a:cxnLst/>
              <a:rect l="l" t="t" r="r" b="b"/>
              <a:pathLst>
                <a:path w="2552503" h="2287970">
                  <a:moveTo>
                    <a:pt x="0" y="0"/>
                  </a:moveTo>
                  <a:lnTo>
                    <a:pt x="2552503" y="0"/>
                  </a:lnTo>
                  <a:lnTo>
                    <a:pt x="2552503" y="2287970"/>
                  </a:lnTo>
                  <a:lnTo>
                    <a:pt x="0" y="2287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114899" y="25369"/>
              <a:ext cx="3418244" cy="1673599"/>
            </a:xfrm>
            <a:custGeom>
              <a:avLst/>
              <a:gdLst/>
              <a:ahLst/>
              <a:cxnLst/>
              <a:rect l="l" t="t" r="r" b="b"/>
              <a:pathLst>
                <a:path w="3418244" h="1673599">
                  <a:moveTo>
                    <a:pt x="0" y="0"/>
                  </a:moveTo>
                  <a:lnTo>
                    <a:pt x="3418244" y="0"/>
                  </a:lnTo>
                  <a:lnTo>
                    <a:pt x="3418244" y="1673598"/>
                  </a:lnTo>
                  <a:lnTo>
                    <a:pt x="0" y="1673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102759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2539682"/>
              <a:ext cx="3029594" cy="548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55"/>
                </a:lnSpc>
                <a:spcBef>
                  <a:spcPct val="0"/>
                </a:spcBef>
              </a:pPr>
              <a:r>
                <a:rPr lang="en-US" sz="2955" b="1" u="none" strike="noStrike">
                  <a:solidFill>
                    <a:srgbClr val="014B96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COORDENAÇÃO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181101" y="2028967"/>
              <a:ext cx="6935707" cy="548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55"/>
                </a:lnSpc>
                <a:spcBef>
                  <a:spcPct val="0"/>
                </a:spcBef>
              </a:pPr>
              <a:r>
                <a:rPr lang="en-US" sz="2955" b="1" u="none" strike="noStrike" dirty="0">
                  <a:solidFill>
                    <a:srgbClr val="014B96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PARCERIAS INSTITUCIONAIS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150865" y="4086610"/>
              <a:ext cx="6935707" cy="548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55"/>
                </a:lnSpc>
                <a:spcBef>
                  <a:spcPct val="0"/>
                </a:spcBef>
              </a:pPr>
              <a:r>
                <a:rPr lang="en-US" sz="2955" b="1" u="none" strike="noStrike">
                  <a:solidFill>
                    <a:srgbClr val="014B96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ASSOCIAÇÕES PARCEIRAS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968228" y="4847086"/>
              <a:ext cx="5711588" cy="476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33"/>
                </a:lnSpc>
                <a:spcBef>
                  <a:spcPct val="0"/>
                </a:spcBef>
              </a:pPr>
              <a:r>
                <a:rPr lang="en-US" sz="2533" u="none" strike="noStrike">
                  <a:solidFill>
                    <a:srgbClr val="014B96"/>
                  </a:solidFill>
                  <a:latin typeface="Antonio"/>
                  <a:ea typeface="Antonio"/>
                  <a:cs typeface="Antonio"/>
                  <a:sym typeface="Antonio"/>
                </a:rPr>
                <a:t>ABAS, ABC, ABIPLA E ABIHPEC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202873" y="2840957"/>
              <a:ext cx="6672533" cy="8557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533"/>
                </a:lnSpc>
                <a:spcBef>
                  <a:spcPct val="0"/>
                </a:spcBef>
              </a:pPr>
              <a:r>
                <a:rPr lang="en-US" sz="2533" u="none" strike="noStrike" dirty="0">
                  <a:solidFill>
                    <a:srgbClr val="014B96"/>
                  </a:solidFill>
                  <a:latin typeface="Antonio"/>
                  <a:ea typeface="Antonio"/>
                  <a:cs typeface="Antonio"/>
                  <a:sym typeface="Antonio"/>
                </a:rPr>
                <a:t>VISAS DOS ESTADOS DE MINAS GERAIS (MG) E PARANÁ (PR)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55420" y="3157150"/>
              <a:ext cx="1950146" cy="476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33"/>
                </a:lnSpc>
                <a:spcBef>
                  <a:spcPct val="0"/>
                </a:spcBef>
              </a:pPr>
              <a:r>
                <a:rPr lang="en-US" sz="2533">
                  <a:solidFill>
                    <a:srgbClr val="014B96"/>
                  </a:solidFill>
                  <a:latin typeface="Antonio"/>
                  <a:ea typeface="Antonio"/>
                  <a:cs typeface="Antonio"/>
                  <a:sym typeface="Antonio"/>
                </a:rPr>
                <a:t>COISC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631715" y="1619267"/>
              <a:ext cx="6672533" cy="2624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433"/>
                </a:lnSpc>
                <a:spcBef>
                  <a:spcPct val="0"/>
                </a:spcBef>
              </a:pPr>
              <a:r>
                <a:rPr lang="en-US" sz="2955" b="1" u="none" strike="noStrike">
                  <a:solidFill>
                    <a:srgbClr val="014B96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PÚBLICO</a:t>
              </a:r>
            </a:p>
            <a:p>
              <a:pPr marL="0" lvl="0" indent="0" algn="ctr">
                <a:lnSpc>
                  <a:spcPts val="3800"/>
                </a:lnSpc>
                <a:spcBef>
                  <a:spcPct val="0"/>
                </a:spcBef>
              </a:pPr>
              <a:r>
                <a:rPr lang="en-US" sz="2533" u="none" strike="noStrike">
                  <a:solidFill>
                    <a:srgbClr val="014B96"/>
                  </a:solidFill>
                  <a:latin typeface="Antonio"/>
                  <a:ea typeface="Antonio"/>
                  <a:cs typeface="Antonio"/>
                  <a:sym typeface="Antonio"/>
                </a:rPr>
                <a:t>PESSOAL DO SETOR REGULADO, COM FOCO EM INDÚSTRIAS DE COSMÉTICOS E SANEANTES QUE BUSCAM ADEQUAÇÃO ÀS BPF.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54428" y="3935038"/>
              <a:ext cx="1951138" cy="548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55"/>
                </a:lnSpc>
                <a:spcBef>
                  <a:spcPct val="0"/>
                </a:spcBef>
              </a:pPr>
              <a:r>
                <a:rPr lang="en-US" sz="2955" b="1">
                  <a:solidFill>
                    <a:srgbClr val="014B96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APOIO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55420" y="4697575"/>
              <a:ext cx="1950146" cy="476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33"/>
                </a:lnSpc>
                <a:spcBef>
                  <a:spcPct val="0"/>
                </a:spcBef>
              </a:pPr>
              <a:r>
                <a:rPr lang="en-US" sz="2533" u="none" strike="noStrike">
                  <a:solidFill>
                    <a:srgbClr val="014B96"/>
                  </a:solidFill>
                  <a:latin typeface="Antonio"/>
                  <a:ea typeface="Antonio"/>
                  <a:cs typeface="Antonio"/>
                  <a:sym typeface="Antonio"/>
                </a:rPr>
                <a:t>CGPIS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131692" y="305235"/>
            <a:ext cx="7044917" cy="58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r>
              <a:rPr lang="en-US" sz="4499" b="1" i="1" u="none" strike="noStrike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ESTRUTURA DA CAPACITAÇÃO: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05701" y="1542627"/>
            <a:ext cx="12664753" cy="46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b="1">
                <a:solidFill>
                  <a:srgbClr val="014B96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BOAS PRÁTICAS DE FABRICAÇÃO DE COSMÉTICOS E SANEANTES - SETOR REGULADO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19682" y="7283344"/>
            <a:ext cx="1462610" cy="34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33"/>
              </a:lnSpc>
              <a:spcBef>
                <a:spcPct val="0"/>
              </a:spcBef>
            </a:pPr>
            <a:r>
              <a:rPr lang="en-US" sz="2533">
                <a:solidFill>
                  <a:srgbClr val="014B96"/>
                </a:solidFill>
                <a:latin typeface="Antonio"/>
                <a:ea typeface="Antonio"/>
                <a:cs typeface="Antonio"/>
                <a:sym typeface="Antonio"/>
              </a:rPr>
              <a:t>SERVIDORES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0"/>
            <a:ext cx="8885299" cy="10257199"/>
            <a:chOff x="0" y="0"/>
            <a:chExt cx="11847065" cy="13676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847065" cy="13676266"/>
            </a:xfrm>
            <a:custGeom>
              <a:avLst/>
              <a:gdLst/>
              <a:ahLst/>
              <a:cxnLst/>
              <a:rect l="l" t="t" r="r" b="b"/>
              <a:pathLst>
                <a:path w="11847065" h="13676266">
                  <a:moveTo>
                    <a:pt x="0" y="0"/>
                  </a:moveTo>
                  <a:lnTo>
                    <a:pt x="11847065" y="0"/>
                  </a:lnTo>
                  <a:lnTo>
                    <a:pt x="11847065" y="13676266"/>
                  </a:lnTo>
                  <a:lnTo>
                    <a:pt x="0" y="13676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020009" y="4804076"/>
              <a:ext cx="8738027" cy="2132663"/>
              <a:chOff x="0" y="0"/>
              <a:chExt cx="1726030" cy="4212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26030" cy="421267"/>
              </a:xfrm>
              <a:custGeom>
                <a:avLst/>
                <a:gdLst/>
                <a:ahLst/>
                <a:cxnLst/>
                <a:rect l="l" t="t" r="r" b="b"/>
                <a:pathLst>
                  <a:path w="1726030" h="421267">
                    <a:moveTo>
                      <a:pt x="0" y="0"/>
                    </a:moveTo>
                    <a:lnTo>
                      <a:pt x="1726030" y="0"/>
                    </a:lnTo>
                    <a:lnTo>
                      <a:pt x="1726030" y="421267"/>
                    </a:lnTo>
                    <a:lnTo>
                      <a:pt x="0" y="421267"/>
                    </a:lnTo>
                    <a:close/>
                  </a:path>
                </a:pathLst>
              </a:custGeom>
              <a:solidFill>
                <a:srgbClr val="F4F4F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726030" cy="4593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720676" y="10394816"/>
              <a:ext cx="7740107" cy="3074251"/>
              <a:chOff x="0" y="0"/>
              <a:chExt cx="1528910" cy="60725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28910" cy="607259"/>
              </a:xfrm>
              <a:custGeom>
                <a:avLst/>
                <a:gdLst/>
                <a:ahLst/>
                <a:cxnLst/>
                <a:rect l="l" t="t" r="r" b="b"/>
                <a:pathLst>
                  <a:path w="1528910" h="607259">
                    <a:moveTo>
                      <a:pt x="0" y="0"/>
                    </a:moveTo>
                    <a:lnTo>
                      <a:pt x="1528910" y="0"/>
                    </a:lnTo>
                    <a:lnTo>
                      <a:pt x="1528910" y="607259"/>
                    </a:lnTo>
                    <a:lnTo>
                      <a:pt x="0" y="607259"/>
                    </a:lnTo>
                    <a:close/>
                  </a:path>
                </a:pathLst>
              </a:custGeom>
              <a:solidFill>
                <a:srgbClr val="F4F4F4">
                  <a:alpha val="97647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528910" cy="6453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0034708" y="5128600"/>
            <a:ext cx="8041503" cy="4691831"/>
          </a:xfrm>
          <a:custGeom>
            <a:avLst/>
            <a:gdLst/>
            <a:ahLst/>
            <a:cxnLst/>
            <a:rect l="l" t="t" r="r" b="b"/>
            <a:pathLst>
              <a:path w="8041503" h="4691831">
                <a:moveTo>
                  <a:pt x="0" y="0"/>
                </a:moveTo>
                <a:lnTo>
                  <a:pt x="8041504" y="0"/>
                </a:lnTo>
                <a:lnTo>
                  <a:pt x="8041504" y="4691830"/>
                </a:lnTo>
                <a:lnTo>
                  <a:pt x="0" y="46918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01" t="-7203" r="-44742" b="-120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34708" y="2451552"/>
            <a:ext cx="8041503" cy="1089258"/>
          </a:xfrm>
          <a:custGeom>
            <a:avLst/>
            <a:gdLst/>
            <a:ahLst/>
            <a:cxnLst/>
            <a:rect l="l" t="t" r="r" b="b"/>
            <a:pathLst>
              <a:path w="8041503" h="1089258">
                <a:moveTo>
                  <a:pt x="0" y="0"/>
                </a:moveTo>
                <a:lnTo>
                  <a:pt x="8041504" y="0"/>
                </a:lnTo>
                <a:lnTo>
                  <a:pt x="8041504" y="1089258"/>
                </a:lnTo>
                <a:lnTo>
                  <a:pt x="0" y="10892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67" r="-6519"/>
            </a:stretch>
          </a:blipFill>
        </p:spPr>
      </p:sp>
      <p:sp>
        <p:nvSpPr>
          <p:cNvPr id="14" name="Freeform 14"/>
          <p:cNvSpPr/>
          <p:nvPr/>
        </p:nvSpPr>
        <p:spPr>
          <a:xfrm rot="2777613">
            <a:off x="15549687" y="2461640"/>
            <a:ext cx="1530798" cy="341474"/>
          </a:xfrm>
          <a:custGeom>
            <a:avLst/>
            <a:gdLst/>
            <a:ahLst/>
            <a:cxnLst/>
            <a:rect l="l" t="t" r="r" b="b"/>
            <a:pathLst>
              <a:path w="1530798" h="341474">
                <a:moveTo>
                  <a:pt x="0" y="0"/>
                </a:moveTo>
                <a:lnTo>
                  <a:pt x="1530798" y="0"/>
                </a:lnTo>
                <a:lnTo>
                  <a:pt x="1530798" y="341474"/>
                </a:lnTo>
                <a:lnTo>
                  <a:pt x="0" y="3414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777613">
            <a:off x="13501634" y="8765913"/>
            <a:ext cx="1530798" cy="341474"/>
          </a:xfrm>
          <a:custGeom>
            <a:avLst/>
            <a:gdLst/>
            <a:ahLst/>
            <a:cxnLst/>
            <a:rect l="l" t="t" r="r" b="b"/>
            <a:pathLst>
              <a:path w="1530798" h="341474">
                <a:moveTo>
                  <a:pt x="0" y="0"/>
                </a:moveTo>
                <a:lnTo>
                  <a:pt x="1530798" y="0"/>
                </a:lnTo>
                <a:lnTo>
                  <a:pt x="1530798" y="341474"/>
                </a:lnTo>
                <a:lnTo>
                  <a:pt x="0" y="3414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43164" y="0"/>
            <a:ext cx="13019525" cy="9439156"/>
          </a:xfrm>
          <a:custGeom>
            <a:avLst/>
            <a:gdLst/>
            <a:ahLst/>
            <a:cxnLst/>
            <a:rect l="l" t="t" r="r" b="b"/>
            <a:pathLst>
              <a:path w="13019525" h="9439156">
                <a:moveTo>
                  <a:pt x="0" y="0"/>
                </a:moveTo>
                <a:lnTo>
                  <a:pt x="13019525" y="0"/>
                </a:lnTo>
                <a:lnTo>
                  <a:pt x="13019525" y="9439156"/>
                </a:lnTo>
                <a:lnTo>
                  <a:pt x="0" y="9439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68107" y="5554358"/>
            <a:ext cx="1624573" cy="1435532"/>
          </a:xfrm>
          <a:custGeom>
            <a:avLst/>
            <a:gdLst/>
            <a:ahLst/>
            <a:cxnLst/>
            <a:rect l="l" t="t" r="r" b="b"/>
            <a:pathLst>
              <a:path w="1624573" h="1435532">
                <a:moveTo>
                  <a:pt x="0" y="0"/>
                </a:moveTo>
                <a:lnTo>
                  <a:pt x="1624573" y="0"/>
                </a:lnTo>
                <a:lnTo>
                  <a:pt x="1624573" y="1435532"/>
                </a:lnTo>
                <a:lnTo>
                  <a:pt x="0" y="14355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1375" y="445983"/>
            <a:ext cx="16804389" cy="9473474"/>
          </a:xfrm>
          <a:custGeom>
            <a:avLst/>
            <a:gdLst/>
            <a:ahLst/>
            <a:cxnLst/>
            <a:rect l="l" t="t" r="r" b="b"/>
            <a:pathLst>
              <a:path w="16804389" h="9473474">
                <a:moveTo>
                  <a:pt x="0" y="0"/>
                </a:moveTo>
                <a:lnTo>
                  <a:pt x="16804389" y="0"/>
                </a:lnTo>
                <a:lnTo>
                  <a:pt x="16804389" y="9473474"/>
                </a:lnTo>
                <a:lnTo>
                  <a:pt x="0" y="9473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170340">
            <a:off x="11408121" y="5182186"/>
            <a:ext cx="1377034" cy="307174"/>
          </a:xfrm>
          <a:custGeom>
            <a:avLst/>
            <a:gdLst/>
            <a:ahLst/>
            <a:cxnLst/>
            <a:rect l="l" t="t" r="r" b="b"/>
            <a:pathLst>
              <a:path w="1377034" h="307174">
                <a:moveTo>
                  <a:pt x="0" y="0"/>
                </a:moveTo>
                <a:lnTo>
                  <a:pt x="1377034" y="0"/>
                </a:lnTo>
                <a:lnTo>
                  <a:pt x="1377034" y="307174"/>
                </a:lnTo>
                <a:lnTo>
                  <a:pt x="0" y="307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68452" y="0"/>
            <a:ext cx="8749956" cy="9424133"/>
          </a:xfrm>
          <a:custGeom>
            <a:avLst/>
            <a:gdLst/>
            <a:ahLst/>
            <a:cxnLst/>
            <a:rect l="l" t="t" r="r" b="b"/>
            <a:pathLst>
              <a:path w="8749956" h="9424133">
                <a:moveTo>
                  <a:pt x="0" y="0"/>
                </a:moveTo>
                <a:lnTo>
                  <a:pt x="8749956" y="0"/>
                </a:lnTo>
                <a:lnTo>
                  <a:pt x="8749956" y="9424133"/>
                </a:lnTo>
                <a:lnTo>
                  <a:pt x="0" y="942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51126" y="6284666"/>
            <a:ext cx="973087" cy="217066"/>
          </a:xfrm>
          <a:custGeom>
            <a:avLst/>
            <a:gdLst/>
            <a:ahLst/>
            <a:cxnLst/>
            <a:rect l="l" t="t" r="r" b="b"/>
            <a:pathLst>
              <a:path w="973087" h="217066">
                <a:moveTo>
                  <a:pt x="0" y="0"/>
                </a:moveTo>
                <a:lnTo>
                  <a:pt x="973086" y="0"/>
                </a:lnTo>
                <a:lnTo>
                  <a:pt x="973086" y="217066"/>
                </a:lnTo>
                <a:lnTo>
                  <a:pt x="0" y="217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9555437" y="8303316"/>
            <a:ext cx="1084959" cy="242021"/>
          </a:xfrm>
          <a:custGeom>
            <a:avLst/>
            <a:gdLst/>
            <a:ahLst/>
            <a:cxnLst/>
            <a:rect l="l" t="t" r="r" b="b"/>
            <a:pathLst>
              <a:path w="1084959" h="242021">
                <a:moveTo>
                  <a:pt x="0" y="0"/>
                </a:moveTo>
                <a:lnTo>
                  <a:pt x="1084959" y="0"/>
                </a:lnTo>
                <a:lnTo>
                  <a:pt x="1084959" y="242021"/>
                </a:lnTo>
                <a:lnTo>
                  <a:pt x="0" y="242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3393" y="199255"/>
            <a:ext cx="9214913" cy="6496514"/>
          </a:xfrm>
          <a:custGeom>
            <a:avLst/>
            <a:gdLst/>
            <a:ahLst/>
            <a:cxnLst/>
            <a:rect l="l" t="t" r="r" b="b"/>
            <a:pathLst>
              <a:path w="9214913" h="6496514">
                <a:moveTo>
                  <a:pt x="0" y="0"/>
                </a:moveTo>
                <a:lnTo>
                  <a:pt x="9214912" y="0"/>
                </a:lnTo>
                <a:lnTo>
                  <a:pt x="9214912" y="6496513"/>
                </a:lnTo>
                <a:lnTo>
                  <a:pt x="0" y="64965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12421" y="4254414"/>
            <a:ext cx="9264004" cy="5863082"/>
          </a:xfrm>
          <a:custGeom>
            <a:avLst/>
            <a:gdLst/>
            <a:ahLst/>
            <a:cxnLst/>
            <a:rect l="l" t="t" r="r" b="b"/>
            <a:pathLst>
              <a:path w="9264004" h="5863082">
                <a:moveTo>
                  <a:pt x="0" y="0"/>
                </a:moveTo>
                <a:lnTo>
                  <a:pt x="9264004" y="0"/>
                </a:lnTo>
                <a:lnTo>
                  <a:pt x="9264004" y="5863082"/>
                </a:lnTo>
                <a:lnTo>
                  <a:pt x="0" y="58630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314" b="-4314"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1375" y="445983"/>
            <a:ext cx="16804389" cy="9473474"/>
          </a:xfrm>
          <a:custGeom>
            <a:avLst/>
            <a:gdLst/>
            <a:ahLst/>
            <a:cxnLst/>
            <a:rect l="l" t="t" r="r" b="b"/>
            <a:pathLst>
              <a:path w="16804389" h="9473474">
                <a:moveTo>
                  <a:pt x="0" y="0"/>
                </a:moveTo>
                <a:lnTo>
                  <a:pt x="16804389" y="0"/>
                </a:lnTo>
                <a:lnTo>
                  <a:pt x="16804389" y="9473474"/>
                </a:lnTo>
                <a:lnTo>
                  <a:pt x="0" y="9473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6174474" y="5554921"/>
            <a:ext cx="1218331" cy="271773"/>
          </a:xfrm>
          <a:custGeom>
            <a:avLst/>
            <a:gdLst/>
            <a:ahLst/>
            <a:cxnLst/>
            <a:rect l="l" t="t" r="r" b="b"/>
            <a:pathLst>
              <a:path w="1218331" h="271773">
                <a:moveTo>
                  <a:pt x="0" y="0"/>
                </a:moveTo>
                <a:lnTo>
                  <a:pt x="1218331" y="0"/>
                </a:lnTo>
                <a:lnTo>
                  <a:pt x="1218331" y="271772"/>
                </a:lnTo>
                <a:lnTo>
                  <a:pt x="0" y="27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7403" y="179903"/>
            <a:ext cx="8697139" cy="9415036"/>
          </a:xfrm>
          <a:custGeom>
            <a:avLst/>
            <a:gdLst/>
            <a:ahLst/>
            <a:cxnLst/>
            <a:rect l="l" t="t" r="r" b="b"/>
            <a:pathLst>
              <a:path w="8697139" h="9415036">
                <a:moveTo>
                  <a:pt x="0" y="0"/>
                </a:moveTo>
                <a:lnTo>
                  <a:pt x="8697139" y="0"/>
                </a:lnTo>
                <a:lnTo>
                  <a:pt x="8697139" y="9415036"/>
                </a:lnTo>
                <a:lnTo>
                  <a:pt x="0" y="94150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835933">
            <a:off x="1613481" y="4677588"/>
            <a:ext cx="2559503" cy="570947"/>
          </a:xfrm>
          <a:custGeom>
            <a:avLst/>
            <a:gdLst/>
            <a:ahLst/>
            <a:cxnLst/>
            <a:rect l="l" t="t" r="r" b="b"/>
            <a:pathLst>
              <a:path w="2559503" h="570947">
                <a:moveTo>
                  <a:pt x="0" y="0"/>
                </a:moveTo>
                <a:lnTo>
                  <a:pt x="2559503" y="0"/>
                </a:lnTo>
                <a:lnTo>
                  <a:pt x="2559503" y="570947"/>
                </a:lnTo>
                <a:lnTo>
                  <a:pt x="0" y="5709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44542" y="1590446"/>
            <a:ext cx="9028885" cy="6376650"/>
          </a:xfrm>
          <a:custGeom>
            <a:avLst/>
            <a:gdLst/>
            <a:ahLst/>
            <a:cxnLst/>
            <a:rect l="l" t="t" r="r" b="b"/>
            <a:pathLst>
              <a:path w="9028885" h="6376650">
                <a:moveTo>
                  <a:pt x="0" y="0"/>
                </a:moveTo>
                <a:lnTo>
                  <a:pt x="9028885" y="0"/>
                </a:lnTo>
                <a:lnTo>
                  <a:pt x="9028885" y="6376650"/>
                </a:lnTo>
                <a:lnTo>
                  <a:pt x="0" y="6376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706124">
            <a:off x="10358650" y="6796643"/>
            <a:ext cx="2559503" cy="570947"/>
          </a:xfrm>
          <a:custGeom>
            <a:avLst/>
            <a:gdLst/>
            <a:ahLst/>
            <a:cxnLst/>
            <a:rect l="l" t="t" r="r" b="b"/>
            <a:pathLst>
              <a:path w="2559503" h="570947">
                <a:moveTo>
                  <a:pt x="0" y="0"/>
                </a:moveTo>
                <a:lnTo>
                  <a:pt x="2559503" y="0"/>
                </a:lnTo>
                <a:lnTo>
                  <a:pt x="2559503" y="570947"/>
                </a:lnTo>
                <a:lnTo>
                  <a:pt x="0" y="5709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606280">
            <a:off x="12765139" y="4959045"/>
            <a:ext cx="2559503" cy="570947"/>
          </a:xfrm>
          <a:custGeom>
            <a:avLst/>
            <a:gdLst/>
            <a:ahLst/>
            <a:cxnLst/>
            <a:rect l="l" t="t" r="r" b="b"/>
            <a:pathLst>
              <a:path w="2559503" h="570947">
                <a:moveTo>
                  <a:pt x="0" y="0"/>
                </a:moveTo>
                <a:lnTo>
                  <a:pt x="2559503" y="0"/>
                </a:lnTo>
                <a:lnTo>
                  <a:pt x="2559503" y="570947"/>
                </a:lnTo>
                <a:lnTo>
                  <a:pt x="0" y="5709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47982" y="2862462"/>
            <a:ext cx="4185917" cy="5414282"/>
          </a:xfrm>
          <a:custGeom>
            <a:avLst/>
            <a:gdLst/>
            <a:ahLst/>
            <a:cxnLst/>
            <a:rect l="l" t="t" r="r" b="b"/>
            <a:pathLst>
              <a:path w="4185917" h="5414282">
                <a:moveTo>
                  <a:pt x="0" y="0"/>
                </a:moveTo>
                <a:lnTo>
                  <a:pt x="4185917" y="0"/>
                </a:lnTo>
                <a:lnTo>
                  <a:pt x="4185917" y="5414282"/>
                </a:lnTo>
                <a:lnTo>
                  <a:pt x="0" y="5414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48374" y="2862462"/>
            <a:ext cx="4187332" cy="5416113"/>
          </a:xfrm>
          <a:custGeom>
            <a:avLst/>
            <a:gdLst/>
            <a:ahLst/>
            <a:cxnLst/>
            <a:rect l="l" t="t" r="r" b="b"/>
            <a:pathLst>
              <a:path w="4187332" h="5416113">
                <a:moveTo>
                  <a:pt x="0" y="0"/>
                </a:moveTo>
                <a:lnTo>
                  <a:pt x="4187332" y="0"/>
                </a:lnTo>
                <a:lnTo>
                  <a:pt x="4187332" y="5416113"/>
                </a:lnTo>
                <a:lnTo>
                  <a:pt x="0" y="54161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2294" y="2862462"/>
            <a:ext cx="4185917" cy="5414282"/>
          </a:xfrm>
          <a:custGeom>
            <a:avLst/>
            <a:gdLst/>
            <a:ahLst/>
            <a:cxnLst/>
            <a:rect l="l" t="t" r="r" b="b"/>
            <a:pathLst>
              <a:path w="4185917" h="5414282">
                <a:moveTo>
                  <a:pt x="0" y="0"/>
                </a:moveTo>
                <a:lnTo>
                  <a:pt x="4185917" y="0"/>
                </a:lnTo>
                <a:lnTo>
                  <a:pt x="4185917" y="5414282"/>
                </a:lnTo>
                <a:lnTo>
                  <a:pt x="0" y="54142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21541" y="854327"/>
            <a:ext cx="7044917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00"/>
              </a:lnSpc>
              <a:spcBef>
                <a:spcPct val="0"/>
              </a:spcBef>
            </a:pPr>
            <a:r>
              <a:rPr lang="en-US" sz="5000" b="1" i="1" u="none" strike="noStrike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ACESSOS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10072" y="2103675"/>
            <a:ext cx="2608265" cy="660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99"/>
              </a:lnSpc>
              <a:spcBef>
                <a:spcPct val="0"/>
              </a:spcBef>
            </a:pPr>
            <a:r>
              <a:rPr lang="en-US" sz="4999" b="1" i="1" u="none" strike="noStrike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AVAVISA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87714" y="2094150"/>
            <a:ext cx="3002955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00"/>
              </a:lnSpc>
              <a:spcBef>
                <a:spcPct val="0"/>
              </a:spcBef>
            </a:pPr>
            <a:r>
              <a:rPr lang="en-US" sz="5000" b="1" i="1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CADASTRO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54869" y="2103675"/>
            <a:ext cx="3574342" cy="660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99"/>
              </a:lnSpc>
              <a:spcBef>
                <a:spcPct val="0"/>
              </a:spcBef>
            </a:pPr>
            <a:r>
              <a:rPr lang="en-US" sz="4999" b="1" i="1" u="none" strike="noStrike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CAPACITAÇÃO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>
            <a:off x="11949511" y="535162"/>
            <a:ext cx="5309789" cy="987076"/>
          </a:xfrm>
          <a:custGeom>
            <a:avLst/>
            <a:gdLst/>
            <a:ahLst/>
            <a:cxnLst/>
            <a:rect l="l" t="t" r="r" b="b"/>
            <a:pathLst>
              <a:path w="5309789" h="987076">
                <a:moveTo>
                  <a:pt x="0" y="0"/>
                </a:moveTo>
                <a:lnTo>
                  <a:pt x="5309789" y="0"/>
                </a:lnTo>
                <a:lnTo>
                  <a:pt x="5309789" y="987076"/>
                </a:lnTo>
                <a:lnTo>
                  <a:pt x="0" y="987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70477" y="4119852"/>
            <a:ext cx="8352281" cy="239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83"/>
              </a:lnSpc>
            </a:pPr>
            <a:r>
              <a:rPr lang="en-US" sz="15224" b="1" i="1" dirty="0">
                <a:solidFill>
                  <a:srgbClr val="114279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OBRIGADO 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46271" y="3876486"/>
            <a:ext cx="3396352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b="1" i="1" dirty="0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CAPACITAÇÃO AVA VISA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83730" y="3876487"/>
            <a:ext cx="272053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b="1" i="1" dirty="0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SETOR REGULADO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84717" y="6293897"/>
            <a:ext cx="3397744" cy="66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4234" b="1" i="1" dirty="0">
                <a:solidFill>
                  <a:srgbClr val="014B96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BONS ESTUDOS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50116"/>
            <a:ext cx="18406087" cy="5153704"/>
          </a:xfrm>
          <a:custGeom>
            <a:avLst/>
            <a:gdLst/>
            <a:ahLst/>
            <a:cxnLst/>
            <a:rect l="l" t="t" r="r" b="b"/>
            <a:pathLst>
              <a:path w="18406087" h="5153704">
                <a:moveTo>
                  <a:pt x="0" y="0"/>
                </a:moveTo>
                <a:lnTo>
                  <a:pt x="18406087" y="0"/>
                </a:lnTo>
                <a:lnTo>
                  <a:pt x="18406087" y="5153704"/>
                </a:lnTo>
                <a:lnTo>
                  <a:pt x="0" y="5153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Freeform 3">
            <a:hlinkClick r:id="rId3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15383" y="3569666"/>
            <a:ext cx="17212630" cy="4499102"/>
            <a:chOff x="0" y="0"/>
            <a:chExt cx="22950174" cy="5998803"/>
          </a:xfrm>
        </p:grpSpPr>
        <p:sp>
          <p:nvSpPr>
            <p:cNvPr id="6" name="Freeform 6"/>
            <p:cNvSpPr/>
            <p:nvPr/>
          </p:nvSpPr>
          <p:spPr>
            <a:xfrm>
              <a:off x="19069166" y="0"/>
              <a:ext cx="3214895" cy="2519674"/>
            </a:xfrm>
            <a:custGeom>
              <a:avLst/>
              <a:gdLst/>
              <a:ahLst/>
              <a:cxnLst/>
              <a:rect l="l" t="t" r="r" b="b"/>
              <a:pathLst>
                <a:path w="3214895" h="2519674">
                  <a:moveTo>
                    <a:pt x="0" y="0"/>
                  </a:moveTo>
                  <a:lnTo>
                    <a:pt x="3214895" y="0"/>
                  </a:lnTo>
                  <a:lnTo>
                    <a:pt x="3214895" y="2519674"/>
                  </a:lnTo>
                  <a:lnTo>
                    <a:pt x="0" y="251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9635533" y="3563714"/>
              <a:ext cx="2956199" cy="2435089"/>
            </a:xfrm>
            <a:custGeom>
              <a:avLst/>
              <a:gdLst/>
              <a:ahLst/>
              <a:cxnLst/>
              <a:rect l="l" t="t" r="r" b="b"/>
              <a:pathLst>
                <a:path w="2956199" h="2435089">
                  <a:moveTo>
                    <a:pt x="0" y="0"/>
                  </a:moveTo>
                  <a:lnTo>
                    <a:pt x="2956198" y="0"/>
                  </a:lnTo>
                  <a:lnTo>
                    <a:pt x="2956198" y="2435089"/>
                  </a:lnTo>
                  <a:lnTo>
                    <a:pt x="0" y="2435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242528" cy="2519674"/>
            </a:xfrm>
            <a:custGeom>
              <a:avLst/>
              <a:gdLst/>
              <a:ahLst/>
              <a:cxnLst/>
              <a:rect l="l" t="t" r="r" b="b"/>
              <a:pathLst>
                <a:path w="4242528" h="2519674">
                  <a:moveTo>
                    <a:pt x="0" y="0"/>
                  </a:moveTo>
                  <a:lnTo>
                    <a:pt x="4242528" y="0"/>
                  </a:lnTo>
                  <a:lnTo>
                    <a:pt x="4242528" y="2519674"/>
                  </a:lnTo>
                  <a:lnTo>
                    <a:pt x="0" y="251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8288875" y="2576887"/>
              <a:ext cx="4661299" cy="757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96"/>
                </a:lnSpc>
              </a:pPr>
              <a:r>
                <a:rPr lang="en-US" sz="3330" b="1" u="none" strike="noStrike">
                  <a:solidFill>
                    <a:srgbClr val="014B96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AUTOINSTRUCIONAL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635533" y="2719216"/>
              <a:ext cx="3326498" cy="614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30"/>
                </a:lnSpc>
                <a:spcBef>
                  <a:spcPct val="0"/>
                </a:spcBef>
              </a:pPr>
              <a:r>
                <a:rPr lang="en-US" sz="3330" b="1" u="none" strike="noStrike">
                  <a:solidFill>
                    <a:srgbClr val="014B96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AUTOINSCRIÇÃO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58015" y="2719216"/>
              <a:ext cx="3326498" cy="614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30"/>
                </a:lnSpc>
                <a:spcBef>
                  <a:spcPct val="0"/>
                </a:spcBef>
              </a:pPr>
              <a:r>
                <a:rPr lang="en-US" sz="3330" b="1">
                  <a:solidFill>
                    <a:srgbClr val="014B96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PLATAFORMA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131692" y="305235"/>
            <a:ext cx="7044917" cy="58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r>
              <a:rPr lang="en-US" sz="4499" b="1" i="1" u="none" strike="noStrike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ESTRUTURA DA CAPACITAÇÃO: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05701" y="1542627"/>
            <a:ext cx="12664753" cy="46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b="1">
                <a:solidFill>
                  <a:srgbClr val="014B96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BOAS PRÁTICAS DE FABRICAÇÃO DE COSMÉTICOS E SANEANTES - SETOR REGULADO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50116"/>
            <a:ext cx="18406087" cy="5153704"/>
          </a:xfrm>
          <a:custGeom>
            <a:avLst/>
            <a:gdLst/>
            <a:ahLst/>
            <a:cxnLst/>
            <a:rect l="l" t="t" r="r" b="b"/>
            <a:pathLst>
              <a:path w="18406087" h="5153704">
                <a:moveTo>
                  <a:pt x="0" y="0"/>
                </a:moveTo>
                <a:lnTo>
                  <a:pt x="18406087" y="0"/>
                </a:lnTo>
                <a:lnTo>
                  <a:pt x="18406087" y="5153704"/>
                </a:lnTo>
                <a:lnTo>
                  <a:pt x="0" y="5153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Freeform 3">
            <a:hlinkClick r:id="rId3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53752" y="2634798"/>
            <a:ext cx="2079053" cy="2693452"/>
            <a:chOff x="0" y="0"/>
            <a:chExt cx="2772070" cy="35912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72070" cy="2761675"/>
            </a:xfrm>
            <a:custGeom>
              <a:avLst/>
              <a:gdLst/>
              <a:ahLst/>
              <a:cxnLst/>
              <a:rect l="l" t="t" r="r" b="b"/>
              <a:pathLst>
                <a:path w="2772070" h="2761675">
                  <a:moveTo>
                    <a:pt x="0" y="0"/>
                  </a:moveTo>
                  <a:lnTo>
                    <a:pt x="2772070" y="0"/>
                  </a:lnTo>
                  <a:lnTo>
                    <a:pt x="2772070" y="2761675"/>
                  </a:lnTo>
                  <a:lnTo>
                    <a:pt x="0" y="276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2834162"/>
              <a:ext cx="2283379" cy="757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96"/>
                </a:lnSpc>
              </a:pPr>
              <a:r>
                <a:rPr lang="en-US" sz="3330" b="1">
                  <a:solidFill>
                    <a:srgbClr val="014B96"/>
                  </a:solidFill>
                  <a:latin typeface="Antonio Bold"/>
                  <a:ea typeface="Antonio Bold"/>
                  <a:cs typeface="Antonio Bold"/>
                  <a:sym typeface="Antonio Bold"/>
                </a:rPr>
                <a:t>18 HORAS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5200327" y="2305501"/>
            <a:ext cx="1905215" cy="1856719"/>
          </a:xfrm>
          <a:custGeom>
            <a:avLst/>
            <a:gdLst/>
            <a:ahLst/>
            <a:cxnLst/>
            <a:rect l="l" t="t" r="r" b="b"/>
            <a:pathLst>
              <a:path w="1905215" h="1856719">
                <a:moveTo>
                  <a:pt x="0" y="0"/>
                </a:moveTo>
                <a:lnTo>
                  <a:pt x="1905216" y="0"/>
                </a:lnTo>
                <a:lnTo>
                  <a:pt x="1905216" y="1856719"/>
                </a:lnTo>
                <a:lnTo>
                  <a:pt x="0" y="1856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68256" y="6413504"/>
            <a:ext cx="2834346" cy="2019471"/>
          </a:xfrm>
          <a:custGeom>
            <a:avLst/>
            <a:gdLst/>
            <a:ahLst/>
            <a:cxnLst/>
            <a:rect l="l" t="t" r="r" b="b"/>
            <a:pathLst>
              <a:path w="2834346" h="2019471">
                <a:moveTo>
                  <a:pt x="0" y="0"/>
                </a:moveTo>
                <a:lnTo>
                  <a:pt x="2834345" y="0"/>
                </a:lnTo>
                <a:lnTo>
                  <a:pt x="2834345" y="2019471"/>
                </a:lnTo>
                <a:lnTo>
                  <a:pt x="0" y="20194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30640" y="2509655"/>
            <a:ext cx="2202273" cy="2202273"/>
          </a:xfrm>
          <a:custGeom>
            <a:avLst/>
            <a:gdLst/>
            <a:ahLst/>
            <a:cxnLst/>
            <a:rect l="l" t="t" r="r" b="b"/>
            <a:pathLst>
              <a:path w="2202273" h="2202273">
                <a:moveTo>
                  <a:pt x="0" y="0"/>
                </a:moveTo>
                <a:lnTo>
                  <a:pt x="2202273" y="0"/>
                </a:lnTo>
                <a:lnTo>
                  <a:pt x="2202273" y="2202273"/>
                </a:lnTo>
                <a:lnTo>
                  <a:pt x="0" y="22022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131692" y="305235"/>
            <a:ext cx="7044917" cy="58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r>
              <a:rPr lang="en-US" sz="4499" b="1" i="1" u="none" strike="noStrike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ESTRUTURA DA CAPACITAÇÃO: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05701" y="1542627"/>
            <a:ext cx="12664753" cy="46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b="1">
                <a:solidFill>
                  <a:srgbClr val="014B96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BOAS PRÁTICAS DE FABRICAÇÃO DE COSMÉTICOS E SANEANTES - SETOR REGULADO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393008" y="4303793"/>
            <a:ext cx="1712535" cy="59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96"/>
              </a:lnSpc>
            </a:pPr>
            <a:r>
              <a:rPr lang="en-US" sz="3330" b="1">
                <a:solidFill>
                  <a:srgbClr val="014B96"/>
                </a:solidFill>
                <a:latin typeface="Antonio Bold"/>
                <a:ea typeface="Antonio Bold"/>
                <a:cs typeface="Antonio Bold"/>
                <a:sym typeface="Antonio Bold"/>
              </a:rPr>
              <a:t>86 VÍDEOS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4911567"/>
            <a:ext cx="1712535" cy="1214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6"/>
              </a:lnSpc>
            </a:pPr>
            <a:r>
              <a:rPr lang="en-US" sz="3330" b="1">
                <a:solidFill>
                  <a:srgbClr val="014B96"/>
                </a:solidFill>
                <a:latin typeface="Antonio Bold"/>
                <a:ea typeface="Antonio Bold"/>
                <a:cs typeface="Antonio Bold"/>
                <a:sym typeface="Antonio Bold"/>
              </a:rPr>
              <a:t>22 AULAS</a:t>
            </a:r>
          </a:p>
          <a:p>
            <a:pPr marL="0" lvl="0" indent="0" algn="ctr">
              <a:lnSpc>
                <a:spcPts val="4996"/>
              </a:lnSpc>
            </a:pPr>
            <a:r>
              <a:rPr lang="en-US" sz="3330" b="1">
                <a:solidFill>
                  <a:srgbClr val="014B96"/>
                </a:solidFill>
                <a:latin typeface="Antonio Bold"/>
                <a:ea typeface="Antonio Bold"/>
                <a:cs typeface="Antonio Bold"/>
                <a:sym typeface="Antonio Bold"/>
              </a:rPr>
              <a:t>52 TEMAS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17465" y="8337725"/>
            <a:ext cx="2843156" cy="59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96"/>
              </a:lnSpc>
            </a:pPr>
            <a:r>
              <a:rPr lang="en-US" sz="3330" b="1">
                <a:solidFill>
                  <a:srgbClr val="014B96"/>
                </a:solidFill>
                <a:latin typeface="Antonio Bold"/>
                <a:ea typeface="Antonio Bold"/>
                <a:cs typeface="Antonio Bold"/>
                <a:sym typeface="Antonio Bold"/>
              </a:rPr>
              <a:t>18 INSTRUTORES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426580" y="5126968"/>
            <a:ext cx="1678962" cy="1685090"/>
          </a:xfrm>
          <a:custGeom>
            <a:avLst/>
            <a:gdLst/>
            <a:ahLst/>
            <a:cxnLst/>
            <a:rect l="l" t="t" r="r" b="b"/>
            <a:pathLst>
              <a:path w="1678962" h="1685090">
                <a:moveTo>
                  <a:pt x="0" y="0"/>
                </a:moveTo>
                <a:lnTo>
                  <a:pt x="1678963" y="0"/>
                </a:lnTo>
                <a:lnTo>
                  <a:pt x="1678963" y="1685090"/>
                </a:lnTo>
                <a:lnTo>
                  <a:pt x="0" y="16850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426580" y="6945408"/>
            <a:ext cx="2042380" cy="59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96"/>
              </a:lnSpc>
            </a:pPr>
            <a:r>
              <a:rPr lang="en-US" sz="3330" b="1">
                <a:solidFill>
                  <a:srgbClr val="014B96"/>
                </a:solidFill>
                <a:latin typeface="Antonio Bold"/>
                <a:ea typeface="Antonio Bold"/>
                <a:cs typeface="Antonio Bold"/>
                <a:sym typeface="Antonio Bold"/>
              </a:rPr>
              <a:t>22 ARQUIVOS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898150"/>
            <a:ext cx="18406087" cy="5153704"/>
          </a:xfrm>
          <a:custGeom>
            <a:avLst/>
            <a:gdLst/>
            <a:ahLst/>
            <a:cxnLst/>
            <a:rect l="l" t="t" r="r" b="b"/>
            <a:pathLst>
              <a:path w="18406087" h="5153704">
                <a:moveTo>
                  <a:pt x="0" y="0"/>
                </a:moveTo>
                <a:lnTo>
                  <a:pt x="18406087" y="0"/>
                </a:lnTo>
                <a:lnTo>
                  <a:pt x="18406087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620" y="3559591"/>
            <a:ext cx="7321791" cy="2489409"/>
          </a:xfrm>
          <a:custGeom>
            <a:avLst/>
            <a:gdLst/>
            <a:ahLst/>
            <a:cxnLst/>
            <a:rect l="l" t="t" r="r" b="b"/>
            <a:pathLst>
              <a:path w="7321791" h="2489409">
                <a:moveTo>
                  <a:pt x="0" y="0"/>
                </a:moveTo>
                <a:lnTo>
                  <a:pt x="7321792" y="0"/>
                </a:lnTo>
                <a:lnTo>
                  <a:pt x="7321792" y="2489409"/>
                </a:lnTo>
                <a:lnTo>
                  <a:pt x="0" y="2489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90149" y="3556722"/>
            <a:ext cx="7316772" cy="2487703"/>
          </a:xfrm>
          <a:custGeom>
            <a:avLst/>
            <a:gdLst/>
            <a:ahLst/>
            <a:cxnLst/>
            <a:rect l="l" t="t" r="r" b="b"/>
            <a:pathLst>
              <a:path w="7316772" h="2487703">
                <a:moveTo>
                  <a:pt x="0" y="0"/>
                </a:moveTo>
                <a:lnTo>
                  <a:pt x="7316772" y="0"/>
                </a:lnTo>
                <a:lnTo>
                  <a:pt x="7316772" y="2487702"/>
                </a:lnTo>
                <a:lnTo>
                  <a:pt x="0" y="24877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1620" y="6269359"/>
            <a:ext cx="7221726" cy="2455387"/>
          </a:xfrm>
          <a:custGeom>
            <a:avLst/>
            <a:gdLst/>
            <a:ahLst/>
            <a:cxnLst/>
            <a:rect l="l" t="t" r="r" b="b"/>
            <a:pathLst>
              <a:path w="7221726" h="2455387">
                <a:moveTo>
                  <a:pt x="0" y="0"/>
                </a:moveTo>
                <a:lnTo>
                  <a:pt x="7221727" y="0"/>
                </a:lnTo>
                <a:lnTo>
                  <a:pt x="7221727" y="2455387"/>
                </a:lnTo>
                <a:lnTo>
                  <a:pt x="0" y="24553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90149" y="6269359"/>
            <a:ext cx="7221726" cy="2455387"/>
          </a:xfrm>
          <a:custGeom>
            <a:avLst/>
            <a:gdLst/>
            <a:ahLst/>
            <a:cxnLst/>
            <a:rect l="l" t="t" r="r" b="b"/>
            <a:pathLst>
              <a:path w="7221726" h="2455387">
                <a:moveTo>
                  <a:pt x="0" y="0"/>
                </a:moveTo>
                <a:lnTo>
                  <a:pt x="7221726" y="0"/>
                </a:lnTo>
                <a:lnTo>
                  <a:pt x="7221726" y="2455387"/>
                </a:lnTo>
                <a:lnTo>
                  <a:pt x="0" y="24553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131692" y="409314"/>
            <a:ext cx="7044917" cy="58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r>
              <a:rPr lang="en-US" sz="4499" b="1" i="1" u="none" strike="noStrike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ESTRUTURA DA CAPACITAÇÃO: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04574" y="2000142"/>
            <a:ext cx="8699153" cy="66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  <a:spcBef>
                <a:spcPct val="0"/>
              </a:spcBef>
            </a:pPr>
            <a:r>
              <a:rPr lang="en-US" sz="4999">
                <a:solidFill>
                  <a:srgbClr val="014B96"/>
                </a:solidFill>
                <a:latin typeface="Antonio"/>
                <a:ea typeface="Antonio"/>
                <a:cs typeface="Antonio"/>
                <a:sym typeface="Antonio"/>
              </a:rPr>
              <a:t>ORGANIZADO EM 4 MÓDULOS TEMÁTICOS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1620" y="3718975"/>
            <a:ext cx="7316772" cy="2103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7"/>
              </a:lnSpc>
            </a:pPr>
            <a:r>
              <a:rPr lang="en-US" sz="4077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MÓDULO I</a:t>
            </a:r>
          </a:p>
          <a:p>
            <a:pPr algn="ctr">
              <a:lnSpc>
                <a:spcPts val="5667"/>
              </a:lnSpc>
            </a:pPr>
            <a:r>
              <a:rPr lang="en-US" sz="4077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SISTEMA DE GESTÃO DA QUALIDADE E GARANTIA DA QUALIDADE 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28602" y="3711530"/>
            <a:ext cx="7039864" cy="2111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7"/>
              </a:lnSpc>
              <a:spcBef>
                <a:spcPct val="0"/>
              </a:spcBef>
            </a:pPr>
            <a:r>
              <a:rPr lang="en-US" sz="4077" u="none" strike="noStrike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MÓDULO II</a:t>
            </a:r>
          </a:p>
          <a:p>
            <a:pPr marL="0" lvl="0" indent="0" algn="ctr">
              <a:lnSpc>
                <a:spcPts val="5667"/>
              </a:lnSpc>
              <a:spcBef>
                <a:spcPct val="0"/>
              </a:spcBef>
            </a:pPr>
            <a:r>
              <a:rPr lang="en-US" sz="4077" u="none" strike="noStrike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CUIDADOS COM A MATÉRIA-PRIMA E MONITORAMENTO AMBIENTAL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1620" y="6408009"/>
            <a:ext cx="7221726" cy="2111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7"/>
              </a:lnSpc>
              <a:spcBef>
                <a:spcPct val="0"/>
              </a:spcBef>
            </a:pPr>
            <a:r>
              <a:rPr lang="en-US" sz="4077" u="none" strike="noStrike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MÓDULO III</a:t>
            </a:r>
          </a:p>
          <a:p>
            <a:pPr marL="0" lvl="0" indent="0" algn="ctr">
              <a:lnSpc>
                <a:spcPts val="5667"/>
              </a:lnSpc>
              <a:spcBef>
                <a:spcPct val="0"/>
              </a:spcBef>
            </a:pPr>
            <a:r>
              <a:rPr lang="en-US" sz="4077" u="none" strike="noStrike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TRANSFORMAÇÃO DA MATÉRIA-PRIMA </a:t>
            </a:r>
          </a:p>
          <a:p>
            <a:pPr marL="0" lvl="0" indent="0" algn="ctr">
              <a:lnSpc>
                <a:spcPts val="5667"/>
              </a:lnSpc>
              <a:spcBef>
                <a:spcPct val="0"/>
              </a:spcBef>
            </a:pPr>
            <a:r>
              <a:rPr lang="en-US" sz="4077" u="none" strike="noStrike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EM PRODUTO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90757" y="6409730"/>
            <a:ext cx="7016164" cy="2109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67"/>
              </a:lnSpc>
              <a:spcBef>
                <a:spcPct val="0"/>
              </a:spcBef>
            </a:pPr>
            <a:r>
              <a:rPr lang="en-US" sz="4077" u="none" strike="noStrike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MÓDULO IV</a:t>
            </a:r>
          </a:p>
          <a:p>
            <a:pPr marL="0" lvl="0" indent="0" algn="ctr">
              <a:lnSpc>
                <a:spcPts val="5667"/>
              </a:lnSpc>
              <a:spcBef>
                <a:spcPct val="0"/>
              </a:spcBef>
            </a:pPr>
            <a:r>
              <a:rPr lang="en-US" sz="4077" u="none" strike="noStrike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BOAS PRÁTICAS DE LABORATÓRIO E CONTROLE DE QUALIDADE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53815" y="1028700"/>
            <a:ext cx="4309659" cy="1465284"/>
          </a:xfrm>
          <a:custGeom>
            <a:avLst/>
            <a:gdLst/>
            <a:ahLst/>
            <a:cxnLst/>
            <a:rect l="l" t="t" r="r" b="b"/>
            <a:pathLst>
              <a:path w="4309659" h="1465284">
                <a:moveTo>
                  <a:pt x="0" y="0"/>
                </a:moveTo>
                <a:lnTo>
                  <a:pt x="4309660" y="0"/>
                </a:lnTo>
                <a:lnTo>
                  <a:pt x="4309660" y="1465284"/>
                </a:lnTo>
                <a:lnTo>
                  <a:pt x="0" y="1465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9454" y="3346774"/>
            <a:ext cx="9287824" cy="5070209"/>
          </a:xfrm>
          <a:custGeom>
            <a:avLst/>
            <a:gdLst/>
            <a:ahLst/>
            <a:cxnLst/>
            <a:rect l="l" t="t" r="r" b="b"/>
            <a:pathLst>
              <a:path w="9287824" h="5070209">
                <a:moveTo>
                  <a:pt x="0" y="0"/>
                </a:moveTo>
                <a:lnTo>
                  <a:pt x="9287824" y="0"/>
                </a:lnTo>
                <a:lnTo>
                  <a:pt x="9287824" y="5070208"/>
                </a:lnTo>
                <a:lnTo>
                  <a:pt x="0" y="50702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131692" y="305235"/>
            <a:ext cx="7044917" cy="58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r>
              <a:rPr lang="en-US" sz="4499" b="1" i="1" u="none" strike="noStrike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ESTRUTURA DA CAPACITAÇÃO: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53815" y="1123660"/>
            <a:ext cx="4306705" cy="123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sz="2400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MÓDULO I</a:t>
            </a:r>
          </a:p>
          <a:p>
            <a:pPr algn="ctr">
              <a:lnSpc>
                <a:spcPts val="3336"/>
              </a:lnSpc>
            </a:pPr>
            <a:r>
              <a:rPr lang="en-US" sz="2400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SISTEMA DE GESTÃO DA QUALIDADE E GARANTIA DA QUALIDADE 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34798" y="2981384"/>
            <a:ext cx="4805362" cy="5435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50"/>
              </a:lnSpc>
            </a:pPr>
            <a:r>
              <a:rPr lang="en-US" sz="2500" u="none" strike="noStrike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GESTÃO DA QUALIDADE I</a:t>
            </a:r>
          </a:p>
          <a:p>
            <a:pPr marL="0" lvl="0" indent="0" algn="l">
              <a:lnSpc>
                <a:spcPts val="6250"/>
              </a:lnSpc>
            </a:pPr>
            <a:r>
              <a:rPr lang="en-US" sz="2500" u="none" strike="noStrike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GESTÃO DA QUALIDADE II</a:t>
            </a:r>
          </a:p>
          <a:p>
            <a:pPr marL="0" lvl="0" indent="0" algn="l">
              <a:lnSpc>
                <a:spcPts val="6250"/>
              </a:lnSpc>
            </a:pPr>
            <a:r>
              <a:rPr lang="en-US" sz="2500" u="none" strike="noStrike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QUALIFICAÇÃO DE FORNECEDORES </a:t>
            </a:r>
          </a:p>
          <a:p>
            <a:pPr marL="0" lvl="0" indent="0" algn="l">
              <a:lnSpc>
                <a:spcPts val="6250"/>
              </a:lnSpc>
            </a:pPr>
            <a:r>
              <a:rPr lang="en-US" sz="2500" u="none" strike="noStrike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ASPECTOS GERAIS DE VALIDAÇÃO </a:t>
            </a:r>
          </a:p>
          <a:p>
            <a:pPr marL="0" lvl="0" indent="0" algn="l">
              <a:lnSpc>
                <a:spcPts val="6250"/>
              </a:lnSpc>
            </a:pPr>
            <a:r>
              <a:rPr lang="en-US" sz="2500" u="none" strike="noStrike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CALIBRAÇÃO DE EQUIPAMENTOS </a:t>
            </a:r>
          </a:p>
          <a:p>
            <a:pPr marL="0" lvl="0" indent="0" algn="l">
              <a:lnSpc>
                <a:spcPts val="6250"/>
              </a:lnSpc>
            </a:pPr>
            <a:r>
              <a:rPr lang="en-US" sz="2500" u="none" strike="noStrike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LIBERAÇÃO DE PRODUTOS AO MERCADO </a:t>
            </a:r>
          </a:p>
          <a:p>
            <a:pPr marL="0" lvl="0" indent="0" algn="l">
              <a:lnSpc>
                <a:spcPts val="6250"/>
              </a:lnSpc>
            </a:pPr>
            <a:r>
              <a:rPr lang="en-US" sz="2500" u="none" strike="noStrike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RECLAMAÇÃO, RECOLHIMENTO E DEVOLUÇÃO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89353" y="1028700"/>
            <a:ext cx="4309659" cy="1465284"/>
          </a:xfrm>
          <a:custGeom>
            <a:avLst/>
            <a:gdLst/>
            <a:ahLst/>
            <a:cxnLst/>
            <a:rect l="l" t="t" r="r" b="b"/>
            <a:pathLst>
              <a:path w="4309659" h="1465284">
                <a:moveTo>
                  <a:pt x="0" y="0"/>
                </a:moveTo>
                <a:lnTo>
                  <a:pt x="4309660" y="0"/>
                </a:lnTo>
                <a:lnTo>
                  <a:pt x="4309660" y="1465284"/>
                </a:lnTo>
                <a:lnTo>
                  <a:pt x="0" y="1465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5068" y="3171890"/>
            <a:ext cx="9264249" cy="5057339"/>
          </a:xfrm>
          <a:custGeom>
            <a:avLst/>
            <a:gdLst/>
            <a:ahLst/>
            <a:cxnLst/>
            <a:rect l="l" t="t" r="r" b="b"/>
            <a:pathLst>
              <a:path w="9264249" h="5057339">
                <a:moveTo>
                  <a:pt x="0" y="0"/>
                </a:moveTo>
                <a:lnTo>
                  <a:pt x="9264249" y="0"/>
                </a:lnTo>
                <a:lnTo>
                  <a:pt x="9264249" y="5057339"/>
                </a:lnTo>
                <a:lnTo>
                  <a:pt x="0" y="50573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131692" y="305235"/>
            <a:ext cx="7044917" cy="58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r>
              <a:rPr lang="en-US" sz="4499" b="1" i="1" u="none" strike="noStrike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ESTRUTURA DA CAPACITAÇÃO: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69669" y="1123660"/>
            <a:ext cx="4306705" cy="123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sz="2400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MÓDULO II</a:t>
            </a:r>
          </a:p>
          <a:p>
            <a:pPr algn="ctr">
              <a:lnSpc>
                <a:spcPts val="3336"/>
              </a:lnSpc>
            </a:pPr>
            <a:r>
              <a:rPr lang="en-US" sz="2400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CUIDADOS COM A MATÉRIA-PRIMA E MONITORAMENTO AMBIENTAL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09256" y="3427263"/>
            <a:ext cx="7379306" cy="2273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250"/>
              </a:lnSpc>
              <a:spcBef>
                <a:spcPct val="0"/>
              </a:spcBef>
            </a:pPr>
            <a:r>
              <a:rPr lang="en-US" sz="2500" u="none" strike="noStrike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RECEBIMENTO E LIBERAÇÃO DE MATERIAIS</a:t>
            </a:r>
          </a:p>
          <a:p>
            <a:pPr marL="0" lvl="1" indent="0" algn="l">
              <a:lnSpc>
                <a:spcPts val="6250"/>
              </a:lnSpc>
              <a:spcBef>
                <a:spcPct val="0"/>
              </a:spcBef>
            </a:pPr>
            <a:r>
              <a:rPr lang="en-US" sz="2500" u="none" strike="noStrike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ARMAZENAMENTO DE MATERIAIS</a:t>
            </a:r>
          </a:p>
          <a:p>
            <a:pPr marL="0" lvl="1" indent="0" algn="l">
              <a:lnSpc>
                <a:spcPts val="6250"/>
              </a:lnSpc>
              <a:spcBef>
                <a:spcPct val="0"/>
              </a:spcBef>
            </a:pPr>
            <a:r>
              <a:rPr lang="en-US" sz="2500" u="none" strike="noStrike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CONTROLE DE PRAGA, ORGANIZAÇÃO E LIMPEZA DO ALMOXARIFADO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aprendizagem.anvisa.gov.br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16920" y="98227"/>
            <a:ext cx="2980000" cy="553974"/>
          </a:xfrm>
          <a:custGeom>
            <a:avLst/>
            <a:gdLst/>
            <a:ahLst/>
            <a:cxnLst/>
            <a:rect l="l" t="t" r="r" b="b"/>
            <a:pathLst>
              <a:path w="2980000" h="553974">
                <a:moveTo>
                  <a:pt x="0" y="0"/>
                </a:moveTo>
                <a:lnTo>
                  <a:pt x="2980001" y="0"/>
                </a:lnTo>
                <a:lnTo>
                  <a:pt x="2980001" y="553974"/>
                </a:lnTo>
                <a:lnTo>
                  <a:pt x="0" y="55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91402" y="1028700"/>
            <a:ext cx="4309659" cy="1465284"/>
          </a:xfrm>
          <a:custGeom>
            <a:avLst/>
            <a:gdLst/>
            <a:ahLst/>
            <a:cxnLst/>
            <a:rect l="l" t="t" r="r" b="b"/>
            <a:pathLst>
              <a:path w="4309659" h="1465284">
                <a:moveTo>
                  <a:pt x="0" y="0"/>
                </a:moveTo>
                <a:lnTo>
                  <a:pt x="4309659" y="0"/>
                </a:lnTo>
                <a:lnTo>
                  <a:pt x="4309659" y="1465284"/>
                </a:lnTo>
                <a:lnTo>
                  <a:pt x="0" y="1465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8564" y="3443440"/>
            <a:ext cx="10004774" cy="5461590"/>
          </a:xfrm>
          <a:custGeom>
            <a:avLst/>
            <a:gdLst/>
            <a:ahLst/>
            <a:cxnLst/>
            <a:rect l="l" t="t" r="r" b="b"/>
            <a:pathLst>
              <a:path w="10004774" h="5461590">
                <a:moveTo>
                  <a:pt x="0" y="0"/>
                </a:moveTo>
                <a:lnTo>
                  <a:pt x="10004773" y="0"/>
                </a:lnTo>
                <a:lnTo>
                  <a:pt x="10004773" y="5461591"/>
                </a:lnTo>
                <a:lnTo>
                  <a:pt x="0" y="54615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131692" y="305235"/>
            <a:ext cx="7044917" cy="58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r>
              <a:rPr lang="en-US" sz="4499" b="1" i="1" u="none" strike="noStrike">
                <a:solidFill>
                  <a:srgbClr val="014B96"/>
                </a:solidFill>
                <a:latin typeface="Antonio Ultra-Bold Italics"/>
                <a:ea typeface="Antonio Ultra-Bold Italics"/>
                <a:cs typeface="Antonio Ultra-Bold Italics"/>
                <a:sym typeface="Antonio Ultra-Bold Italics"/>
              </a:rPr>
              <a:t>ESTRUTURA DA CAPACITAÇÃO: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91402" y="1123660"/>
            <a:ext cx="4306705" cy="123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sz="2400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MÓDULO III</a:t>
            </a:r>
          </a:p>
          <a:p>
            <a:pPr algn="ctr">
              <a:lnSpc>
                <a:spcPts val="3336"/>
              </a:lnSpc>
            </a:pPr>
            <a:r>
              <a:rPr lang="en-US" sz="2400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TRANSFORMAÇÃO DA MATÉRIA-PRIMA </a:t>
            </a:r>
          </a:p>
          <a:p>
            <a:pPr algn="ctr">
              <a:lnSpc>
                <a:spcPts val="3336"/>
              </a:lnSpc>
            </a:pPr>
            <a:r>
              <a:rPr lang="en-US" sz="2400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EM PRODUTO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926756" y="2870648"/>
            <a:ext cx="6053882" cy="655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5"/>
              </a:lnSpc>
            </a:pPr>
            <a:r>
              <a:rPr lang="en-US" sz="25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ESTRUTURA MÍNIMA ÁREA DE PESAGEM E DE PRODUÇÃO </a:t>
            </a:r>
          </a:p>
          <a:p>
            <a:pPr algn="l">
              <a:lnSpc>
                <a:spcPts val="3475"/>
              </a:lnSpc>
            </a:pPr>
            <a:r>
              <a:rPr lang="en-US" sz="25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 </a:t>
            </a:r>
          </a:p>
          <a:p>
            <a:pPr algn="l">
              <a:lnSpc>
                <a:spcPts val="3475"/>
              </a:lnSpc>
            </a:pPr>
            <a:r>
              <a:rPr lang="en-US" sz="25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Ordem de Produção/Fórmula Mestra </a:t>
            </a:r>
          </a:p>
          <a:p>
            <a:pPr algn="l">
              <a:lnSpc>
                <a:spcPts val="3475"/>
              </a:lnSpc>
            </a:pPr>
            <a:endParaRPr lang="en-US" sz="2500">
              <a:solidFill>
                <a:srgbClr val="114279"/>
              </a:solidFill>
              <a:latin typeface="Antonio"/>
              <a:ea typeface="Antonio"/>
              <a:cs typeface="Antonio"/>
              <a:sym typeface="Antonio"/>
            </a:endParaRPr>
          </a:p>
          <a:p>
            <a:pPr algn="l">
              <a:lnSpc>
                <a:spcPts val="3475"/>
              </a:lnSpc>
              <a:spcBef>
                <a:spcPct val="0"/>
              </a:spcBef>
            </a:pPr>
            <a:r>
              <a:rPr lang="en-US" sz="25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SISTEMA E TRATAMENTO DE ÁGUA DE PRODUÇÃO </a:t>
            </a:r>
          </a:p>
          <a:p>
            <a:pPr algn="l">
              <a:lnSpc>
                <a:spcPts val="3475"/>
              </a:lnSpc>
              <a:spcBef>
                <a:spcPct val="0"/>
              </a:spcBef>
            </a:pPr>
            <a:endParaRPr lang="en-US" sz="2500">
              <a:solidFill>
                <a:srgbClr val="114279"/>
              </a:solidFill>
              <a:latin typeface="Antonio"/>
              <a:ea typeface="Antonio"/>
              <a:cs typeface="Antonio"/>
              <a:sym typeface="Antonio"/>
            </a:endParaRPr>
          </a:p>
          <a:p>
            <a:pPr algn="l">
              <a:lnSpc>
                <a:spcPts val="3475"/>
              </a:lnSpc>
              <a:spcBef>
                <a:spcPct val="0"/>
              </a:spcBef>
            </a:pPr>
            <a:r>
              <a:rPr lang="en-US" sz="25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VALIDAÇÃO DO SISTEMA DE TRATAMENTO DE ÁGUA </a:t>
            </a:r>
          </a:p>
          <a:p>
            <a:pPr algn="l">
              <a:lnSpc>
                <a:spcPts val="3475"/>
              </a:lnSpc>
              <a:spcBef>
                <a:spcPct val="0"/>
              </a:spcBef>
            </a:pPr>
            <a:r>
              <a:rPr lang="en-US" sz="25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 </a:t>
            </a:r>
          </a:p>
          <a:p>
            <a:pPr algn="l">
              <a:lnSpc>
                <a:spcPts val="3475"/>
              </a:lnSpc>
              <a:spcBef>
                <a:spcPct val="0"/>
              </a:spcBef>
            </a:pPr>
            <a:r>
              <a:rPr lang="en-US" sz="25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VALIDAÇÃO DE PROCESSO </a:t>
            </a:r>
          </a:p>
          <a:p>
            <a:pPr algn="l">
              <a:lnSpc>
                <a:spcPts val="3475"/>
              </a:lnSpc>
              <a:spcBef>
                <a:spcPct val="0"/>
              </a:spcBef>
            </a:pPr>
            <a:r>
              <a:rPr lang="en-US" sz="25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 </a:t>
            </a:r>
          </a:p>
          <a:p>
            <a:pPr algn="l">
              <a:lnSpc>
                <a:spcPts val="3475"/>
              </a:lnSpc>
              <a:spcBef>
                <a:spcPct val="0"/>
              </a:spcBef>
            </a:pPr>
            <a:r>
              <a:rPr lang="en-US" sz="25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VALIDAÇÃO DE LIMPEZA</a:t>
            </a:r>
          </a:p>
          <a:p>
            <a:pPr algn="l">
              <a:lnSpc>
                <a:spcPts val="3475"/>
              </a:lnSpc>
              <a:spcBef>
                <a:spcPct val="0"/>
              </a:spcBef>
            </a:pPr>
            <a:endParaRPr lang="en-US" sz="2500">
              <a:solidFill>
                <a:srgbClr val="114279"/>
              </a:solidFill>
              <a:latin typeface="Antonio"/>
              <a:ea typeface="Antonio"/>
              <a:cs typeface="Antonio"/>
              <a:sym typeface="Antonio"/>
            </a:endParaRPr>
          </a:p>
          <a:p>
            <a:pPr algn="l">
              <a:lnSpc>
                <a:spcPts val="3475"/>
              </a:lnSpc>
              <a:spcBef>
                <a:spcPct val="0"/>
              </a:spcBef>
            </a:pPr>
            <a:r>
              <a:rPr lang="en-US" sz="25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QUALIFICAÇÃO DE EQUIPAMENTOS</a:t>
            </a:r>
          </a:p>
          <a:p>
            <a:pPr algn="l">
              <a:lnSpc>
                <a:spcPts val="3475"/>
              </a:lnSpc>
              <a:spcBef>
                <a:spcPct val="0"/>
              </a:spcBef>
            </a:pPr>
            <a:endParaRPr lang="en-US" sz="2500">
              <a:solidFill>
                <a:srgbClr val="114279"/>
              </a:solidFill>
              <a:latin typeface="Antonio"/>
              <a:ea typeface="Antonio"/>
              <a:cs typeface="Antonio"/>
              <a:sym typeface="Antonio"/>
            </a:endParaRPr>
          </a:p>
          <a:p>
            <a:pPr algn="l">
              <a:lnSpc>
                <a:spcPts val="3475"/>
              </a:lnSpc>
              <a:spcBef>
                <a:spcPct val="0"/>
              </a:spcBef>
            </a:pPr>
            <a:r>
              <a:rPr lang="en-US" sz="2500">
                <a:solidFill>
                  <a:srgbClr val="114279"/>
                </a:solidFill>
                <a:latin typeface="Antonio"/>
                <a:ea typeface="Antonio"/>
                <a:cs typeface="Antonio"/>
                <a:sym typeface="Antonio"/>
              </a:rPr>
              <a:t>MANUTENÇÃO (PREVENTIVA E CORRETIVA)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400</Words>
  <Application>Microsoft Office PowerPoint</Application>
  <PresentationFormat>Personalizar</PresentationFormat>
  <Paragraphs>109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7" baseType="lpstr">
      <vt:lpstr>Antonio Bold</vt:lpstr>
      <vt:lpstr>Antonio Bold Italics</vt:lpstr>
      <vt:lpstr>Arial</vt:lpstr>
      <vt:lpstr>Antonio</vt:lpstr>
      <vt:lpstr>Calibri</vt:lpstr>
      <vt:lpstr>Antonio Ultra-Bold Italics</vt:lpstr>
      <vt:lpstr>Antonio Ultra-Bold</vt:lpstr>
      <vt:lpstr>Open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Texto do seu parágrafo</dc:title>
  <dc:creator>Usuario</dc:creator>
  <cp:lastModifiedBy>Ubiracy Nascimento de Alencar Junior</cp:lastModifiedBy>
  <cp:revision>3</cp:revision>
  <dcterms:created xsi:type="dcterms:W3CDTF">2006-08-16T00:00:00Z</dcterms:created>
  <dcterms:modified xsi:type="dcterms:W3CDTF">2026-06-26T18:45:54Z</dcterms:modified>
  <dc:identifier>DAHMwvlNe2I</dc:identifier>
</cp:coreProperties>
</file>