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33" r:id="rId6"/>
    <p:sldId id="334" r:id="rId7"/>
    <p:sldId id="304" r:id="rId8"/>
    <p:sldId id="356" r:id="rId9"/>
    <p:sldId id="299" r:id="rId10"/>
    <p:sldId id="335" r:id="rId11"/>
    <p:sldId id="336" r:id="rId12"/>
    <p:sldId id="337" r:id="rId13"/>
    <p:sldId id="339" r:id="rId14"/>
    <p:sldId id="340" r:id="rId15"/>
    <p:sldId id="343" r:id="rId16"/>
    <p:sldId id="344" r:id="rId17"/>
    <p:sldId id="357" r:id="rId18"/>
    <p:sldId id="307" r:id="rId19"/>
    <p:sldId id="345" r:id="rId20"/>
    <p:sldId id="347" r:id="rId21"/>
    <p:sldId id="321" r:id="rId22"/>
    <p:sldId id="322" r:id="rId23"/>
    <p:sldId id="348" r:id="rId24"/>
    <p:sldId id="349" r:id="rId25"/>
    <p:sldId id="350" r:id="rId26"/>
    <p:sldId id="351" r:id="rId27"/>
    <p:sldId id="352" r:id="rId28"/>
    <p:sldId id="353" r:id="rId29"/>
    <p:sldId id="354" r:id="rId30"/>
    <p:sldId id="355" r:id="rId31"/>
    <p:sldId id="330" r:id="rId32"/>
    <p:sldId id="358" r:id="rId33"/>
    <p:sldId id="273"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149"/>
    <a:srgbClr val="FF9900"/>
    <a:srgbClr val="FFE3B9"/>
    <a:srgbClr val="B6FCD1"/>
    <a:srgbClr val="068836"/>
    <a:srgbClr val="B9B9FF"/>
    <a:srgbClr val="000099"/>
    <a:srgbClr val="DCC4EE"/>
    <a:srgbClr val="B482DA"/>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BCE10-F20D-4F78-AE32-0126BE403B86}" v="56" dt="2025-08-20T18:20:59.593"/>
    <p1510:client id="{4702AC78-DDEB-4F4D-B5CA-BB76DF86BB2C}" v="47" dt="2025-08-21T11:40:27.291"/>
    <p1510:client id="{4F72C71D-787F-4B3A-A344-C10A34FC6FD6}" v="2484" dt="2025-08-20T16:49:38.08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que Mansano Rosa Oliveira" userId="8c360589-e914-43ee-b141-7e5a5a1d798d" providerId="ADAL" clId="{4702AC78-DDEB-4F4D-B5CA-BB76DF86BB2C}"/>
    <pc:docChg chg="custSel modSld">
      <pc:chgData name="Henrique Mansano Rosa Oliveira" userId="8c360589-e914-43ee-b141-7e5a5a1d798d" providerId="ADAL" clId="{4702AC78-DDEB-4F4D-B5CA-BB76DF86BB2C}" dt="2025-08-21T11:40:27.291" v="46" actId="20577"/>
      <pc:docMkLst>
        <pc:docMk/>
      </pc:docMkLst>
      <pc:sldChg chg="modSp mod">
        <pc:chgData name="Henrique Mansano Rosa Oliveira" userId="8c360589-e914-43ee-b141-7e5a5a1d798d" providerId="ADAL" clId="{4702AC78-DDEB-4F4D-B5CA-BB76DF86BB2C}" dt="2025-08-21T11:40:27.291" v="46" actId="20577"/>
        <pc:sldMkLst>
          <pc:docMk/>
          <pc:sldMk cId="2859203896" sldId="256"/>
        </pc:sldMkLst>
        <pc:spChg chg="mod">
          <ac:chgData name="Henrique Mansano Rosa Oliveira" userId="8c360589-e914-43ee-b141-7e5a5a1d798d" providerId="ADAL" clId="{4702AC78-DDEB-4F4D-B5CA-BB76DF86BB2C}" dt="2025-08-21T11:40:27.291" v="46" actId="20577"/>
          <ac:spMkLst>
            <pc:docMk/>
            <pc:sldMk cId="2859203896" sldId="256"/>
            <ac:spMk id="8" creationId="{E94BCBB8-3DCF-550F-DC1C-E0D77E0346F9}"/>
          </ac:spMkLst>
        </pc:spChg>
      </pc:sldChg>
    </pc:docChg>
  </pc:docChgLst>
  <pc:docChgLst>
    <pc:chgData name="Raisa Zandonade Vazzoler" userId="a8b7d810-10dd-4993-a8a1-c5333e77907a" providerId="ADAL" clId="{4F72C71D-787F-4B3A-A344-C10A34FC6FD6}"/>
    <pc:docChg chg="undo custSel addSld delSld modSld sldOrd">
      <pc:chgData name="Raisa Zandonade Vazzoler" userId="a8b7d810-10dd-4993-a8a1-c5333e77907a" providerId="ADAL" clId="{4F72C71D-787F-4B3A-A344-C10A34FC6FD6}" dt="2025-08-20T16:49:38.082" v="4062"/>
      <pc:docMkLst>
        <pc:docMk/>
      </pc:docMkLst>
      <pc:sldChg chg="addSp delSp modSp mod">
        <pc:chgData name="Raisa Zandonade Vazzoler" userId="a8b7d810-10dd-4993-a8a1-c5333e77907a" providerId="ADAL" clId="{4F72C71D-787F-4B3A-A344-C10A34FC6FD6}" dt="2025-08-20T16:33:38.745" v="3782" actId="6549"/>
        <pc:sldMkLst>
          <pc:docMk/>
          <pc:sldMk cId="2859203896" sldId="256"/>
        </pc:sldMkLst>
        <pc:spChg chg="del mod">
          <ac:chgData name="Raisa Zandonade Vazzoler" userId="a8b7d810-10dd-4993-a8a1-c5333e77907a" providerId="ADAL" clId="{4F72C71D-787F-4B3A-A344-C10A34FC6FD6}" dt="2025-08-19T16:49:39.396" v="16" actId="478"/>
          <ac:spMkLst>
            <pc:docMk/>
            <pc:sldMk cId="2859203896" sldId="256"/>
            <ac:spMk id="2" creationId="{A11B04B8-CF07-FD80-CF2E-09F2F50FA634}"/>
          </ac:spMkLst>
        </pc:spChg>
        <pc:spChg chg="add mod">
          <ac:chgData name="Raisa Zandonade Vazzoler" userId="a8b7d810-10dd-4993-a8a1-c5333e77907a" providerId="ADAL" clId="{4F72C71D-787F-4B3A-A344-C10A34FC6FD6}" dt="2025-08-19T16:40:43.112" v="5" actId="12788"/>
          <ac:spMkLst>
            <pc:docMk/>
            <pc:sldMk cId="2859203896" sldId="256"/>
            <ac:spMk id="3" creationId="{B68F1DA0-CBD9-C558-D391-432BAD384333}"/>
          </ac:spMkLst>
        </pc:spChg>
        <pc:spChg chg="add mod">
          <ac:chgData name="Raisa Zandonade Vazzoler" userId="a8b7d810-10dd-4993-a8a1-c5333e77907a" providerId="ADAL" clId="{4F72C71D-787F-4B3A-A344-C10A34FC6FD6}" dt="2025-08-20T16:33:08.219" v="3752" actId="1076"/>
          <ac:spMkLst>
            <pc:docMk/>
            <pc:sldMk cId="2859203896" sldId="256"/>
            <ac:spMk id="5" creationId="{B7532B6F-156D-57EA-96DC-65042EC3337C}"/>
          </ac:spMkLst>
        </pc:spChg>
        <pc:spChg chg="add mod">
          <ac:chgData name="Raisa Zandonade Vazzoler" userId="a8b7d810-10dd-4993-a8a1-c5333e77907a" providerId="ADAL" clId="{4F72C71D-787F-4B3A-A344-C10A34FC6FD6}" dt="2025-08-20T16:33:08.219" v="3752" actId="1076"/>
          <ac:spMkLst>
            <pc:docMk/>
            <pc:sldMk cId="2859203896" sldId="256"/>
            <ac:spMk id="6" creationId="{DC7AE701-E2D3-DE17-4EFC-6CB272F6E69E}"/>
          </ac:spMkLst>
        </pc:spChg>
        <pc:spChg chg="add mod">
          <ac:chgData name="Raisa Zandonade Vazzoler" userId="a8b7d810-10dd-4993-a8a1-c5333e77907a" providerId="ADAL" clId="{4F72C71D-787F-4B3A-A344-C10A34FC6FD6}" dt="2025-08-20T16:33:08.219" v="3752" actId="1076"/>
          <ac:spMkLst>
            <pc:docMk/>
            <pc:sldMk cId="2859203896" sldId="256"/>
            <ac:spMk id="7" creationId="{3D642862-BDE1-A926-5E5B-C6EF52B38571}"/>
          </ac:spMkLst>
        </pc:spChg>
        <pc:spChg chg="add mod">
          <ac:chgData name="Raisa Zandonade Vazzoler" userId="a8b7d810-10dd-4993-a8a1-c5333e77907a" providerId="ADAL" clId="{4F72C71D-787F-4B3A-A344-C10A34FC6FD6}" dt="2025-08-20T16:33:08.219" v="3752" actId="1076"/>
          <ac:spMkLst>
            <pc:docMk/>
            <pc:sldMk cId="2859203896" sldId="256"/>
            <ac:spMk id="8" creationId="{E94BCBB8-3DCF-550F-DC1C-E0D77E0346F9}"/>
          </ac:spMkLst>
        </pc:spChg>
        <pc:spChg chg="add mod">
          <ac:chgData name="Raisa Zandonade Vazzoler" userId="a8b7d810-10dd-4993-a8a1-c5333e77907a" providerId="ADAL" clId="{4F72C71D-787F-4B3A-A344-C10A34FC6FD6}" dt="2025-08-20T16:33:38.745" v="3782" actId="6549"/>
          <ac:spMkLst>
            <pc:docMk/>
            <pc:sldMk cId="2859203896" sldId="256"/>
            <ac:spMk id="9" creationId="{C411AC9F-C1C8-39F3-0415-EEEDA1309F41}"/>
          </ac:spMkLst>
        </pc:spChg>
        <pc:spChg chg="del">
          <ac:chgData name="Raisa Zandonade Vazzoler" userId="a8b7d810-10dd-4993-a8a1-c5333e77907a" providerId="ADAL" clId="{4F72C71D-787F-4B3A-A344-C10A34FC6FD6}" dt="2025-08-19T16:40:05.002" v="0" actId="478"/>
          <ac:spMkLst>
            <pc:docMk/>
            <pc:sldMk cId="2859203896" sldId="256"/>
            <ac:spMk id="11" creationId="{76B6336A-C14E-4B2C-9A7C-505EC7ABF42B}"/>
          </ac:spMkLst>
        </pc:spChg>
        <pc:picChg chg="add mod">
          <ac:chgData name="Raisa Zandonade Vazzoler" userId="a8b7d810-10dd-4993-a8a1-c5333e77907a" providerId="ADAL" clId="{4F72C71D-787F-4B3A-A344-C10A34FC6FD6}" dt="2025-08-19T16:47:56.828" v="15" actId="1076"/>
          <ac:picMkLst>
            <pc:docMk/>
            <pc:sldMk cId="2859203896" sldId="256"/>
            <ac:picMk id="4" creationId="{A71CD91E-2251-C760-D7D4-907B91E69E81}"/>
          </ac:picMkLst>
        </pc:picChg>
        <pc:picChg chg="mod">
          <ac:chgData name="Raisa Zandonade Vazzoler" userId="a8b7d810-10dd-4993-a8a1-c5333e77907a" providerId="ADAL" clId="{4F72C71D-787F-4B3A-A344-C10A34FC6FD6}" dt="2025-08-19T16:52:37.268" v="128" actId="1076"/>
          <ac:picMkLst>
            <pc:docMk/>
            <pc:sldMk cId="2859203896" sldId="256"/>
            <ac:picMk id="36" creationId="{DA33017F-9B94-45ED-B28A-2C950210C848}"/>
          </ac:picMkLst>
        </pc:picChg>
      </pc:sldChg>
      <pc:sldChg chg="modSp mod">
        <pc:chgData name="Raisa Zandonade Vazzoler" userId="a8b7d810-10dd-4993-a8a1-c5333e77907a" providerId="ADAL" clId="{4F72C71D-787F-4B3A-A344-C10A34FC6FD6}" dt="2025-08-20T16:49:38.082" v="4062"/>
        <pc:sldMkLst>
          <pc:docMk/>
          <pc:sldMk cId="2801286290" sldId="273"/>
        </pc:sldMkLst>
        <pc:spChg chg="mod">
          <ac:chgData name="Raisa Zandonade Vazzoler" userId="a8b7d810-10dd-4993-a8a1-c5333e77907a" providerId="ADAL" clId="{4F72C71D-787F-4B3A-A344-C10A34FC6FD6}" dt="2025-08-20T16:49:38.082" v="4062"/>
          <ac:spMkLst>
            <pc:docMk/>
            <pc:sldMk cId="2801286290" sldId="273"/>
            <ac:spMk id="11" creationId="{F0FCE108-B3A2-2985-B2C7-5EEB8F2DE6BE}"/>
          </ac:spMkLst>
        </pc:spChg>
      </pc:sldChg>
      <pc:sldChg chg="addSp delSp modSp add del mod">
        <pc:chgData name="Raisa Zandonade Vazzoler" userId="a8b7d810-10dd-4993-a8a1-c5333e77907a" providerId="ADAL" clId="{4F72C71D-787F-4B3A-A344-C10A34FC6FD6}" dt="2025-08-19T17:18:47.547" v="334" actId="47"/>
        <pc:sldMkLst>
          <pc:docMk/>
          <pc:sldMk cId="466192066" sldId="285"/>
        </pc:sldMkLst>
        <pc:graphicFrameChg chg="add del modGraphic">
          <ac:chgData name="Raisa Zandonade Vazzoler" userId="a8b7d810-10dd-4993-a8a1-c5333e77907a" providerId="ADAL" clId="{4F72C71D-787F-4B3A-A344-C10A34FC6FD6}" dt="2025-08-19T16:59:18.284" v="139" actId="478"/>
          <ac:graphicFrameMkLst>
            <pc:docMk/>
            <pc:sldMk cId="466192066" sldId="285"/>
            <ac:graphicFrameMk id="4" creationId="{99F4BD35-FA2E-7FDF-8231-A9042E0BA2EC}"/>
          </ac:graphicFrameMkLst>
        </pc:graphicFrameChg>
        <pc:graphicFrameChg chg="add mod modGraphic">
          <ac:chgData name="Raisa Zandonade Vazzoler" userId="a8b7d810-10dd-4993-a8a1-c5333e77907a" providerId="ADAL" clId="{4F72C71D-787F-4B3A-A344-C10A34FC6FD6}" dt="2025-08-19T17:05:15.604" v="264" actId="122"/>
          <ac:graphicFrameMkLst>
            <pc:docMk/>
            <pc:sldMk cId="466192066" sldId="285"/>
            <ac:graphicFrameMk id="6" creationId="{E6392135-AD2E-BF47-E750-0C71804E0658}"/>
          </ac:graphicFrameMkLst>
        </pc:graphicFrameChg>
      </pc:sldChg>
      <pc:sldChg chg="addSp delSp modSp mod">
        <pc:chgData name="Raisa Zandonade Vazzoler" userId="a8b7d810-10dd-4993-a8a1-c5333e77907a" providerId="ADAL" clId="{4F72C71D-787F-4B3A-A344-C10A34FC6FD6}" dt="2025-08-19T19:28:25.428" v="1118"/>
        <pc:sldMkLst>
          <pc:docMk/>
          <pc:sldMk cId="341364887" sldId="299"/>
        </pc:sldMkLst>
        <pc:spChg chg="del">
          <ac:chgData name="Raisa Zandonade Vazzoler" userId="a8b7d810-10dd-4993-a8a1-c5333e77907a" providerId="ADAL" clId="{4F72C71D-787F-4B3A-A344-C10A34FC6FD6}" dt="2025-08-19T18:59:25.924" v="1094" actId="478"/>
          <ac:spMkLst>
            <pc:docMk/>
            <pc:sldMk cId="341364887" sldId="299"/>
            <ac:spMk id="3" creationId="{7D82D19D-2CD8-9C04-0A17-C2CA1970DEB2}"/>
          </ac:spMkLst>
        </pc:spChg>
        <pc:spChg chg="del">
          <ac:chgData name="Raisa Zandonade Vazzoler" userId="a8b7d810-10dd-4993-a8a1-c5333e77907a" providerId="ADAL" clId="{4F72C71D-787F-4B3A-A344-C10A34FC6FD6}" dt="2025-08-19T18:59:35.741" v="1096" actId="478"/>
          <ac:spMkLst>
            <pc:docMk/>
            <pc:sldMk cId="341364887" sldId="299"/>
            <ac:spMk id="4" creationId="{C34EF410-1B45-83D5-DD65-37889BA37195}"/>
          </ac:spMkLst>
        </pc:spChg>
        <pc:spChg chg="mod">
          <ac:chgData name="Raisa Zandonade Vazzoler" userId="a8b7d810-10dd-4993-a8a1-c5333e77907a" providerId="ADAL" clId="{4F72C71D-787F-4B3A-A344-C10A34FC6FD6}" dt="2025-08-19T19:28:25.428" v="1118"/>
          <ac:spMkLst>
            <pc:docMk/>
            <pc:sldMk cId="341364887" sldId="299"/>
            <ac:spMk id="8" creationId="{35C2A503-C8DB-E629-3942-9E3444CFB2FC}"/>
          </ac:spMkLst>
        </pc:spChg>
        <pc:spChg chg="del">
          <ac:chgData name="Raisa Zandonade Vazzoler" userId="a8b7d810-10dd-4993-a8a1-c5333e77907a" providerId="ADAL" clId="{4F72C71D-787F-4B3A-A344-C10A34FC6FD6}" dt="2025-08-19T18:59:38.775" v="1097" actId="478"/>
          <ac:spMkLst>
            <pc:docMk/>
            <pc:sldMk cId="341364887" sldId="299"/>
            <ac:spMk id="10" creationId="{67B3B1A4-F596-FC0B-FC00-ACDE79B5D362}"/>
          </ac:spMkLst>
        </pc:spChg>
        <pc:spChg chg="del">
          <ac:chgData name="Raisa Zandonade Vazzoler" userId="a8b7d810-10dd-4993-a8a1-c5333e77907a" providerId="ADAL" clId="{4F72C71D-787F-4B3A-A344-C10A34FC6FD6}" dt="2025-08-19T18:59:40.321" v="1098" actId="478"/>
          <ac:spMkLst>
            <pc:docMk/>
            <pc:sldMk cId="341364887" sldId="299"/>
            <ac:spMk id="11" creationId="{581C2A79-5894-12D9-045A-F18683DA36EB}"/>
          </ac:spMkLst>
        </pc:spChg>
        <pc:graphicFrameChg chg="add mod modGraphic">
          <ac:chgData name="Raisa Zandonade Vazzoler" userId="a8b7d810-10dd-4993-a8a1-c5333e77907a" providerId="ADAL" clId="{4F72C71D-787F-4B3A-A344-C10A34FC6FD6}" dt="2025-08-19T19:01:03.554" v="1113" actId="403"/>
          <ac:graphicFrameMkLst>
            <pc:docMk/>
            <pc:sldMk cId="341364887" sldId="299"/>
            <ac:graphicFrameMk id="2" creationId="{75823EE6-F9AD-AB85-6300-C6920AC4D830}"/>
          </ac:graphicFrameMkLst>
        </pc:graphicFrameChg>
      </pc:sldChg>
      <pc:sldChg chg="del">
        <pc:chgData name="Raisa Zandonade Vazzoler" userId="a8b7d810-10dd-4993-a8a1-c5333e77907a" providerId="ADAL" clId="{4F72C71D-787F-4B3A-A344-C10A34FC6FD6}" dt="2025-08-20T16:49:07.988" v="4057" actId="47"/>
        <pc:sldMkLst>
          <pc:docMk/>
          <pc:sldMk cId="4075533579" sldId="302"/>
        </pc:sldMkLst>
      </pc:sldChg>
      <pc:sldChg chg="addSp modSp mod">
        <pc:chgData name="Raisa Zandonade Vazzoler" userId="a8b7d810-10dd-4993-a8a1-c5333e77907a" providerId="ADAL" clId="{4F72C71D-787F-4B3A-A344-C10A34FC6FD6}" dt="2025-08-19T18:40:36.796" v="705" actId="12788"/>
        <pc:sldMkLst>
          <pc:docMk/>
          <pc:sldMk cId="4158628660" sldId="304"/>
        </pc:sldMkLst>
        <pc:spChg chg="mod">
          <ac:chgData name="Raisa Zandonade Vazzoler" userId="a8b7d810-10dd-4993-a8a1-c5333e77907a" providerId="ADAL" clId="{4F72C71D-787F-4B3A-A344-C10A34FC6FD6}" dt="2025-08-19T18:40:27.488" v="704" actId="164"/>
          <ac:spMkLst>
            <pc:docMk/>
            <pc:sldMk cId="4158628660" sldId="304"/>
            <ac:spMk id="2" creationId="{275F0A8C-496E-4469-FB7E-B321915EFA8A}"/>
          </ac:spMkLst>
        </pc:spChg>
        <pc:spChg chg="mod">
          <ac:chgData name="Raisa Zandonade Vazzoler" userId="a8b7d810-10dd-4993-a8a1-c5333e77907a" providerId="ADAL" clId="{4F72C71D-787F-4B3A-A344-C10A34FC6FD6}" dt="2025-08-19T18:34:42.121" v="595" actId="1076"/>
          <ac:spMkLst>
            <pc:docMk/>
            <pc:sldMk cId="4158628660" sldId="304"/>
            <ac:spMk id="6" creationId="{713F05AD-DF37-10E8-2A3F-62A1DF67B2D6}"/>
          </ac:spMkLst>
        </pc:spChg>
        <pc:spChg chg="mod">
          <ac:chgData name="Raisa Zandonade Vazzoler" userId="a8b7d810-10dd-4993-a8a1-c5333e77907a" providerId="ADAL" clId="{4F72C71D-787F-4B3A-A344-C10A34FC6FD6}" dt="2025-08-19T18:40:27.488" v="704" actId="164"/>
          <ac:spMkLst>
            <pc:docMk/>
            <pc:sldMk cId="4158628660" sldId="304"/>
            <ac:spMk id="8" creationId="{F69506AB-E599-CEDE-631F-C89A5208239C}"/>
          </ac:spMkLst>
        </pc:spChg>
        <pc:spChg chg="mod">
          <ac:chgData name="Raisa Zandonade Vazzoler" userId="a8b7d810-10dd-4993-a8a1-c5333e77907a" providerId="ADAL" clId="{4F72C71D-787F-4B3A-A344-C10A34FC6FD6}" dt="2025-08-19T18:40:15.014" v="703" actId="20577"/>
          <ac:spMkLst>
            <pc:docMk/>
            <pc:sldMk cId="4158628660" sldId="304"/>
            <ac:spMk id="11" creationId="{C22ECEB2-5552-950C-F035-F280F34D9F44}"/>
          </ac:spMkLst>
        </pc:spChg>
        <pc:spChg chg="mod">
          <ac:chgData name="Raisa Zandonade Vazzoler" userId="a8b7d810-10dd-4993-a8a1-c5333e77907a" providerId="ADAL" clId="{4F72C71D-787F-4B3A-A344-C10A34FC6FD6}" dt="2025-08-19T18:40:27.488" v="704" actId="164"/>
          <ac:spMkLst>
            <pc:docMk/>
            <pc:sldMk cId="4158628660" sldId="304"/>
            <ac:spMk id="13" creationId="{2789526B-7453-12B9-D0BF-B357F1D0D0F9}"/>
          </ac:spMkLst>
        </pc:spChg>
        <pc:spChg chg="mod">
          <ac:chgData name="Raisa Zandonade Vazzoler" userId="a8b7d810-10dd-4993-a8a1-c5333e77907a" providerId="ADAL" clId="{4F72C71D-787F-4B3A-A344-C10A34FC6FD6}" dt="2025-08-19T18:40:27.488" v="704" actId="164"/>
          <ac:spMkLst>
            <pc:docMk/>
            <pc:sldMk cId="4158628660" sldId="304"/>
            <ac:spMk id="14" creationId="{D62F1DAC-3142-CAE9-3CC5-128AB089963D}"/>
          </ac:spMkLst>
        </pc:spChg>
        <pc:spChg chg="mod">
          <ac:chgData name="Raisa Zandonade Vazzoler" userId="a8b7d810-10dd-4993-a8a1-c5333e77907a" providerId="ADAL" clId="{4F72C71D-787F-4B3A-A344-C10A34FC6FD6}" dt="2025-08-19T18:35:13.887" v="599" actId="1076"/>
          <ac:spMkLst>
            <pc:docMk/>
            <pc:sldMk cId="4158628660" sldId="304"/>
            <ac:spMk id="15" creationId="{2E3085B8-A44C-0322-0D2B-D2007A183F92}"/>
          </ac:spMkLst>
        </pc:spChg>
        <pc:spChg chg="mod">
          <ac:chgData name="Raisa Zandonade Vazzoler" userId="a8b7d810-10dd-4993-a8a1-c5333e77907a" providerId="ADAL" clId="{4F72C71D-787F-4B3A-A344-C10A34FC6FD6}" dt="2025-08-19T18:40:27.488" v="704" actId="164"/>
          <ac:spMkLst>
            <pc:docMk/>
            <pc:sldMk cId="4158628660" sldId="304"/>
            <ac:spMk id="16" creationId="{5AFC9ED4-A9E4-D43C-5C0E-F37ECCD36A35}"/>
          </ac:spMkLst>
        </pc:spChg>
        <pc:spChg chg="mod">
          <ac:chgData name="Raisa Zandonade Vazzoler" userId="a8b7d810-10dd-4993-a8a1-c5333e77907a" providerId="ADAL" clId="{4F72C71D-787F-4B3A-A344-C10A34FC6FD6}" dt="2025-08-19T18:39:16.243" v="664" actId="1076"/>
          <ac:spMkLst>
            <pc:docMk/>
            <pc:sldMk cId="4158628660" sldId="304"/>
            <ac:spMk id="17" creationId="{E9A0E9E7-1E60-8C00-D7F1-94C117E68F59}"/>
          </ac:spMkLst>
        </pc:spChg>
        <pc:spChg chg="mod">
          <ac:chgData name="Raisa Zandonade Vazzoler" userId="a8b7d810-10dd-4993-a8a1-c5333e77907a" providerId="ADAL" clId="{4F72C71D-787F-4B3A-A344-C10A34FC6FD6}" dt="2025-08-19T18:35:02.655" v="598" actId="1076"/>
          <ac:spMkLst>
            <pc:docMk/>
            <pc:sldMk cId="4158628660" sldId="304"/>
            <ac:spMk id="18" creationId="{E853DABE-760B-27E5-37CB-CCAF7079F26B}"/>
          </ac:spMkLst>
        </pc:spChg>
        <pc:spChg chg="mod">
          <ac:chgData name="Raisa Zandonade Vazzoler" userId="a8b7d810-10dd-4993-a8a1-c5333e77907a" providerId="ADAL" clId="{4F72C71D-787F-4B3A-A344-C10A34FC6FD6}" dt="2025-08-19T18:40:27.488" v="704" actId="164"/>
          <ac:spMkLst>
            <pc:docMk/>
            <pc:sldMk cId="4158628660" sldId="304"/>
            <ac:spMk id="19" creationId="{A07A3FDE-3E23-6526-977D-023BAC18572F}"/>
          </ac:spMkLst>
        </pc:spChg>
        <pc:spChg chg="mod">
          <ac:chgData name="Raisa Zandonade Vazzoler" userId="a8b7d810-10dd-4993-a8a1-c5333e77907a" providerId="ADAL" clId="{4F72C71D-787F-4B3A-A344-C10A34FC6FD6}" dt="2025-08-19T18:36:24.817" v="633" actId="1076"/>
          <ac:spMkLst>
            <pc:docMk/>
            <pc:sldMk cId="4158628660" sldId="304"/>
            <ac:spMk id="20" creationId="{43E02D63-5CAD-098B-D131-DCB66169283A}"/>
          </ac:spMkLst>
        </pc:spChg>
        <pc:spChg chg="mod">
          <ac:chgData name="Raisa Zandonade Vazzoler" userId="a8b7d810-10dd-4993-a8a1-c5333e77907a" providerId="ADAL" clId="{4F72C71D-787F-4B3A-A344-C10A34FC6FD6}" dt="2025-08-19T18:40:27.488" v="704" actId="164"/>
          <ac:spMkLst>
            <pc:docMk/>
            <pc:sldMk cId="4158628660" sldId="304"/>
            <ac:spMk id="22" creationId="{1FE97C81-7054-A5CB-B5E8-7B4E0709D97B}"/>
          </ac:spMkLst>
        </pc:spChg>
        <pc:spChg chg="mod">
          <ac:chgData name="Raisa Zandonade Vazzoler" userId="a8b7d810-10dd-4993-a8a1-c5333e77907a" providerId="ADAL" clId="{4F72C71D-787F-4B3A-A344-C10A34FC6FD6}" dt="2025-08-19T18:40:27.488" v="704" actId="164"/>
          <ac:spMkLst>
            <pc:docMk/>
            <pc:sldMk cId="4158628660" sldId="304"/>
            <ac:spMk id="23" creationId="{31F402E1-DFAE-F89B-7A19-219B51C6B80F}"/>
          </ac:spMkLst>
        </pc:spChg>
        <pc:spChg chg="mod">
          <ac:chgData name="Raisa Zandonade Vazzoler" userId="a8b7d810-10dd-4993-a8a1-c5333e77907a" providerId="ADAL" clId="{4F72C71D-787F-4B3A-A344-C10A34FC6FD6}" dt="2025-08-19T18:40:27.488" v="704" actId="164"/>
          <ac:spMkLst>
            <pc:docMk/>
            <pc:sldMk cId="4158628660" sldId="304"/>
            <ac:spMk id="32" creationId="{86B5FEA0-C152-F048-C9E8-32A6DAB1EB93}"/>
          </ac:spMkLst>
        </pc:spChg>
        <pc:spChg chg="mod">
          <ac:chgData name="Raisa Zandonade Vazzoler" userId="a8b7d810-10dd-4993-a8a1-c5333e77907a" providerId="ADAL" clId="{4F72C71D-787F-4B3A-A344-C10A34FC6FD6}" dt="2025-08-19T17:57:57.832" v="498" actId="6549"/>
          <ac:spMkLst>
            <pc:docMk/>
            <pc:sldMk cId="4158628660" sldId="304"/>
            <ac:spMk id="35" creationId="{DBCEE6DB-46E7-BDE8-B910-D42E8851B65D}"/>
          </ac:spMkLst>
        </pc:spChg>
        <pc:spChg chg="mod">
          <ac:chgData name="Raisa Zandonade Vazzoler" userId="a8b7d810-10dd-4993-a8a1-c5333e77907a" providerId="ADAL" clId="{4F72C71D-787F-4B3A-A344-C10A34FC6FD6}" dt="2025-08-19T18:38:31.975" v="657" actId="1076"/>
          <ac:spMkLst>
            <pc:docMk/>
            <pc:sldMk cId="4158628660" sldId="304"/>
            <ac:spMk id="37" creationId="{9CAC9B95-C3D8-AE0C-FE48-0959C9D94118}"/>
          </ac:spMkLst>
        </pc:spChg>
        <pc:spChg chg="mod">
          <ac:chgData name="Raisa Zandonade Vazzoler" userId="a8b7d810-10dd-4993-a8a1-c5333e77907a" providerId="ADAL" clId="{4F72C71D-787F-4B3A-A344-C10A34FC6FD6}" dt="2025-08-19T18:40:27.488" v="704" actId="164"/>
          <ac:spMkLst>
            <pc:docMk/>
            <pc:sldMk cId="4158628660" sldId="304"/>
            <ac:spMk id="39" creationId="{C8860518-A4C9-D93B-78A9-913CDB5C9090}"/>
          </ac:spMkLst>
        </pc:spChg>
        <pc:spChg chg="mod">
          <ac:chgData name="Raisa Zandonade Vazzoler" userId="a8b7d810-10dd-4993-a8a1-c5333e77907a" providerId="ADAL" clId="{4F72C71D-787F-4B3A-A344-C10A34FC6FD6}" dt="2025-08-19T18:38:39.452" v="659" actId="1076"/>
          <ac:spMkLst>
            <pc:docMk/>
            <pc:sldMk cId="4158628660" sldId="304"/>
            <ac:spMk id="41" creationId="{55C2476A-2006-21C9-62BC-39CC49B8648B}"/>
          </ac:spMkLst>
        </pc:spChg>
        <pc:spChg chg="mod">
          <ac:chgData name="Raisa Zandonade Vazzoler" userId="a8b7d810-10dd-4993-a8a1-c5333e77907a" providerId="ADAL" clId="{4F72C71D-787F-4B3A-A344-C10A34FC6FD6}" dt="2025-08-19T18:38:59.551" v="663" actId="1076"/>
          <ac:spMkLst>
            <pc:docMk/>
            <pc:sldMk cId="4158628660" sldId="304"/>
            <ac:spMk id="42" creationId="{A3EA5904-E4E9-C18E-93DA-0B2F47E1D26A}"/>
          </ac:spMkLst>
        </pc:spChg>
        <pc:spChg chg="mod">
          <ac:chgData name="Raisa Zandonade Vazzoler" userId="a8b7d810-10dd-4993-a8a1-c5333e77907a" providerId="ADAL" clId="{4F72C71D-787F-4B3A-A344-C10A34FC6FD6}" dt="2025-08-19T18:40:05.604" v="694" actId="1076"/>
          <ac:spMkLst>
            <pc:docMk/>
            <pc:sldMk cId="4158628660" sldId="304"/>
            <ac:spMk id="45" creationId="{E6551610-4F38-A08D-5673-FED410050396}"/>
          </ac:spMkLst>
        </pc:spChg>
        <pc:spChg chg="mod">
          <ac:chgData name="Raisa Zandonade Vazzoler" userId="a8b7d810-10dd-4993-a8a1-c5333e77907a" providerId="ADAL" clId="{4F72C71D-787F-4B3A-A344-C10A34FC6FD6}" dt="2025-08-19T18:39:59.892" v="693" actId="1076"/>
          <ac:spMkLst>
            <pc:docMk/>
            <pc:sldMk cId="4158628660" sldId="304"/>
            <ac:spMk id="47" creationId="{BA731C9B-3F8D-F3FB-5641-C4B47D56B567}"/>
          </ac:spMkLst>
        </pc:spChg>
        <pc:grpChg chg="mod">
          <ac:chgData name="Raisa Zandonade Vazzoler" userId="a8b7d810-10dd-4993-a8a1-c5333e77907a" providerId="ADAL" clId="{4F72C71D-787F-4B3A-A344-C10A34FC6FD6}" dt="2025-08-19T18:40:36.796" v="705" actId="12788"/>
          <ac:grpSpMkLst>
            <pc:docMk/>
            <pc:sldMk cId="4158628660" sldId="304"/>
            <ac:grpSpMk id="26" creationId="{FCC273F2-4AC6-5BE0-6528-0E610671A362}"/>
          </ac:grpSpMkLst>
        </pc:grpChg>
        <pc:picChg chg="mod">
          <ac:chgData name="Raisa Zandonade Vazzoler" userId="a8b7d810-10dd-4993-a8a1-c5333e77907a" providerId="ADAL" clId="{4F72C71D-787F-4B3A-A344-C10A34FC6FD6}" dt="2025-08-19T18:34:56.583" v="597" actId="1076"/>
          <ac:picMkLst>
            <pc:docMk/>
            <pc:sldMk cId="4158628660" sldId="304"/>
            <ac:picMk id="10" creationId="{76AC70B7-DB25-0F8E-F288-8166F649263F}"/>
          </ac:picMkLst>
        </pc:picChg>
        <pc:picChg chg="mod">
          <ac:chgData name="Raisa Zandonade Vazzoler" userId="a8b7d810-10dd-4993-a8a1-c5333e77907a" providerId="ADAL" clId="{4F72C71D-787F-4B3A-A344-C10A34FC6FD6}" dt="2025-08-19T18:34:30.658" v="593" actId="1076"/>
          <ac:picMkLst>
            <pc:docMk/>
            <pc:sldMk cId="4158628660" sldId="304"/>
            <ac:picMk id="29" creationId="{5E40DC80-CB8D-7627-14A7-0961C6CA5D73}"/>
          </ac:picMkLst>
        </pc:picChg>
        <pc:cxnChg chg="mod">
          <ac:chgData name="Raisa Zandonade Vazzoler" userId="a8b7d810-10dd-4993-a8a1-c5333e77907a" providerId="ADAL" clId="{4F72C71D-787F-4B3A-A344-C10A34FC6FD6}" dt="2025-08-19T18:37:24.802" v="648" actId="1037"/>
          <ac:cxnSpMkLst>
            <pc:docMk/>
            <pc:sldMk cId="4158628660" sldId="304"/>
            <ac:cxnSpMk id="12" creationId="{262C91D9-5920-FBB7-1816-998359E07A51}"/>
          </ac:cxnSpMkLst>
        </pc:cxnChg>
        <pc:cxnChg chg="mod">
          <ac:chgData name="Raisa Zandonade Vazzoler" userId="a8b7d810-10dd-4993-a8a1-c5333e77907a" providerId="ADAL" clId="{4F72C71D-787F-4B3A-A344-C10A34FC6FD6}" dt="2025-08-19T18:34:49.160" v="596" actId="1076"/>
          <ac:cxnSpMkLst>
            <pc:docMk/>
            <pc:sldMk cId="4158628660" sldId="304"/>
            <ac:cxnSpMk id="24" creationId="{96795008-E852-59C6-43E9-105A24F040D1}"/>
          </ac:cxnSpMkLst>
        </pc:cxnChg>
        <pc:cxnChg chg="mod">
          <ac:chgData name="Raisa Zandonade Vazzoler" userId="a8b7d810-10dd-4993-a8a1-c5333e77907a" providerId="ADAL" clId="{4F72C71D-787F-4B3A-A344-C10A34FC6FD6}" dt="2025-08-19T18:37:14.421" v="646" actId="1038"/>
          <ac:cxnSpMkLst>
            <pc:docMk/>
            <pc:sldMk cId="4158628660" sldId="304"/>
            <ac:cxnSpMk id="25" creationId="{31C747C1-7E00-2D99-1956-31DA5E9F10F2}"/>
          </ac:cxnSpMkLst>
        </pc:cxnChg>
        <pc:cxnChg chg="mod">
          <ac:chgData name="Raisa Zandonade Vazzoler" userId="a8b7d810-10dd-4993-a8a1-c5333e77907a" providerId="ADAL" clId="{4F72C71D-787F-4B3A-A344-C10A34FC6FD6}" dt="2025-08-19T18:37:08.377" v="641" actId="1035"/>
          <ac:cxnSpMkLst>
            <pc:docMk/>
            <pc:sldMk cId="4158628660" sldId="304"/>
            <ac:cxnSpMk id="34" creationId="{86EF4012-7B91-51E2-215D-6702A9E619ED}"/>
          </ac:cxnSpMkLst>
        </pc:cxnChg>
        <pc:cxnChg chg="mod">
          <ac:chgData name="Raisa Zandonade Vazzoler" userId="a8b7d810-10dd-4993-a8a1-c5333e77907a" providerId="ADAL" clId="{4F72C71D-787F-4B3A-A344-C10A34FC6FD6}" dt="2025-08-19T18:38:06.146" v="654" actId="1037"/>
          <ac:cxnSpMkLst>
            <pc:docMk/>
            <pc:sldMk cId="4158628660" sldId="304"/>
            <ac:cxnSpMk id="36" creationId="{A9D9E039-CBCF-D7FD-29E2-8D96655C5EF4}"/>
          </ac:cxnSpMkLst>
        </pc:cxnChg>
        <pc:cxnChg chg="mod">
          <ac:chgData name="Raisa Zandonade Vazzoler" userId="a8b7d810-10dd-4993-a8a1-c5333e77907a" providerId="ADAL" clId="{4F72C71D-787F-4B3A-A344-C10A34FC6FD6}" dt="2025-08-19T18:38:35.390" v="658" actId="1037"/>
          <ac:cxnSpMkLst>
            <pc:docMk/>
            <pc:sldMk cId="4158628660" sldId="304"/>
            <ac:cxnSpMk id="43" creationId="{7ADEC67F-DF04-1FB3-A0A5-F60C0D9C83F3}"/>
          </ac:cxnSpMkLst>
        </pc:cxnChg>
        <pc:cxnChg chg="mod">
          <ac:chgData name="Raisa Zandonade Vazzoler" userId="a8b7d810-10dd-4993-a8a1-c5333e77907a" providerId="ADAL" clId="{4F72C71D-787F-4B3A-A344-C10A34FC6FD6}" dt="2025-08-19T18:39:39.029" v="668" actId="1037"/>
          <ac:cxnSpMkLst>
            <pc:docMk/>
            <pc:sldMk cId="4158628660" sldId="304"/>
            <ac:cxnSpMk id="46" creationId="{367422F2-14FB-1130-C612-23494CAFBAD5}"/>
          </ac:cxnSpMkLst>
        </pc:cxnChg>
      </pc:sldChg>
      <pc:sldChg chg="del ord">
        <pc:chgData name="Raisa Zandonade Vazzoler" userId="a8b7d810-10dd-4993-a8a1-c5333e77907a" providerId="ADAL" clId="{4F72C71D-787F-4B3A-A344-C10A34FC6FD6}" dt="2025-08-19T19:31:03.190" v="1164" actId="47"/>
        <pc:sldMkLst>
          <pc:docMk/>
          <pc:sldMk cId="544103015" sldId="306"/>
        </pc:sldMkLst>
      </pc:sldChg>
      <pc:sldChg chg="addSp delSp modSp mod">
        <pc:chgData name="Raisa Zandonade Vazzoler" userId="a8b7d810-10dd-4993-a8a1-c5333e77907a" providerId="ADAL" clId="{4F72C71D-787F-4B3A-A344-C10A34FC6FD6}" dt="2025-08-20T12:12:42.079" v="2779" actId="12100"/>
        <pc:sldMkLst>
          <pc:docMk/>
          <pc:sldMk cId="468758577" sldId="307"/>
        </pc:sldMkLst>
        <pc:spChg chg="del">
          <ac:chgData name="Raisa Zandonade Vazzoler" userId="a8b7d810-10dd-4993-a8a1-c5333e77907a" providerId="ADAL" clId="{4F72C71D-787F-4B3A-A344-C10A34FC6FD6}" dt="2025-08-20T12:10:21.720" v="2759" actId="478"/>
          <ac:spMkLst>
            <pc:docMk/>
            <pc:sldMk cId="468758577" sldId="307"/>
            <ac:spMk id="2" creationId="{2981ED02-8C98-3C54-AE16-53115DD2896B}"/>
          </ac:spMkLst>
        </pc:spChg>
        <pc:spChg chg="del">
          <ac:chgData name="Raisa Zandonade Vazzoler" userId="a8b7d810-10dd-4993-a8a1-c5333e77907a" providerId="ADAL" clId="{4F72C71D-787F-4B3A-A344-C10A34FC6FD6}" dt="2025-08-20T12:10:17.105" v="2757" actId="478"/>
          <ac:spMkLst>
            <pc:docMk/>
            <pc:sldMk cId="468758577" sldId="307"/>
            <ac:spMk id="3" creationId="{8022698D-315C-2218-5769-40221020A755}"/>
          </ac:spMkLst>
        </pc:spChg>
        <pc:spChg chg="del">
          <ac:chgData name="Raisa Zandonade Vazzoler" userId="a8b7d810-10dd-4993-a8a1-c5333e77907a" providerId="ADAL" clId="{4F72C71D-787F-4B3A-A344-C10A34FC6FD6}" dt="2025-08-20T12:01:27.220" v="2467" actId="478"/>
          <ac:spMkLst>
            <pc:docMk/>
            <pc:sldMk cId="468758577" sldId="307"/>
            <ac:spMk id="4" creationId="{FD714525-FBF7-5434-7B3A-C5F9651A53A3}"/>
          </ac:spMkLst>
        </pc:spChg>
        <pc:spChg chg="del">
          <ac:chgData name="Raisa Zandonade Vazzoler" userId="a8b7d810-10dd-4993-a8a1-c5333e77907a" providerId="ADAL" clId="{4F72C71D-787F-4B3A-A344-C10A34FC6FD6}" dt="2025-08-20T12:10:20.321" v="2758" actId="478"/>
          <ac:spMkLst>
            <pc:docMk/>
            <pc:sldMk cId="468758577" sldId="307"/>
            <ac:spMk id="6" creationId="{0CCE3D19-3972-7815-1DF1-B6414AE95AB9}"/>
          </ac:spMkLst>
        </pc:spChg>
        <pc:spChg chg="mod">
          <ac:chgData name="Raisa Zandonade Vazzoler" userId="a8b7d810-10dd-4993-a8a1-c5333e77907a" providerId="ADAL" clId="{4F72C71D-787F-4B3A-A344-C10A34FC6FD6}" dt="2025-08-20T11:56:38.467" v="2466" actId="20577"/>
          <ac:spMkLst>
            <pc:docMk/>
            <pc:sldMk cId="468758577" sldId="307"/>
            <ac:spMk id="8" creationId="{7462741C-2E10-508D-1629-9F315C856574}"/>
          </ac:spMkLst>
        </pc:spChg>
        <pc:graphicFrameChg chg="add mod modGraphic">
          <ac:chgData name="Raisa Zandonade Vazzoler" userId="a8b7d810-10dd-4993-a8a1-c5333e77907a" providerId="ADAL" clId="{4F72C71D-787F-4B3A-A344-C10A34FC6FD6}" dt="2025-08-20T12:12:42.079" v="2779" actId="12100"/>
          <ac:graphicFrameMkLst>
            <pc:docMk/>
            <pc:sldMk cId="468758577" sldId="307"/>
            <ac:graphicFrameMk id="5" creationId="{680ACA2F-2D9C-DB54-AFD6-EC32D21905DE}"/>
          </ac:graphicFrameMkLst>
        </pc:graphicFrameChg>
      </pc:sldChg>
      <pc:sldChg chg="del">
        <pc:chgData name="Raisa Zandonade Vazzoler" userId="a8b7d810-10dd-4993-a8a1-c5333e77907a" providerId="ADAL" clId="{4F72C71D-787F-4B3A-A344-C10A34FC6FD6}" dt="2025-08-20T16:49:10.722" v="4059" actId="47"/>
        <pc:sldMkLst>
          <pc:docMk/>
          <pc:sldMk cId="2486071925" sldId="308"/>
        </pc:sldMkLst>
      </pc:sldChg>
      <pc:sldChg chg="del">
        <pc:chgData name="Raisa Zandonade Vazzoler" userId="a8b7d810-10dd-4993-a8a1-c5333e77907a" providerId="ADAL" clId="{4F72C71D-787F-4B3A-A344-C10A34FC6FD6}" dt="2025-08-19T18:01:02.313" v="504" actId="47"/>
        <pc:sldMkLst>
          <pc:docMk/>
          <pc:sldMk cId="763558491" sldId="309"/>
        </pc:sldMkLst>
      </pc:sldChg>
      <pc:sldChg chg="del">
        <pc:chgData name="Raisa Zandonade Vazzoler" userId="a8b7d810-10dd-4993-a8a1-c5333e77907a" providerId="ADAL" clId="{4F72C71D-787F-4B3A-A344-C10A34FC6FD6}" dt="2025-08-19T19:53:20.093" v="1275" actId="47"/>
        <pc:sldMkLst>
          <pc:docMk/>
          <pc:sldMk cId="228324018" sldId="310"/>
        </pc:sldMkLst>
      </pc:sldChg>
      <pc:sldChg chg="addSp delSp modSp del mod">
        <pc:chgData name="Raisa Zandonade Vazzoler" userId="a8b7d810-10dd-4993-a8a1-c5333e77907a" providerId="ADAL" clId="{4F72C71D-787F-4B3A-A344-C10A34FC6FD6}" dt="2025-08-19T20:40:23.429" v="1606" actId="47"/>
        <pc:sldMkLst>
          <pc:docMk/>
          <pc:sldMk cId="225129608" sldId="311"/>
        </pc:sldMkLst>
        <pc:spChg chg="add del mod">
          <ac:chgData name="Raisa Zandonade Vazzoler" userId="a8b7d810-10dd-4993-a8a1-c5333e77907a" providerId="ADAL" clId="{4F72C71D-787F-4B3A-A344-C10A34FC6FD6}" dt="2025-08-19T20:19:55.446" v="1383"/>
          <ac:spMkLst>
            <pc:docMk/>
            <pc:sldMk cId="225129608" sldId="311"/>
            <ac:spMk id="6" creationId="{FA6F89D7-1C61-C17F-6030-56AEEBC6BC71}"/>
          </ac:spMkLst>
        </pc:spChg>
        <pc:spChg chg="del">
          <ac:chgData name="Raisa Zandonade Vazzoler" userId="a8b7d810-10dd-4993-a8a1-c5333e77907a" providerId="ADAL" clId="{4F72C71D-787F-4B3A-A344-C10A34FC6FD6}" dt="2025-08-19T20:23:05.643" v="1453" actId="478"/>
          <ac:spMkLst>
            <pc:docMk/>
            <pc:sldMk cId="225129608" sldId="311"/>
            <ac:spMk id="10" creationId="{37E94C0D-A9ED-C936-9F59-A5ACA57B7571}"/>
          </ac:spMkLst>
        </pc:spChg>
        <pc:spChg chg="del mod">
          <ac:chgData name="Raisa Zandonade Vazzoler" userId="a8b7d810-10dd-4993-a8a1-c5333e77907a" providerId="ADAL" clId="{4F72C71D-787F-4B3A-A344-C10A34FC6FD6}" dt="2025-08-19T20:25:31.036" v="1484" actId="478"/>
          <ac:spMkLst>
            <pc:docMk/>
            <pc:sldMk cId="225129608" sldId="311"/>
            <ac:spMk id="12" creationId="{F1012B3C-47A2-A49B-B95D-3DBB6A217514}"/>
          </ac:spMkLst>
        </pc:spChg>
        <pc:spChg chg="del">
          <ac:chgData name="Raisa Zandonade Vazzoler" userId="a8b7d810-10dd-4993-a8a1-c5333e77907a" providerId="ADAL" clId="{4F72C71D-787F-4B3A-A344-C10A34FC6FD6}" dt="2025-08-19T20:30:40.149" v="1554" actId="478"/>
          <ac:spMkLst>
            <pc:docMk/>
            <pc:sldMk cId="225129608" sldId="311"/>
            <ac:spMk id="13" creationId="{80883A7D-E9E2-B39E-73C1-38E35D5E7158}"/>
          </ac:spMkLst>
        </pc:spChg>
        <pc:spChg chg="add del mod">
          <ac:chgData name="Raisa Zandonade Vazzoler" userId="a8b7d810-10dd-4993-a8a1-c5333e77907a" providerId="ADAL" clId="{4F72C71D-787F-4B3A-A344-C10A34FC6FD6}" dt="2025-08-19T20:20:01.892" v="1386" actId="478"/>
          <ac:spMkLst>
            <pc:docMk/>
            <pc:sldMk cId="225129608" sldId="311"/>
            <ac:spMk id="14" creationId="{5D3A6D52-28D5-DD37-9A57-627A4313E45A}"/>
          </ac:spMkLst>
        </pc:spChg>
        <pc:spChg chg="del mod">
          <ac:chgData name="Raisa Zandonade Vazzoler" userId="a8b7d810-10dd-4993-a8a1-c5333e77907a" providerId="ADAL" clId="{4F72C71D-787F-4B3A-A344-C10A34FC6FD6}" dt="2025-08-19T20:33:38.052" v="1589" actId="21"/>
          <ac:spMkLst>
            <pc:docMk/>
            <pc:sldMk cId="225129608" sldId="311"/>
            <ac:spMk id="15" creationId="{474632E9-4299-C53E-E04D-2F416FBF78CB}"/>
          </ac:spMkLst>
        </pc:spChg>
        <pc:spChg chg="add del mod">
          <ac:chgData name="Raisa Zandonade Vazzoler" userId="a8b7d810-10dd-4993-a8a1-c5333e77907a" providerId="ADAL" clId="{4F72C71D-787F-4B3A-A344-C10A34FC6FD6}" dt="2025-08-19T20:20:43.855" v="1393" actId="478"/>
          <ac:spMkLst>
            <pc:docMk/>
            <pc:sldMk cId="225129608" sldId="311"/>
            <ac:spMk id="17" creationId="{1BD7EEED-B7F8-0CDD-E900-151E47E78484}"/>
          </ac:spMkLst>
        </pc:spChg>
        <pc:spChg chg="add del mod">
          <ac:chgData name="Raisa Zandonade Vazzoler" userId="a8b7d810-10dd-4993-a8a1-c5333e77907a" providerId="ADAL" clId="{4F72C71D-787F-4B3A-A344-C10A34FC6FD6}" dt="2025-08-19T20:21:27.739" v="1403" actId="478"/>
          <ac:spMkLst>
            <pc:docMk/>
            <pc:sldMk cId="225129608" sldId="311"/>
            <ac:spMk id="19" creationId="{2B72BA5B-CBA7-3CD3-ACC5-139EBFA57B3D}"/>
          </ac:spMkLst>
        </pc:spChg>
        <pc:spChg chg="add del mod">
          <ac:chgData name="Raisa Zandonade Vazzoler" userId="a8b7d810-10dd-4993-a8a1-c5333e77907a" providerId="ADAL" clId="{4F72C71D-787F-4B3A-A344-C10A34FC6FD6}" dt="2025-08-19T20:24:09.053" v="1467" actId="478"/>
          <ac:spMkLst>
            <pc:docMk/>
            <pc:sldMk cId="225129608" sldId="311"/>
            <ac:spMk id="22" creationId="{8E94376C-84AC-782B-2B4E-816E3E85434F}"/>
          </ac:spMkLst>
        </pc:spChg>
        <pc:spChg chg="add del mod">
          <ac:chgData name="Raisa Zandonade Vazzoler" userId="a8b7d810-10dd-4993-a8a1-c5333e77907a" providerId="ADAL" clId="{4F72C71D-787F-4B3A-A344-C10A34FC6FD6}" dt="2025-08-19T20:24:47.763" v="1473" actId="478"/>
          <ac:spMkLst>
            <pc:docMk/>
            <pc:sldMk cId="225129608" sldId="311"/>
            <ac:spMk id="24" creationId="{8159827A-9937-7812-3E59-DDEB898EA0B5}"/>
          </ac:spMkLst>
        </pc:spChg>
        <pc:spChg chg="add del mod">
          <ac:chgData name="Raisa Zandonade Vazzoler" userId="a8b7d810-10dd-4993-a8a1-c5333e77907a" providerId="ADAL" clId="{4F72C71D-787F-4B3A-A344-C10A34FC6FD6}" dt="2025-08-19T20:25:14.058" v="1481" actId="478"/>
          <ac:spMkLst>
            <pc:docMk/>
            <pc:sldMk cId="225129608" sldId="311"/>
            <ac:spMk id="26" creationId="{E9A936C6-991D-CFCF-520D-B021B46FD1AF}"/>
          </ac:spMkLst>
        </pc:spChg>
        <pc:spChg chg="add del mod">
          <ac:chgData name="Raisa Zandonade Vazzoler" userId="a8b7d810-10dd-4993-a8a1-c5333e77907a" providerId="ADAL" clId="{4F72C71D-787F-4B3A-A344-C10A34FC6FD6}" dt="2025-08-19T20:29:10.966" v="1532" actId="478"/>
          <ac:spMkLst>
            <pc:docMk/>
            <pc:sldMk cId="225129608" sldId="311"/>
            <ac:spMk id="28" creationId="{3E0979E1-A5DC-AD53-FA46-D6332040FB6A}"/>
          </ac:spMkLst>
        </pc:spChg>
        <pc:spChg chg="add del mod">
          <ac:chgData name="Raisa Zandonade Vazzoler" userId="a8b7d810-10dd-4993-a8a1-c5333e77907a" providerId="ADAL" clId="{4F72C71D-787F-4B3A-A344-C10A34FC6FD6}" dt="2025-08-19T20:29:35.070" v="1537" actId="478"/>
          <ac:spMkLst>
            <pc:docMk/>
            <pc:sldMk cId="225129608" sldId="311"/>
            <ac:spMk id="30" creationId="{88D0F785-E153-1844-AB21-5B5922C29746}"/>
          </ac:spMkLst>
        </pc:spChg>
        <pc:spChg chg="add del mod">
          <ac:chgData name="Raisa Zandonade Vazzoler" userId="a8b7d810-10dd-4993-a8a1-c5333e77907a" providerId="ADAL" clId="{4F72C71D-787F-4B3A-A344-C10A34FC6FD6}" dt="2025-08-19T20:30:16.890" v="1550"/>
          <ac:spMkLst>
            <pc:docMk/>
            <pc:sldMk cId="225129608" sldId="311"/>
            <ac:spMk id="32" creationId="{6B0398AB-E43D-5DB2-BFCC-D9E75920F9A4}"/>
          </ac:spMkLst>
        </pc:spChg>
        <pc:graphicFrameChg chg="add del mod modGraphic">
          <ac:chgData name="Raisa Zandonade Vazzoler" userId="a8b7d810-10dd-4993-a8a1-c5333e77907a" providerId="ADAL" clId="{4F72C71D-787F-4B3A-A344-C10A34FC6FD6}" dt="2025-08-19T20:33:38.052" v="1589" actId="21"/>
          <ac:graphicFrameMkLst>
            <pc:docMk/>
            <pc:sldMk cId="225129608" sldId="311"/>
            <ac:graphicFrameMk id="2" creationId="{0C61CD04-ADF4-6562-CA3A-AB70941B1CC6}"/>
          </ac:graphicFrameMkLst>
        </pc:graphicFrameChg>
        <pc:picChg chg="del">
          <ac:chgData name="Raisa Zandonade Vazzoler" userId="a8b7d810-10dd-4993-a8a1-c5333e77907a" providerId="ADAL" clId="{4F72C71D-787F-4B3A-A344-C10A34FC6FD6}" dt="2025-08-19T20:23:04.526" v="1452" actId="478"/>
          <ac:picMkLst>
            <pc:docMk/>
            <pc:sldMk cId="225129608" sldId="311"/>
            <ac:picMk id="3" creationId="{693FF266-DB22-6BC4-8B19-CF136067168B}"/>
          </ac:picMkLst>
        </pc:picChg>
        <pc:picChg chg="del mod">
          <ac:chgData name="Raisa Zandonade Vazzoler" userId="a8b7d810-10dd-4993-a8a1-c5333e77907a" providerId="ADAL" clId="{4F72C71D-787F-4B3A-A344-C10A34FC6FD6}" dt="2025-08-19T20:25:29.096" v="1483" actId="478"/>
          <ac:picMkLst>
            <pc:docMk/>
            <pc:sldMk cId="225129608" sldId="311"/>
            <ac:picMk id="5" creationId="{E3725734-6803-D8CF-F8FC-12ED4FF7B08D}"/>
          </ac:picMkLst>
        </pc:picChg>
        <pc:picChg chg="add del mod">
          <ac:chgData name="Raisa Zandonade Vazzoler" userId="a8b7d810-10dd-4993-a8a1-c5333e77907a" providerId="ADAL" clId="{4F72C71D-787F-4B3A-A344-C10A34FC6FD6}" dt="2025-08-19T20:30:37.980" v="1553" actId="478"/>
          <ac:picMkLst>
            <pc:docMk/>
            <pc:sldMk cId="225129608" sldId="311"/>
            <ac:picMk id="9" creationId="{93CE7C50-41A7-50AB-F582-35CE632D012A}"/>
          </ac:picMkLst>
        </pc:picChg>
      </pc:sldChg>
      <pc:sldChg chg="del">
        <pc:chgData name="Raisa Zandonade Vazzoler" userId="a8b7d810-10dd-4993-a8a1-c5333e77907a" providerId="ADAL" clId="{4F72C71D-787F-4B3A-A344-C10A34FC6FD6}" dt="2025-08-19T22:12:02.231" v="1706" actId="47"/>
        <pc:sldMkLst>
          <pc:docMk/>
          <pc:sldMk cId="230400176" sldId="314"/>
        </pc:sldMkLst>
      </pc:sldChg>
      <pc:sldChg chg="delSp del mod ord">
        <pc:chgData name="Raisa Zandonade Vazzoler" userId="a8b7d810-10dd-4993-a8a1-c5333e77907a" providerId="ADAL" clId="{4F72C71D-787F-4B3A-A344-C10A34FC6FD6}" dt="2025-08-19T23:46:17.036" v="2057" actId="47"/>
        <pc:sldMkLst>
          <pc:docMk/>
          <pc:sldMk cId="368202640" sldId="316"/>
        </pc:sldMkLst>
        <pc:spChg chg="del">
          <ac:chgData name="Raisa Zandonade Vazzoler" userId="a8b7d810-10dd-4993-a8a1-c5333e77907a" providerId="ADAL" clId="{4F72C71D-787F-4B3A-A344-C10A34FC6FD6}" dt="2025-08-19T23:46:11.080" v="2056" actId="478"/>
          <ac:spMkLst>
            <pc:docMk/>
            <pc:sldMk cId="368202640" sldId="316"/>
            <ac:spMk id="10" creationId="{A30CB84C-CF32-1BEB-3BB7-B1F566BA51FF}"/>
          </ac:spMkLst>
        </pc:spChg>
        <pc:spChg chg="del">
          <ac:chgData name="Raisa Zandonade Vazzoler" userId="a8b7d810-10dd-4993-a8a1-c5333e77907a" providerId="ADAL" clId="{4F72C71D-787F-4B3A-A344-C10A34FC6FD6}" dt="2025-08-19T22:27:39.561" v="1990" actId="478"/>
          <ac:spMkLst>
            <pc:docMk/>
            <pc:sldMk cId="368202640" sldId="316"/>
            <ac:spMk id="15" creationId="{64652884-2048-E4FA-4061-5EAC5CD949D7}"/>
          </ac:spMkLst>
        </pc:spChg>
        <pc:spChg chg="del">
          <ac:chgData name="Raisa Zandonade Vazzoler" userId="a8b7d810-10dd-4993-a8a1-c5333e77907a" providerId="ADAL" clId="{4F72C71D-787F-4B3A-A344-C10A34FC6FD6}" dt="2025-08-19T22:21:01.333" v="1860" actId="478"/>
          <ac:spMkLst>
            <pc:docMk/>
            <pc:sldMk cId="368202640" sldId="316"/>
            <ac:spMk id="16" creationId="{49841A4E-98CF-41EC-93EF-2A253FAD4A1B}"/>
          </ac:spMkLst>
        </pc:spChg>
        <pc:grpChg chg="del">
          <ac:chgData name="Raisa Zandonade Vazzoler" userId="a8b7d810-10dd-4993-a8a1-c5333e77907a" providerId="ADAL" clId="{4F72C71D-787F-4B3A-A344-C10A34FC6FD6}" dt="2025-08-19T22:20:57.171" v="1859" actId="478"/>
          <ac:grpSpMkLst>
            <pc:docMk/>
            <pc:sldMk cId="368202640" sldId="316"/>
            <ac:grpSpMk id="6" creationId="{1025028E-EB60-C207-344E-F6F311AE54E3}"/>
          </ac:grpSpMkLst>
        </pc:grpChg>
        <pc:grpChg chg="del">
          <ac:chgData name="Raisa Zandonade Vazzoler" userId="a8b7d810-10dd-4993-a8a1-c5333e77907a" providerId="ADAL" clId="{4F72C71D-787F-4B3A-A344-C10A34FC6FD6}" dt="2025-08-19T23:46:07.616" v="2055" actId="478"/>
          <ac:grpSpMkLst>
            <pc:docMk/>
            <pc:sldMk cId="368202640" sldId="316"/>
            <ac:grpSpMk id="9" creationId="{3C25C2D8-73E0-0A2B-B91B-F5763B40D5C5}"/>
          </ac:grpSpMkLst>
        </pc:grpChg>
        <pc:grpChg chg="del">
          <ac:chgData name="Raisa Zandonade Vazzoler" userId="a8b7d810-10dd-4993-a8a1-c5333e77907a" providerId="ADAL" clId="{4F72C71D-787F-4B3A-A344-C10A34FC6FD6}" dt="2025-08-19T22:27:38.209" v="1989" actId="478"/>
          <ac:grpSpMkLst>
            <pc:docMk/>
            <pc:sldMk cId="368202640" sldId="316"/>
            <ac:grpSpMk id="12" creationId="{D3C23461-148F-068E-E753-78EE8D60F886}"/>
          </ac:grpSpMkLst>
        </pc:grpChg>
      </pc:sldChg>
      <pc:sldChg chg="delSp del mod">
        <pc:chgData name="Raisa Zandonade Vazzoler" userId="a8b7d810-10dd-4993-a8a1-c5333e77907a" providerId="ADAL" clId="{4F72C71D-787F-4B3A-A344-C10A34FC6FD6}" dt="2025-08-20T11:46:53.184" v="2341" actId="47"/>
        <pc:sldMkLst>
          <pc:docMk/>
          <pc:sldMk cId="4040483161" sldId="317"/>
        </pc:sldMkLst>
        <pc:picChg chg="del">
          <ac:chgData name="Raisa Zandonade Vazzoler" userId="a8b7d810-10dd-4993-a8a1-c5333e77907a" providerId="ADAL" clId="{4F72C71D-787F-4B3A-A344-C10A34FC6FD6}" dt="2025-08-19T23:59:21.376" v="2118" actId="478"/>
          <ac:picMkLst>
            <pc:docMk/>
            <pc:sldMk cId="4040483161" sldId="317"/>
            <ac:picMk id="4" creationId="{1DAEBD9C-0193-794C-30D2-1FED0DF59F45}"/>
          </ac:picMkLst>
        </pc:picChg>
        <pc:picChg chg="del">
          <ac:chgData name="Raisa Zandonade Vazzoler" userId="a8b7d810-10dd-4993-a8a1-c5333e77907a" providerId="ADAL" clId="{4F72C71D-787F-4B3A-A344-C10A34FC6FD6}" dt="2025-08-20T00:03:46.630" v="2212" actId="478"/>
          <ac:picMkLst>
            <pc:docMk/>
            <pc:sldMk cId="4040483161" sldId="317"/>
            <ac:picMk id="6" creationId="{6912A006-FAE5-1245-3C86-9FE9576A5F3A}"/>
          </ac:picMkLst>
        </pc:picChg>
        <pc:picChg chg="del">
          <ac:chgData name="Raisa Zandonade Vazzoler" userId="a8b7d810-10dd-4993-a8a1-c5333e77907a" providerId="ADAL" clId="{4F72C71D-787F-4B3A-A344-C10A34FC6FD6}" dt="2025-08-20T11:35:41.674" v="2233" actId="478"/>
          <ac:picMkLst>
            <pc:docMk/>
            <pc:sldMk cId="4040483161" sldId="317"/>
            <ac:picMk id="8" creationId="{7B3457DF-7E86-BC26-E8F5-A28550C43F58}"/>
          </ac:picMkLst>
        </pc:picChg>
      </pc:sldChg>
      <pc:sldChg chg="del">
        <pc:chgData name="Raisa Zandonade Vazzoler" userId="a8b7d810-10dd-4993-a8a1-c5333e77907a" providerId="ADAL" clId="{4F72C71D-787F-4B3A-A344-C10A34FC6FD6}" dt="2025-08-19T18:01:05.329" v="505" actId="47"/>
        <pc:sldMkLst>
          <pc:docMk/>
          <pc:sldMk cId="3582613676" sldId="318"/>
        </pc:sldMkLst>
      </pc:sldChg>
      <pc:sldChg chg="delSp del mod">
        <pc:chgData name="Raisa Zandonade Vazzoler" userId="a8b7d810-10dd-4993-a8a1-c5333e77907a" providerId="ADAL" clId="{4F72C71D-787F-4B3A-A344-C10A34FC6FD6}" dt="2025-08-20T11:46:52.003" v="2340" actId="47"/>
        <pc:sldMkLst>
          <pc:docMk/>
          <pc:sldMk cId="1533288252" sldId="319"/>
        </pc:sldMkLst>
        <pc:spChg chg="del">
          <ac:chgData name="Raisa Zandonade Vazzoler" userId="a8b7d810-10dd-4993-a8a1-c5333e77907a" providerId="ADAL" clId="{4F72C71D-787F-4B3A-A344-C10A34FC6FD6}" dt="2025-08-19T22:18:48.228" v="1837" actId="478"/>
          <ac:spMkLst>
            <pc:docMk/>
            <pc:sldMk cId="1533288252" sldId="319"/>
            <ac:spMk id="13" creationId="{BEB8CA8A-62D9-2D68-AA10-B324800C61E0}"/>
          </ac:spMkLst>
        </pc:spChg>
        <pc:spChg chg="del">
          <ac:chgData name="Raisa Zandonade Vazzoler" userId="a8b7d810-10dd-4993-a8a1-c5333e77907a" providerId="ADAL" clId="{4F72C71D-787F-4B3A-A344-C10A34FC6FD6}" dt="2025-08-20T11:46:50.521" v="2339" actId="478"/>
          <ac:spMkLst>
            <pc:docMk/>
            <pc:sldMk cId="1533288252" sldId="319"/>
            <ac:spMk id="14" creationId="{32234458-7CDF-1DF7-4030-F316E3C03571}"/>
          </ac:spMkLst>
        </pc:spChg>
        <pc:spChg chg="del">
          <ac:chgData name="Raisa Zandonade Vazzoler" userId="a8b7d810-10dd-4993-a8a1-c5333e77907a" providerId="ADAL" clId="{4F72C71D-787F-4B3A-A344-C10A34FC6FD6}" dt="2025-08-19T23:49:01.534" v="2087" actId="478"/>
          <ac:spMkLst>
            <pc:docMk/>
            <pc:sldMk cId="1533288252" sldId="319"/>
            <ac:spMk id="15" creationId="{CC031C66-AE9F-FF44-E5BA-9C3E90D07176}"/>
          </ac:spMkLst>
        </pc:spChg>
        <pc:picChg chg="del">
          <ac:chgData name="Raisa Zandonade Vazzoler" userId="a8b7d810-10dd-4993-a8a1-c5333e77907a" providerId="ADAL" clId="{4F72C71D-787F-4B3A-A344-C10A34FC6FD6}" dt="2025-08-19T22:18:46.772" v="1836" actId="478"/>
          <ac:picMkLst>
            <pc:docMk/>
            <pc:sldMk cId="1533288252" sldId="319"/>
            <ac:picMk id="6" creationId="{F7CAA442-0E84-926B-DBB0-6FEC50AF25EF}"/>
          </ac:picMkLst>
        </pc:picChg>
        <pc:picChg chg="del">
          <ac:chgData name="Raisa Zandonade Vazzoler" userId="a8b7d810-10dd-4993-a8a1-c5333e77907a" providerId="ADAL" clId="{4F72C71D-787F-4B3A-A344-C10A34FC6FD6}" dt="2025-08-19T23:48:57.892" v="2086" actId="478"/>
          <ac:picMkLst>
            <pc:docMk/>
            <pc:sldMk cId="1533288252" sldId="319"/>
            <ac:picMk id="10" creationId="{F9902FA0-C176-590E-C31B-57170B49276E}"/>
          </ac:picMkLst>
        </pc:picChg>
        <pc:picChg chg="del">
          <ac:chgData name="Raisa Zandonade Vazzoler" userId="a8b7d810-10dd-4993-a8a1-c5333e77907a" providerId="ADAL" clId="{4F72C71D-787F-4B3A-A344-C10A34FC6FD6}" dt="2025-08-20T11:46:49.455" v="2338" actId="478"/>
          <ac:picMkLst>
            <pc:docMk/>
            <pc:sldMk cId="1533288252" sldId="319"/>
            <ac:picMk id="16" creationId="{51BDA882-35AB-142B-DDB8-B9E4098677BD}"/>
          </ac:picMkLst>
        </pc:picChg>
      </pc:sldChg>
      <pc:sldChg chg="delSp modSp del mod">
        <pc:chgData name="Raisa Zandonade Vazzoler" userId="a8b7d810-10dd-4993-a8a1-c5333e77907a" providerId="ADAL" clId="{4F72C71D-787F-4B3A-A344-C10A34FC6FD6}" dt="2025-08-20T11:53:52.391" v="2431" actId="47"/>
        <pc:sldMkLst>
          <pc:docMk/>
          <pc:sldMk cId="1486992254" sldId="320"/>
        </pc:sldMkLst>
        <pc:picChg chg="del">
          <ac:chgData name="Raisa Zandonade Vazzoler" userId="a8b7d810-10dd-4993-a8a1-c5333e77907a" providerId="ADAL" clId="{4F72C71D-787F-4B3A-A344-C10A34FC6FD6}" dt="2025-08-20T11:45:06.075" v="2326" actId="478"/>
          <ac:picMkLst>
            <pc:docMk/>
            <pc:sldMk cId="1486992254" sldId="320"/>
            <ac:picMk id="5" creationId="{5247067D-9D14-27B6-D675-93C8B75B56B2}"/>
          </ac:picMkLst>
        </pc:picChg>
        <pc:picChg chg="del mod">
          <ac:chgData name="Raisa Zandonade Vazzoler" userId="a8b7d810-10dd-4993-a8a1-c5333e77907a" providerId="ADAL" clId="{4F72C71D-787F-4B3A-A344-C10A34FC6FD6}" dt="2025-08-20T11:53:37.951" v="2430" actId="478"/>
          <ac:picMkLst>
            <pc:docMk/>
            <pc:sldMk cId="1486992254" sldId="320"/>
            <ac:picMk id="9" creationId="{EEC716B5-9C89-47D6-4D21-C0AA76AB8A90}"/>
          </ac:picMkLst>
        </pc:picChg>
        <pc:picChg chg="mod">
          <ac:chgData name="Raisa Zandonade Vazzoler" userId="a8b7d810-10dd-4993-a8a1-c5333e77907a" providerId="ADAL" clId="{4F72C71D-787F-4B3A-A344-C10A34FC6FD6}" dt="2025-08-20T11:45:13.690" v="2328" actId="1076"/>
          <ac:picMkLst>
            <pc:docMk/>
            <pc:sldMk cId="1486992254" sldId="320"/>
            <ac:picMk id="12" creationId="{B9FC983F-47B6-E860-BFD0-B4E762B1F1AE}"/>
          </ac:picMkLst>
        </pc:picChg>
      </pc:sldChg>
      <pc:sldChg chg="addSp delSp modSp mod">
        <pc:chgData name="Raisa Zandonade Vazzoler" userId="a8b7d810-10dd-4993-a8a1-c5333e77907a" providerId="ADAL" clId="{4F72C71D-787F-4B3A-A344-C10A34FC6FD6}" dt="2025-08-20T13:54:21.566" v="3171" actId="478"/>
        <pc:sldMkLst>
          <pc:docMk/>
          <pc:sldMk cId="42600935" sldId="321"/>
        </pc:sldMkLst>
        <pc:spChg chg="add mod">
          <ac:chgData name="Raisa Zandonade Vazzoler" userId="a8b7d810-10dd-4993-a8a1-c5333e77907a" providerId="ADAL" clId="{4F72C71D-787F-4B3A-A344-C10A34FC6FD6}" dt="2025-08-20T12:17:36.271" v="2813" actId="20577"/>
          <ac:spMkLst>
            <pc:docMk/>
            <pc:sldMk cId="42600935" sldId="321"/>
            <ac:spMk id="3" creationId="{0A3C90C6-6035-8896-68C8-A56953BFC2CF}"/>
          </ac:spMkLst>
        </pc:spChg>
        <pc:spChg chg="add del mod">
          <ac:chgData name="Raisa Zandonade Vazzoler" userId="a8b7d810-10dd-4993-a8a1-c5333e77907a" providerId="ADAL" clId="{4F72C71D-787F-4B3A-A344-C10A34FC6FD6}" dt="2025-08-20T12:59:21.751" v="2924" actId="478"/>
          <ac:spMkLst>
            <pc:docMk/>
            <pc:sldMk cId="42600935" sldId="321"/>
            <ac:spMk id="4" creationId="{1D495DF8-D1F4-F309-3F64-5CAC5FC92A5B}"/>
          </ac:spMkLst>
        </pc:spChg>
        <pc:spChg chg="add del mod">
          <ac:chgData name="Raisa Zandonade Vazzoler" userId="a8b7d810-10dd-4993-a8a1-c5333e77907a" providerId="ADAL" clId="{4F72C71D-787F-4B3A-A344-C10A34FC6FD6}" dt="2025-08-20T13:54:21.566" v="3171" actId="478"/>
          <ac:spMkLst>
            <pc:docMk/>
            <pc:sldMk cId="42600935" sldId="321"/>
            <ac:spMk id="5" creationId="{18A11829-F5E3-F590-6133-CC48CCE7A71B}"/>
          </ac:spMkLst>
        </pc:spChg>
        <pc:spChg chg="del">
          <ac:chgData name="Raisa Zandonade Vazzoler" userId="a8b7d810-10dd-4993-a8a1-c5333e77907a" providerId="ADAL" clId="{4F72C71D-787F-4B3A-A344-C10A34FC6FD6}" dt="2025-08-20T12:16:48.085" v="2780" actId="478"/>
          <ac:spMkLst>
            <pc:docMk/>
            <pc:sldMk cId="42600935" sldId="321"/>
            <ac:spMk id="11" creationId="{47AB0334-642D-309D-EE95-DB6E2825A132}"/>
          </ac:spMkLst>
        </pc:spChg>
        <pc:picChg chg="mod">
          <ac:chgData name="Raisa Zandonade Vazzoler" userId="a8b7d810-10dd-4993-a8a1-c5333e77907a" providerId="ADAL" clId="{4F72C71D-787F-4B3A-A344-C10A34FC6FD6}" dt="2025-08-20T12:19:17.042" v="2815" actId="1076"/>
          <ac:picMkLst>
            <pc:docMk/>
            <pc:sldMk cId="42600935" sldId="321"/>
            <ac:picMk id="2" creationId="{9EB82955-BF2E-A938-86E0-DE19D40EA9F2}"/>
          </ac:picMkLst>
        </pc:picChg>
      </pc:sldChg>
      <pc:sldChg chg="addSp delSp modSp mod">
        <pc:chgData name="Raisa Zandonade Vazzoler" userId="a8b7d810-10dd-4993-a8a1-c5333e77907a" providerId="ADAL" clId="{4F72C71D-787F-4B3A-A344-C10A34FC6FD6}" dt="2025-08-20T13:55:42.093" v="3184" actId="404"/>
        <pc:sldMkLst>
          <pc:docMk/>
          <pc:sldMk cId="2121712660" sldId="322"/>
        </pc:sldMkLst>
        <pc:spChg chg="add mod">
          <ac:chgData name="Raisa Zandonade Vazzoler" userId="a8b7d810-10dd-4993-a8a1-c5333e77907a" providerId="ADAL" clId="{4F72C71D-787F-4B3A-A344-C10A34FC6FD6}" dt="2025-08-20T12:37:15.936" v="2906"/>
          <ac:spMkLst>
            <pc:docMk/>
            <pc:sldMk cId="2121712660" sldId="322"/>
            <ac:spMk id="3" creationId="{F5FD447B-B371-DCF4-79CA-1FB4F877884E}"/>
          </ac:spMkLst>
        </pc:spChg>
        <pc:spChg chg="del">
          <ac:chgData name="Raisa Zandonade Vazzoler" userId="a8b7d810-10dd-4993-a8a1-c5333e77907a" providerId="ADAL" clId="{4F72C71D-787F-4B3A-A344-C10A34FC6FD6}" dt="2025-08-20T12:58:42.027" v="2916" actId="478"/>
          <ac:spMkLst>
            <pc:docMk/>
            <pc:sldMk cId="2121712660" sldId="322"/>
            <ac:spMk id="6" creationId="{F93ABB9C-9D5D-A707-BB8B-820C842D1BB6}"/>
          </ac:spMkLst>
        </pc:spChg>
        <pc:spChg chg="del">
          <ac:chgData name="Raisa Zandonade Vazzoler" userId="a8b7d810-10dd-4993-a8a1-c5333e77907a" providerId="ADAL" clId="{4F72C71D-787F-4B3A-A344-C10A34FC6FD6}" dt="2025-08-20T12:38:58.654" v="2907" actId="478"/>
          <ac:spMkLst>
            <pc:docMk/>
            <pc:sldMk cId="2121712660" sldId="322"/>
            <ac:spMk id="8" creationId="{7D9A7B6D-FCE8-B07F-C956-7254FCA9BEAA}"/>
          </ac:spMkLst>
        </pc:spChg>
        <pc:spChg chg="del">
          <ac:chgData name="Raisa Zandonade Vazzoler" userId="a8b7d810-10dd-4993-a8a1-c5333e77907a" providerId="ADAL" clId="{4F72C71D-787F-4B3A-A344-C10A34FC6FD6}" dt="2025-08-20T12:37:05.396" v="2905" actId="478"/>
          <ac:spMkLst>
            <pc:docMk/>
            <pc:sldMk cId="2121712660" sldId="322"/>
            <ac:spMk id="11" creationId="{D6EB1F86-E493-6DF0-ED1D-81C7C0630CC3}"/>
          </ac:spMkLst>
        </pc:spChg>
        <pc:grpChg chg="add mod">
          <ac:chgData name="Raisa Zandonade Vazzoler" userId="a8b7d810-10dd-4993-a8a1-c5333e77907a" providerId="ADAL" clId="{4F72C71D-787F-4B3A-A344-C10A34FC6FD6}" dt="2025-08-20T13:05:06.644" v="2952" actId="1076"/>
          <ac:grpSpMkLst>
            <pc:docMk/>
            <pc:sldMk cId="2121712660" sldId="322"/>
            <ac:grpSpMk id="13" creationId="{168D1EB5-C984-88E7-AB85-B130F9380975}"/>
          </ac:grpSpMkLst>
        </pc:grpChg>
        <pc:graphicFrameChg chg="add mod modGraphic">
          <ac:chgData name="Raisa Zandonade Vazzoler" userId="a8b7d810-10dd-4993-a8a1-c5333e77907a" providerId="ADAL" clId="{4F72C71D-787F-4B3A-A344-C10A34FC6FD6}" dt="2025-08-20T13:55:42.093" v="3184" actId="404"/>
          <ac:graphicFrameMkLst>
            <pc:docMk/>
            <pc:sldMk cId="2121712660" sldId="322"/>
            <ac:graphicFrameMk id="5" creationId="{16B88CE5-E315-24CD-9F7C-178BF4985DB1}"/>
          </ac:graphicFrameMkLst>
        </pc:graphicFrameChg>
        <pc:picChg chg="del">
          <ac:chgData name="Raisa Zandonade Vazzoler" userId="a8b7d810-10dd-4993-a8a1-c5333e77907a" providerId="ADAL" clId="{4F72C71D-787F-4B3A-A344-C10A34FC6FD6}" dt="2025-08-20T12:48:46.192" v="2908" actId="478"/>
          <ac:picMkLst>
            <pc:docMk/>
            <pc:sldMk cId="2121712660" sldId="322"/>
            <ac:picMk id="4" creationId="{945B18CD-0100-1988-B807-339E518ACF5D}"/>
          </ac:picMkLst>
        </pc:picChg>
        <pc:picChg chg="add mod">
          <ac:chgData name="Raisa Zandonade Vazzoler" userId="a8b7d810-10dd-4993-a8a1-c5333e77907a" providerId="ADAL" clId="{4F72C71D-787F-4B3A-A344-C10A34FC6FD6}" dt="2025-08-20T13:04:56.356" v="2950" actId="164"/>
          <ac:picMkLst>
            <pc:docMk/>
            <pc:sldMk cId="2121712660" sldId="322"/>
            <ac:picMk id="9" creationId="{8BC0F307-2DDF-CCEC-D611-1EA02BD9DB42}"/>
          </ac:picMkLst>
        </pc:picChg>
        <pc:picChg chg="add mod">
          <ac:chgData name="Raisa Zandonade Vazzoler" userId="a8b7d810-10dd-4993-a8a1-c5333e77907a" providerId="ADAL" clId="{4F72C71D-787F-4B3A-A344-C10A34FC6FD6}" dt="2025-08-20T13:04:56.356" v="2950" actId="164"/>
          <ac:picMkLst>
            <pc:docMk/>
            <pc:sldMk cId="2121712660" sldId="322"/>
            <ac:picMk id="12" creationId="{B484E700-5F2C-977F-B4B2-DFC65808AF5F}"/>
          </ac:picMkLst>
        </pc:picChg>
      </pc:sldChg>
      <pc:sldChg chg="del">
        <pc:chgData name="Raisa Zandonade Vazzoler" userId="a8b7d810-10dd-4993-a8a1-c5333e77907a" providerId="ADAL" clId="{4F72C71D-787F-4B3A-A344-C10A34FC6FD6}" dt="2025-08-20T14:07:30.686" v="3248" actId="47"/>
        <pc:sldMkLst>
          <pc:docMk/>
          <pc:sldMk cId="2727535323" sldId="323"/>
        </pc:sldMkLst>
      </pc:sldChg>
      <pc:sldChg chg="del">
        <pc:chgData name="Raisa Zandonade Vazzoler" userId="a8b7d810-10dd-4993-a8a1-c5333e77907a" providerId="ADAL" clId="{4F72C71D-787F-4B3A-A344-C10A34FC6FD6}" dt="2025-08-20T16:49:09.261" v="4058" actId="47"/>
        <pc:sldMkLst>
          <pc:docMk/>
          <pc:sldMk cId="3932721114" sldId="324"/>
        </pc:sldMkLst>
      </pc:sldChg>
      <pc:sldChg chg="del">
        <pc:chgData name="Raisa Zandonade Vazzoler" userId="a8b7d810-10dd-4993-a8a1-c5333e77907a" providerId="ADAL" clId="{4F72C71D-787F-4B3A-A344-C10A34FC6FD6}" dt="2025-08-20T14:38:25.563" v="3605" actId="47"/>
        <pc:sldMkLst>
          <pc:docMk/>
          <pc:sldMk cId="13447025" sldId="327"/>
        </pc:sldMkLst>
      </pc:sldChg>
      <pc:sldChg chg="del">
        <pc:chgData name="Raisa Zandonade Vazzoler" userId="a8b7d810-10dd-4993-a8a1-c5333e77907a" providerId="ADAL" clId="{4F72C71D-787F-4B3A-A344-C10A34FC6FD6}" dt="2025-08-20T14:38:27.971" v="3606" actId="47"/>
        <pc:sldMkLst>
          <pc:docMk/>
          <pc:sldMk cId="1297217155" sldId="328"/>
        </pc:sldMkLst>
      </pc:sldChg>
      <pc:sldChg chg="addSp delSp modSp mod">
        <pc:chgData name="Raisa Zandonade Vazzoler" userId="a8b7d810-10dd-4993-a8a1-c5333e77907a" providerId="ADAL" clId="{4F72C71D-787F-4B3A-A344-C10A34FC6FD6}" dt="2025-08-20T14:38:55.338" v="3609"/>
        <pc:sldMkLst>
          <pc:docMk/>
          <pc:sldMk cId="4640581" sldId="330"/>
        </pc:sldMkLst>
        <pc:spChg chg="add mod">
          <ac:chgData name="Raisa Zandonade Vazzoler" userId="a8b7d810-10dd-4993-a8a1-c5333e77907a" providerId="ADAL" clId="{4F72C71D-787F-4B3A-A344-C10A34FC6FD6}" dt="2025-08-20T14:38:34.890" v="3607"/>
          <ac:spMkLst>
            <pc:docMk/>
            <pc:sldMk cId="4640581" sldId="330"/>
            <ac:spMk id="2" creationId="{4BEB0CFC-3312-17D6-F7A7-32CDCC31C7A5}"/>
          </ac:spMkLst>
        </pc:spChg>
        <pc:spChg chg="add mod">
          <ac:chgData name="Raisa Zandonade Vazzoler" userId="a8b7d810-10dd-4993-a8a1-c5333e77907a" providerId="ADAL" clId="{4F72C71D-787F-4B3A-A344-C10A34FC6FD6}" dt="2025-08-20T14:38:55.338" v="3609"/>
          <ac:spMkLst>
            <pc:docMk/>
            <pc:sldMk cId="4640581" sldId="330"/>
            <ac:spMk id="4" creationId="{304BCD80-7AD5-B476-5D91-40387612C764}"/>
          </ac:spMkLst>
        </pc:spChg>
        <pc:spChg chg="del">
          <ac:chgData name="Raisa Zandonade Vazzoler" userId="a8b7d810-10dd-4993-a8a1-c5333e77907a" providerId="ADAL" clId="{4F72C71D-787F-4B3A-A344-C10A34FC6FD6}" dt="2025-08-20T14:38:54.267" v="3608" actId="478"/>
          <ac:spMkLst>
            <pc:docMk/>
            <pc:sldMk cId="4640581" sldId="330"/>
            <ac:spMk id="11" creationId="{6982571E-156C-B6DD-22F9-2CD8D3290791}"/>
          </ac:spMkLst>
        </pc:spChg>
      </pc:sldChg>
      <pc:sldChg chg="new del">
        <pc:chgData name="Raisa Zandonade Vazzoler" userId="a8b7d810-10dd-4993-a8a1-c5333e77907a" providerId="ADAL" clId="{4F72C71D-787F-4B3A-A344-C10A34FC6FD6}" dt="2025-08-19T17:18:45.511" v="333" actId="47"/>
        <pc:sldMkLst>
          <pc:docMk/>
          <pc:sldMk cId="3902430609" sldId="331"/>
        </pc:sldMkLst>
      </pc:sldChg>
      <pc:sldChg chg="delSp add del mod ord">
        <pc:chgData name="Raisa Zandonade Vazzoler" userId="a8b7d810-10dd-4993-a8a1-c5333e77907a" providerId="ADAL" clId="{4F72C71D-787F-4B3A-A344-C10A34FC6FD6}" dt="2025-08-19T18:00:54.350" v="503" actId="47"/>
        <pc:sldMkLst>
          <pc:docMk/>
          <pc:sldMk cId="3499709304" sldId="332"/>
        </pc:sldMkLst>
        <pc:graphicFrameChg chg="del">
          <ac:chgData name="Raisa Zandonade Vazzoler" userId="a8b7d810-10dd-4993-a8a1-c5333e77907a" providerId="ADAL" clId="{4F72C71D-787F-4B3A-A344-C10A34FC6FD6}" dt="2025-08-19T17:14:49.457" v="311" actId="478"/>
          <ac:graphicFrameMkLst>
            <pc:docMk/>
            <pc:sldMk cId="3499709304" sldId="332"/>
            <ac:graphicFrameMk id="6" creationId="{1AE82134-047F-E2B8-B67B-A88C743BAD50}"/>
          </ac:graphicFrameMkLst>
        </pc:graphicFrameChg>
      </pc:sldChg>
      <pc:sldChg chg="addSp delSp modSp add mod">
        <pc:chgData name="Raisa Zandonade Vazzoler" userId="a8b7d810-10dd-4993-a8a1-c5333e77907a" providerId="ADAL" clId="{4F72C71D-787F-4B3A-A344-C10A34FC6FD6}" dt="2025-08-19T17:41:27.218" v="391" actId="12"/>
        <pc:sldMkLst>
          <pc:docMk/>
          <pc:sldMk cId="1341143676" sldId="333"/>
        </pc:sldMkLst>
        <pc:spChg chg="del">
          <ac:chgData name="Raisa Zandonade Vazzoler" userId="a8b7d810-10dd-4993-a8a1-c5333e77907a" providerId="ADAL" clId="{4F72C71D-787F-4B3A-A344-C10A34FC6FD6}" dt="2025-08-19T17:12:40.166" v="294" actId="478"/>
          <ac:spMkLst>
            <pc:docMk/>
            <pc:sldMk cId="1341143676" sldId="333"/>
            <ac:spMk id="2" creationId="{E21423CE-11B5-9AF5-FF38-894FD7498E6C}"/>
          </ac:spMkLst>
        </pc:spChg>
        <pc:spChg chg="del">
          <ac:chgData name="Raisa Zandonade Vazzoler" userId="a8b7d810-10dd-4993-a8a1-c5333e77907a" providerId="ADAL" clId="{4F72C71D-787F-4B3A-A344-C10A34FC6FD6}" dt="2025-08-19T17:12:40.166" v="294" actId="478"/>
          <ac:spMkLst>
            <pc:docMk/>
            <pc:sldMk cId="1341143676" sldId="333"/>
            <ac:spMk id="4" creationId="{8B33DE55-C5F2-9AAB-48DA-A93E305363D0}"/>
          </ac:spMkLst>
        </pc:spChg>
        <pc:spChg chg="del">
          <ac:chgData name="Raisa Zandonade Vazzoler" userId="a8b7d810-10dd-4993-a8a1-c5333e77907a" providerId="ADAL" clId="{4F72C71D-787F-4B3A-A344-C10A34FC6FD6}" dt="2025-08-19T17:12:40.166" v="294" actId="478"/>
          <ac:spMkLst>
            <pc:docMk/>
            <pc:sldMk cId="1341143676" sldId="333"/>
            <ac:spMk id="6" creationId="{D8E39EC3-58CF-8AA8-D4ED-0E2283745B9A}"/>
          </ac:spMkLst>
        </pc:spChg>
        <pc:spChg chg="add del mod">
          <ac:chgData name="Raisa Zandonade Vazzoler" userId="a8b7d810-10dd-4993-a8a1-c5333e77907a" providerId="ADAL" clId="{4F72C71D-787F-4B3A-A344-C10A34FC6FD6}" dt="2025-08-19T17:18:23.576" v="332" actId="20577"/>
          <ac:spMkLst>
            <pc:docMk/>
            <pc:sldMk cId="1341143676" sldId="333"/>
            <ac:spMk id="11" creationId="{7DDABB9E-7C32-52C2-0D09-0BCED963F7DD}"/>
          </ac:spMkLst>
        </pc:spChg>
        <pc:spChg chg="del">
          <ac:chgData name="Raisa Zandonade Vazzoler" userId="a8b7d810-10dd-4993-a8a1-c5333e77907a" providerId="ADAL" clId="{4F72C71D-787F-4B3A-A344-C10A34FC6FD6}" dt="2025-08-19T17:12:40.166" v="294" actId="478"/>
          <ac:spMkLst>
            <pc:docMk/>
            <pc:sldMk cId="1341143676" sldId="333"/>
            <ac:spMk id="17" creationId="{EA03C4AF-5748-4B0E-E9E7-228556ED3743}"/>
          </ac:spMkLst>
        </pc:spChg>
        <pc:spChg chg="del">
          <ac:chgData name="Raisa Zandonade Vazzoler" userId="a8b7d810-10dd-4993-a8a1-c5333e77907a" providerId="ADAL" clId="{4F72C71D-787F-4B3A-A344-C10A34FC6FD6}" dt="2025-08-19T17:12:40.166" v="294" actId="478"/>
          <ac:spMkLst>
            <pc:docMk/>
            <pc:sldMk cId="1341143676" sldId="333"/>
            <ac:spMk id="20" creationId="{4AF2D65E-C888-D9EB-C7BE-BEC259CF853F}"/>
          </ac:spMkLst>
        </pc:spChg>
        <pc:spChg chg="del">
          <ac:chgData name="Raisa Zandonade Vazzoler" userId="a8b7d810-10dd-4993-a8a1-c5333e77907a" providerId="ADAL" clId="{4F72C71D-787F-4B3A-A344-C10A34FC6FD6}" dt="2025-08-19T17:12:40.166" v="294" actId="478"/>
          <ac:spMkLst>
            <pc:docMk/>
            <pc:sldMk cId="1341143676" sldId="333"/>
            <ac:spMk id="23" creationId="{5DC16300-5C8D-FC08-C2D6-D1473B00A392}"/>
          </ac:spMkLst>
        </pc:spChg>
        <pc:spChg chg="add mod">
          <ac:chgData name="Raisa Zandonade Vazzoler" userId="a8b7d810-10dd-4993-a8a1-c5333e77907a" providerId="ADAL" clId="{4F72C71D-787F-4B3A-A344-C10A34FC6FD6}" dt="2025-08-19T17:12:47.653" v="296"/>
          <ac:spMkLst>
            <pc:docMk/>
            <pc:sldMk cId="1341143676" sldId="333"/>
            <ac:spMk id="28" creationId="{BC47392F-6613-B539-1E24-97B6E1B03FA3}"/>
          </ac:spMkLst>
        </pc:spChg>
        <pc:spChg chg="add mod">
          <ac:chgData name="Raisa Zandonade Vazzoler" userId="a8b7d810-10dd-4993-a8a1-c5333e77907a" providerId="ADAL" clId="{4F72C71D-787F-4B3A-A344-C10A34FC6FD6}" dt="2025-08-19T17:12:47.653" v="296"/>
          <ac:spMkLst>
            <pc:docMk/>
            <pc:sldMk cId="1341143676" sldId="333"/>
            <ac:spMk id="30" creationId="{70D593BE-3283-780A-3A5C-9A980EA11783}"/>
          </ac:spMkLst>
        </pc:spChg>
        <pc:spChg chg="del">
          <ac:chgData name="Raisa Zandonade Vazzoler" userId="a8b7d810-10dd-4993-a8a1-c5333e77907a" providerId="ADAL" clId="{4F72C71D-787F-4B3A-A344-C10A34FC6FD6}" dt="2025-08-19T17:12:40.166" v="294" actId="478"/>
          <ac:spMkLst>
            <pc:docMk/>
            <pc:sldMk cId="1341143676" sldId="333"/>
            <ac:spMk id="32" creationId="{5FF8701D-D624-EFA3-BC98-FFF816D6511D}"/>
          </ac:spMkLst>
        </pc:spChg>
        <pc:spChg chg="del">
          <ac:chgData name="Raisa Zandonade Vazzoler" userId="a8b7d810-10dd-4993-a8a1-c5333e77907a" providerId="ADAL" clId="{4F72C71D-787F-4B3A-A344-C10A34FC6FD6}" dt="2025-08-19T17:12:40.166" v="294" actId="478"/>
          <ac:spMkLst>
            <pc:docMk/>
            <pc:sldMk cId="1341143676" sldId="333"/>
            <ac:spMk id="35" creationId="{EAB220B1-B836-2F0A-A6FF-EFE89BFF2050}"/>
          </ac:spMkLst>
        </pc:spChg>
        <pc:spChg chg="del">
          <ac:chgData name="Raisa Zandonade Vazzoler" userId="a8b7d810-10dd-4993-a8a1-c5333e77907a" providerId="ADAL" clId="{4F72C71D-787F-4B3A-A344-C10A34FC6FD6}" dt="2025-08-19T17:12:40.166" v="294" actId="478"/>
          <ac:spMkLst>
            <pc:docMk/>
            <pc:sldMk cId="1341143676" sldId="333"/>
            <ac:spMk id="41" creationId="{FC8AC4C9-65AA-A9B9-306A-558B51B026CB}"/>
          </ac:spMkLst>
        </pc:spChg>
        <pc:spChg chg="del">
          <ac:chgData name="Raisa Zandonade Vazzoler" userId="a8b7d810-10dd-4993-a8a1-c5333e77907a" providerId="ADAL" clId="{4F72C71D-787F-4B3A-A344-C10A34FC6FD6}" dt="2025-08-19T17:12:40.166" v="294" actId="478"/>
          <ac:spMkLst>
            <pc:docMk/>
            <pc:sldMk cId="1341143676" sldId="333"/>
            <ac:spMk id="44" creationId="{A42FB5D6-15D0-F498-9606-341C19C6B939}"/>
          </ac:spMkLst>
        </pc:spChg>
        <pc:grpChg chg="add mod">
          <ac:chgData name="Raisa Zandonade Vazzoler" userId="a8b7d810-10dd-4993-a8a1-c5333e77907a" providerId="ADAL" clId="{4F72C71D-787F-4B3A-A344-C10A34FC6FD6}" dt="2025-08-19T17:12:47.653" v="296"/>
          <ac:grpSpMkLst>
            <pc:docMk/>
            <pc:sldMk cId="1341143676" sldId="333"/>
            <ac:grpSpMk id="26" creationId="{62D9E8EF-5D6E-CBA8-48BB-D63C2A45BCFA}"/>
          </ac:grpSpMkLst>
        </pc:grpChg>
        <pc:graphicFrameChg chg="add mod modGraphic">
          <ac:chgData name="Raisa Zandonade Vazzoler" userId="a8b7d810-10dd-4993-a8a1-c5333e77907a" providerId="ADAL" clId="{4F72C71D-787F-4B3A-A344-C10A34FC6FD6}" dt="2025-08-19T17:41:27.218" v="391" actId="12"/>
          <ac:graphicFrameMkLst>
            <pc:docMk/>
            <pc:sldMk cId="1341143676" sldId="333"/>
            <ac:graphicFrameMk id="31" creationId="{CF863C9D-AAB9-5399-B4DB-16CD9CB40ADF}"/>
          </ac:graphicFrameMkLst>
        </pc:graphicFrameChg>
      </pc:sldChg>
      <pc:sldChg chg="addSp delSp modSp add mod">
        <pc:chgData name="Raisa Zandonade Vazzoler" userId="a8b7d810-10dd-4993-a8a1-c5333e77907a" providerId="ADAL" clId="{4F72C71D-787F-4B3A-A344-C10A34FC6FD6}" dt="2025-08-19T22:23:33.228" v="1891" actId="1076"/>
        <pc:sldMkLst>
          <pc:docMk/>
          <pc:sldMk cId="586953841" sldId="334"/>
        </pc:sldMkLst>
        <pc:spChg chg="add mod">
          <ac:chgData name="Raisa Zandonade Vazzoler" userId="a8b7d810-10dd-4993-a8a1-c5333e77907a" providerId="ADAL" clId="{4F72C71D-787F-4B3A-A344-C10A34FC6FD6}" dt="2025-08-19T17:49:51.102" v="441" actId="1076"/>
          <ac:spMkLst>
            <pc:docMk/>
            <pc:sldMk cId="586953841" sldId="334"/>
            <ac:spMk id="5" creationId="{E827189C-03E2-6EC2-8357-F3A0EF533EFE}"/>
          </ac:spMkLst>
        </pc:spChg>
        <pc:graphicFrameChg chg="add mod modGraphic">
          <ac:chgData name="Raisa Zandonade Vazzoler" userId="a8b7d810-10dd-4993-a8a1-c5333e77907a" providerId="ADAL" clId="{4F72C71D-787F-4B3A-A344-C10A34FC6FD6}" dt="2025-08-19T22:23:33.228" v="1891" actId="1076"/>
          <ac:graphicFrameMkLst>
            <pc:docMk/>
            <pc:sldMk cId="586953841" sldId="334"/>
            <ac:graphicFrameMk id="2" creationId="{43F9211F-773C-4EB4-7942-7B3CE27EFA15}"/>
          </ac:graphicFrameMkLst>
        </pc:graphicFrameChg>
        <pc:graphicFrameChg chg="del">
          <ac:chgData name="Raisa Zandonade Vazzoler" userId="a8b7d810-10dd-4993-a8a1-c5333e77907a" providerId="ADAL" clId="{4F72C71D-787F-4B3A-A344-C10A34FC6FD6}" dt="2025-08-19T17:41:56.273" v="393" actId="478"/>
          <ac:graphicFrameMkLst>
            <pc:docMk/>
            <pc:sldMk cId="586953841" sldId="334"/>
            <ac:graphicFrameMk id="31" creationId="{DD2D618B-7A1E-CB83-BAA2-EE190DFA494C}"/>
          </ac:graphicFrameMkLst>
        </pc:graphicFrameChg>
      </pc:sldChg>
      <pc:sldChg chg="add del">
        <pc:chgData name="Raisa Zandonade Vazzoler" userId="a8b7d810-10dd-4993-a8a1-c5333e77907a" providerId="ADAL" clId="{4F72C71D-787F-4B3A-A344-C10A34FC6FD6}" dt="2025-08-19T19:28:12.636" v="1117" actId="47"/>
        <pc:sldMkLst>
          <pc:docMk/>
          <pc:sldMk cId="1560474263" sldId="335"/>
        </pc:sldMkLst>
      </pc:sldChg>
      <pc:sldChg chg="addSp delSp modSp add mod">
        <pc:chgData name="Raisa Zandonade Vazzoler" userId="a8b7d810-10dd-4993-a8a1-c5333e77907a" providerId="ADAL" clId="{4F72C71D-787F-4B3A-A344-C10A34FC6FD6}" dt="2025-08-19T19:53:11.937" v="1274" actId="2085"/>
        <pc:sldMkLst>
          <pc:docMk/>
          <pc:sldMk cId="3505246224" sldId="335"/>
        </pc:sldMkLst>
        <pc:spChg chg="mod">
          <ac:chgData name="Raisa Zandonade Vazzoler" userId="a8b7d810-10dd-4993-a8a1-c5333e77907a" providerId="ADAL" clId="{4F72C71D-787F-4B3A-A344-C10A34FC6FD6}" dt="2025-08-19T19:28:54.322" v="1151" actId="20577"/>
          <ac:spMkLst>
            <pc:docMk/>
            <pc:sldMk cId="3505246224" sldId="335"/>
            <ac:spMk id="11" creationId="{A3F5A0EA-56BE-E051-557E-E90EA12E94D4}"/>
          </ac:spMkLst>
        </pc:spChg>
        <pc:spChg chg="add del mod">
          <ac:chgData name="Raisa Zandonade Vazzoler" userId="a8b7d810-10dd-4993-a8a1-c5333e77907a" providerId="ADAL" clId="{4F72C71D-787F-4B3A-A344-C10A34FC6FD6}" dt="2025-08-19T19:43:48.499" v="1221" actId="478"/>
          <ac:spMkLst>
            <pc:docMk/>
            <pc:sldMk cId="3505246224" sldId="335"/>
            <ac:spMk id="31" creationId="{C40182BF-BA5B-1D27-B1A0-7476CB8BD99A}"/>
          </ac:spMkLst>
        </pc:spChg>
        <pc:spChg chg="add del mod">
          <ac:chgData name="Raisa Zandonade Vazzoler" userId="a8b7d810-10dd-4993-a8a1-c5333e77907a" providerId="ADAL" clId="{4F72C71D-787F-4B3A-A344-C10A34FC6FD6}" dt="2025-08-19T19:42:29.055" v="1203" actId="478"/>
          <ac:spMkLst>
            <pc:docMk/>
            <pc:sldMk cId="3505246224" sldId="335"/>
            <ac:spMk id="50" creationId="{AB597C8E-17F3-EEF8-35A5-56D61F345CD1}"/>
          </ac:spMkLst>
        </pc:spChg>
        <pc:spChg chg="add del mod">
          <ac:chgData name="Raisa Zandonade Vazzoler" userId="a8b7d810-10dd-4993-a8a1-c5333e77907a" providerId="ADAL" clId="{4F72C71D-787F-4B3A-A344-C10A34FC6FD6}" dt="2025-08-19T19:43:03.394" v="1210" actId="478"/>
          <ac:spMkLst>
            <pc:docMk/>
            <pc:sldMk cId="3505246224" sldId="335"/>
            <ac:spMk id="51" creationId="{ADDF1932-FE97-00BD-273E-84F5F624EA46}"/>
          </ac:spMkLst>
        </pc:spChg>
        <pc:spChg chg="add mod">
          <ac:chgData name="Raisa Zandonade Vazzoler" userId="a8b7d810-10dd-4993-a8a1-c5333e77907a" providerId="ADAL" clId="{4F72C71D-787F-4B3A-A344-C10A34FC6FD6}" dt="2025-08-19T19:53:11.937" v="1274" actId="2085"/>
          <ac:spMkLst>
            <pc:docMk/>
            <pc:sldMk cId="3505246224" sldId="335"/>
            <ac:spMk id="52" creationId="{D135C15C-DAD7-4B74-EBCC-19C0E32858A4}"/>
          </ac:spMkLst>
        </pc:spChg>
        <pc:spChg chg="add mod">
          <ac:chgData name="Raisa Zandonade Vazzoler" userId="a8b7d810-10dd-4993-a8a1-c5333e77907a" providerId="ADAL" clId="{4F72C71D-787F-4B3A-A344-C10A34FC6FD6}" dt="2025-08-19T19:52:39.656" v="1271" actId="20577"/>
          <ac:spMkLst>
            <pc:docMk/>
            <pc:sldMk cId="3505246224" sldId="335"/>
            <ac:spMk id="53" creationId="{63DDCA84-40F8-5984-77D3-2F938DD2E6EB}"/>
          </ac:spMkLst>
        </pc:spChg>
        <pc:spChg chg="add mod">
          <ac:chgData name="Raisa Zandonade Vazzoler" userId="a8b7d810-10dd-4993-a8a1-c5333e77907a" providerId="ADAL" clId="{4F72C71D-787F-4B3A-A344-C10A34FC6FD6}" dt="2025-08-19T19:52:41.112" v="1272" actId="20577"/>
          <ac:spMkLst>
            <pc:docMk/>
            <pc:sldMk cId="3505246224" sldId="335"/>
            <ac:spMk id="54" creationId="{7D6C8370-F908-2E0C-34A7-48E5BDA259C4}"/>
          </ac:spMkLst>
        </pc:spChg>
        <pc:grpChg chg="del">
          <ac:chgData name="Raisa Zandonade Vazzoler" userId="a8b7d810-10dd-4993-a8a1-c5333e77907a" providerId="ADAL" clId="{4F72C71D-787F-4B3A-A344-C10A34FC6FD6}" dt="2025-08-19T19:28:57.751" v="1152" actId="478"/>
          <ac:grpSpMkLst>
            <pc:docMk/>
            <pc:sldMk cId="3505246224" sldId="335"/>
            <ac:grpSpMk id="26" creationId="{54D358D8-4385-EB94-2E99-DA2B40F8A2EA}"/>
          </ac:grpSpMkLst>
        </pc:grpChg>
        <pc:graphicFrameChg chg="add mod modGraphic">
          <ac:chgData name="Raisa Zandonade Vazzoler" userId="a8b7d810-10dd-4993-a8a1-c5333e77907a" providerId="ADAL" clId="{4F72C71D-787F-4B3A-A344-C10A34FC6FD6}" dt="2025-08-19T19:52:57.699" v="1273" actId="2084"/>
          <ac:graphicFrameMkLst>
            <pc:docMk/>
            <pc:sldMk cId="3505246224" sldId="335"/>
            <ac:graphicFrameMk id="28" creationId="{03B70B37-AED2-4F5C-C06A-6A0B7D1380C7}"/>
          </ac:graphicFrameMkLst>
        </pc:graphicFrameChg>
        <pc:graphicFrameChg chg="add mod modGraphic">
          <ac:chgData name="Raisa Zandonade Vazzoler" userId="a8b7d810-10dd-4993-a8a1-c5333e77907a" providerId="ADAL" clId="{4F72C71D-787F-4B3A-A344-C10A34FC6FD6}" dt="2025-08-19T19:46:37.760" v="1241" actId="12100"/>
          <ac:graphicFrameMkLst>
            <pc:docMk/>
            <pc:sldMk cId="3505246224" sldId="335"/>
            <ac:graphicFrameMk id="30" creationId="{974EAA90-F995-735C-F71E-46B8F1FADED8}"/>
          </ac:graphicFrameMkLst>
        </pc:graphicFrameChg>
        <pc:picChg chg="del">
          <ac:chgData name="Raisa Zandonade Vazzoler" userId="a8b7d810-10dd-4993-a8a1-c5333e77907a" providerId="ADAL" clId="{4F72C71D-787F-4B3A-A344-C10A34FC6FD6}" dt="2025-08-19T19:33:17.996" v="1167" actId="478"/>
          <ac:picMkLst>
            <pc:docMk/>
            <pc:sldMk cId="3505246224" sldId="335"/>
            <ac:picMk id="3" creationId="{33E4FD91-B734-419F-70CC-510E01757588}"/>
          </ac:picMkLst>
        </pc:picChg>
      </pc:sldChg>
      <pc:sldChg chg="addSp delSp modSp add mod">
        <pc:chgData name="Raisa Zandonade Vazzoler" userId="a8b7d810-10dd-4993-a8a1-c5333e77907a" providerId="ADAL" clId="{4F72C71D-787F-4B3A-A344-C10A34FC6FD6}" dt="2025-08-20T13:09:35.588" v="3041" actId="13926"/>
        <pc:sldMkLst>
          <pc:docMk/>
          <pc:sldMk cId="3792414887" sldId="336"/>
        </pc:sldMkLst>
        <pc:spChg chg="add mod">
          <ac:chgData name="Raisa Zandonade Vazzoler" userId="a8b7d810-10dd-4993-a8a1-c5333e77907a" providerId="ADAL" clId="{4F72C71D-787F-4B3A-A344-C10A34FC6FD6}" dt="2025-08-19T20:34:03.446" v="1597" actId="1076"/>
          <ac:spMkLst>
            <pc:docMk/>
            <pc:sldMk cId="3792414887" sldId="336"/>
            <ac:spMk id="15" creationId="{474632E9-4299-C53E-E04D-2F416FBF78CB}"/>
          </ac:spMkLst>
        </pc:spChg>
        <pc:spChg chg="del mod">
          <ac:chgData name="Raisa Zandonade Vazzoler" userId="a8b7d810-10dd-4993-a8a1-c5333e77907a" providerId="ADAL" clId="{4F72C71D-787F-4B3A-A344-C10A34FC6FD6}" dt="2025-08-19T20:14:14.581" v="1283" actId="478"/>
          <ac:spMkLst>
            <pc:docMk/>
            <pc:sldMk cId="3792414887" sldId="336"/>
            <ac:spMk id="52" creationId="{3592D296-5C7D-62E6-4C03-26A5E2B9475B}"/>
          </ac:spMkLst>
        </pc:spChg>
        <pc:spChg chg="del">
          <ac:chgData name="Raisa Zandonade Vazzoler" userId="a8b7d810-10dd-4993-a8a1-c5333e77907a" providerId="ADAL" clId="{4F72C71D-787F-4B3A-A344-C10A34FC6FD6}" dt="2025-08-19T20:14:16.164" v="1284" actId="478"/>
          <ac:spMkLst>
            <pc:docMk/>
            <pc:sldMk cId="3792414887" sldId="336"/>
            <ac:spMk id="53" creationId="{4A743646-CE68-A4A7-2E43-664F7FA34A1E}"/>
          </ac:spMkLst>
        </pc:spChg>
        <pc:spChg chg="del">
          <ac:chgData name="Raisa Zandonade Vazzoler" userId="a8b7d810-10dd-4993-a8a1-c5333e77907a" providerId="ADAL" clId="{4F72C71D-787F-4B3A-A344-C10A34FC6FD6}" dt="2025-08-19T20:14:16.965" v="1285" actId="478"/>
          <ac:spMkLst>
            <pc:docMk/>
            <pc:sldMk cId="3792414887" sldId="336"/>
            <ac:spMk id="54" creationId="{93BABD06-945A-3412-2A17-0D8DAD332776}"/>
          </ac:spMkLst>
        </pc:spChg>
        <pc:graphicFrameChg chg="add del modGraphic">
          <ac:chgData name="Raisa Zandonade Vazzoler" userId="a8b7d810-10dd-4993-a8a1-c5333e77907a" providerId="ADAL" clId="{4F72C71D-787F-4B3A-A344-C10A34FC6FD6}" dt="2025-08-19T20:15:33.190" v="1288" actId="478"/>
          <ac:graphicFrameMkLst>
            <pc:docMk/>
            <pc:sldMk cId="3792414887" sldId="336"/>
            <ac:graphicFrameMk id="3" creationId="{8B799B4D-3B40-36CA-56D8-D704B5B1BE30}"/>
          </ac:graphicFrameMkLst>
        </pc:graphicFrameChg>
        <pc:graphicFrameChg chg="add mod">
          <ac:chgData name="Raisa Zandonade Vazzoler" userId="a8b7d810-10dd-4993-a8a1-c5333e77907a" providerId="ADAL" clId="{4F72C71D-787F-4B3A-A344-C10A34FC6FD6}" dt="2025-08-20T13:09:35.588" v="3041" actId="13926"/>
          <ac:graphicFrameMkLst>
            <pc:docMk/>
            <pc:sldMk cId="3792414887" sldId="336"/>
            <ac:graphicFrameMk id="4" creationId="{0C61CD04-ADF4-6562-CA3A-AB70941B1CC6}"/>
          </ac:graphicFrameMkLst>
        </pc:graphicFrameChg>
        <pc:graphicFrameChg chg="del">
          <ac:chgData name="Raisa Zandonade Vazzoler" userId="a8b7d810-10dd-4993-a8a1-c5333e77907a" providerId="ADAL" clId="{4F72C71D-787F-4B3A-A344-C10A34FC6FD6}" dt="2025-08-19T20:14:10.851" v="1279" actId="478"/>
          <ac:graphicFrameMkLst>
            <pc:docMk/>
            <pc:sldMk cId="3792414887" sldId="336"/>
            <ac:graphicFrameMk id="28" creationId="{209AD9E9-60D9-B779-EAD5-F311324F35F8}"/>
          </ac:graphicFrameMkLst>
        </pc:graphicFrameChg>
        <pc:graphicFrameChg chg="del mod">
          <ac:chgData name="Raisa Zandonade Vazzoler" userId="a8b7d810-10dd-4993-a8a1-c5333e77907a" providerId="ADAL" clId="{4F72C71D-787F-4B3A-A344-C10A34FC6FD6}" dt="2025-08-19T20:14:12.904" v="1281" actId="478"/>
          <ac:graphicFrameMkLst>
            <pc:docMk/>
            <pc:sldMk cId="3792414887" sldId="336"/>
            <ac:graphicFrameMk id="30" creationId="{02DD236E-F22C-5109-87AB-50EDB4320B91}"/>
          </ac:graphicFrameMkLst>
        </pc:graphicFrameChg>
        <pc:picChg chg="add mod">
          <ac:chgData name="Raisa Zandonade Vazzoler" userId="a8b7d810-10dd-4993-a8a1-c5333e77907a" providerId="ADAL" clId="{4F72C71D-787F-4B3A-A344-C10A34FC6FD6}" dt="2025-08-19T20:33:58.192" v="1596" actId="1076"/>
          <ac:picMkLst>
            <pc:docMk/>
            <pc:sldMk cId="3792414887" sldId="336"/>
            <ac:picMk id="2" creationId="{F83F41A9-FCE5-4FF7-08EA-E3A798ABB2E4}"/>
          </ac:picMkLst>
        </pc:picChg>
      </pc:sldChg>
      <pc:sldChg chg="addSp delSp modSp add mod">
        <pc:chgData name="Raisa Zandonade Vazzoler" userId="a8b7d810-10dd-4993-a8a1-c5333e77907a" providerId="ADAL" clId="{4F72C71D-787F-4B3A-A344-C10A34FC6FD6}" dt="2025-08-20T13:09:59.439" v="3068" actId="13926"/>
        <pc:sldMkLst>
          <pc:docMk/>
          <pc:sldMk cId="2372594499" sldId="337"/>
        </pc:sldMkLst>
        <pc:spChg chg="add mod">
          <ac:chgData name="Raisa Zandonade Vazzoler" userId="a8b7d810-10dd-4993-a8a1-c5333e77907a" providerId="ADAL" clId="{4F72C71D-787F-4B3A-A344-C10A34FC6FD6}" dt="2025-08-19T20:51:47.119" v="1646" actId="1076"/>
          <ac:spMkLst>
            <pc:docMk/>
            <pc:sldMk cId="2372594499" sldId="337"/>
            <ac:spMk id="3" creationId="{A989CC15-CE61-0B86-3D19-EF31450891F3}"/>
          </ac:spMkLst>
        </pc:spChg>
        <pc:spChg chg="add mod">
          <ac:chgData name="Raisa Zandonade Vazzoler" userId="a8b7d810-10dd-4993-a8a1-c5333e77907a" providerId="ADAL" clId="{4F72C71D-787F-4B3A-A344-C10A34FC6FD6}" dt="2025-08-19T20:53:38.094" v="1657" actId="1076"/>
          <ac:spMkLst>
            <pc:docMk/>
            <pc:sldMk cId="2372594499" sldId="337"/>
            <ac:spMk id="5" creationId="{FF3F75D1-C19D-2502-E88C-C157E56103B3}"/>
          </ac:spMkLst>
        </pc:spChg>
        <pc:spChg chg="add del mod">
          <ac:chgData name="Raisa Zandonade Vazzoler" userId="a8b7d810-10dd-4993-a8a1-c5333e77907a" providerId="ADAL" clId="{4F72C71D-787F-4B3A-A344-C10A34FC6FD6}" dt="2025-08-19T22:08:51.558" v="1669"/>
          <ac:spMkLst>
            <pc:docMk/>
            <pc:sldMk cId="2372594499" sldId="337"/>
            <ac:spMk id="7" creationId="{B9B35139-9E84-AD81-A8ED-BF36B7E35D27}"/>
          </ac:spMkLst>
        </pc:spChg>
        <pc:spChg chg="add del mod">
          <ac:chgData name="Raisa Zandonade Vazzoler" userId="a8b7d810-10dd-4993-a8a1-c5333e77907a" providerId="ADAL" clId="{4F72C71D-787F-4B3A-A344-C10A34FC6FD6}" dt="2025-08-19T22:09:14.806" v="1673" actId="478"/>
          <ac:spMkLst>
            <pc:docMk/>
            <pc:sldMk cId="2372594499" sldId="337"/>
            <ac:spMk id="9" creationId="{916937E3-C4B8-4882-5A89-B69C06A41BD6}"/>
          </ac:spMkLst>
        </pc:spChg>
        <pc:spChg chg="add del mod">
          <ac:chgData name="Raisa Zandonade Vazzoler" userId="a8b7d810-10dd-4993-a8a1-c5333e77907a" providerId="ADAL" clId="{4F72C71D-787F-4B3A-A344-C10A34FC6FD6}" dt="2025-08-19T22:10:24.020" v="1686" actId="478"/>
          <ac:spMkLst>
            <pc:docMk/>
            <pc:sldMk cId="2372594499" sldId="337"/>
            <ac:spMk id="13" creationId="{F200A6DF-55CF-F8E5-7D88-E9F42AE48646}"/>
          </ac:spMkLst>
        </pc:spChg>
        <pc:spChg chg="del">
          <ac:chgData name="Raisa Zandonade Vazzoler" userId="a8b7d810-10dd-4993-a8a1-c5333e77907a" providerId="ADAL" clId="{4F72C71D-787F-4B3A-A344-C10A34FC6FD6}" dt="2025-08-19T20:40:26.955" v="1607" actId="478"/>
          <ac:spMkLst>
            <pc:docMk/>
            <pc:sldMk cId="2372594499" sldId="337"/>
            <ac:spMk id="15" creationId="{25A67D4C-9414-99A4-C424-C361484E3DAC}"/>
          </ac:spMkLst>
        </pc:spChg>
        <pc:spChg chg="add del mod">
          <ac:chgData name="Raisa Zandonade Vazzoler" userId="a8b7d810-10dd-4993-a8a1-c5333e77907a" providerId="ADAL" clId="{4F72C71D-787F-4B3A-A344-C10A34FC6FD6}" dt="2025-08-19T22:10:59.017" v="1693" actId="478"/>
          <ac:spMkLst>
            <pc:docMk/>
            <pc:sldMk cId="2372594499" sldId="337"/>
            <ac:spMk id="16" creationId="{A3EB1E3C-A1D8-EB22-0134-37BA7C69B9DB}"/>
          </ac:spMkLst>
        </pc:spChg>
        <pc:spChg chg="add del mod">
          <ac:chgData name="Raisa Zandonade Vazzoler" userId="a8b7d810-10dd-4993-a8a1-c5333e77907a" providerId="ADAL" clId="{4F72C71D-787F-4B3A-A344-C10A34FC6FD6}" dt="2025-08-19T22:11:37.079" v="1701" actId="478"/>
          <ac:spMkLst>
            <pc:docMk/>
            <pc:sldMk cId="2372594499" sldId="337"/>
            <ac:spMk id="18" creationId="{3CA503EC-8ADD-9B37-69DD-FBEDC0E16E37}"/>
          </ac:spMkLst>
        </pc:spChg>
        <pc:graphicFrameChg chg="add del mod">
          <ac:chgData name="Raisa Zandonade Vazzoler" userId="a8b7d810-10dd-4993-a8a1-c5333e77907a" providerId="ADAL" clId="{4F72C71D-787F-4B3A-A344-C10A34FC6FD6}" dt="2025-08-20T13:09:59.439" v="3068" actId="13926"/>
          <ac:graphicFrameMkLst>
            <pc:docMk/>
            <pc:sldMk cId="2372594499" sldId="337"/>
            <ac:graphicFrameMk id="4" creationId="{537A8357-AE4D-9EB2-122E-C93788B74056}"/>
          </ac:graphicFrameMkLst>
        </pc:graphicFrameChg>
        <pc:graphicFrameChg chg="add del mod">
          <ac:chgData name="Raisa Zandonade Vazzoler" userId="a8b7d810-10dd-4993-a8a1-c5333e77907a" providerId="ADAL" clId="{4F72C71D-787F-4B3A-A344-C10A34FC6FD6}" dt="2025-08-19T22:10:03.762" v="1681" actId="478"/>
          <ac:graphicFrameMkLst>
            <pc:docMk/>
            <pc:sldMk cId="2372594499" sldId="337"/>
            <ac:graphicFrameMk id="10" creationId="{66B369FE-CFF7-8BED-CF4C-1A620B5119A8}"/>
          </ac:graphicFrameMkLst>
        </pc:graphicFrameChg>
      </pc:sldChg>
      <pc:sldChg chg="new del">
        <pc:chgData name="Raisa Zandonade Vazzoler" userId="a8b7d810-10dd-4993-a8a1-c5333e77907a" providerId="ADAL" clId="{4F72C71D-787F-4B3A-A344-C10A34FC6FD6}" dt="2025-08-19T22:12:04.384" v="1707" actId="47"/>
        <pc:sldMkLst>
          <pc:docMk/>
          <pc:sldMk cId="3052448109" sldId="338"/>
        </pc:sldMkLst>
      </pc:sldChg>
      <pc:sldChg chg="new del">
        <pc:chgData name="Raisa Zandonade Vazzoler" userId="a8b7d810-10dd-4993-a8a1-c5333e77907a" providerId="ADAL" clId="{4F72C71D-787F-4B3A-A344-C10A34FC6FD6}" dt="2025-08-19T22:13:46.842" v="1710" actId="47"/>
        <pc:sldMkLst>
          <pc:docMk/>
          <pc:sldMk cId="3817556718" sldId="338"/>
        </pc:sldMkLst>
      </pc:sldChg>
      <pc:sldChg chg="addSp delSp modSp add mod">
        <pc:chgData name="Raisa Zandonade Vazzoler" userId="a8b7d810-10dd-4993-a8a1-c5333e77907a" providerId="ADAL" clId="{4F72C71D-787F-4B3A-A344-C10A34FC6FD6}" dt="2025-08-19T22:22:44.754" v="1890" actId="1076"/>
        <pc:sldMkLst>
          <pc:docMk/>
          <pc:sldMk cId="70551477" sldId="339"/>
        </pc:sldMkLst>
        <pc:spChg chg="del">
          <ac:chgData name="Raisa Zandonade Vazzoler" userId="a8b7d810-10dd-4993-a8a1-c5333e77907a" providerId="ADAL" clId="{4F72C71D-787F-4B3A-A344-C10A34FC6FD6}" dt="2025-08-19T22:14:01.224" v="1718" actId="478"/>
          <ac:spMkLst>
            <pc:docMk/>
            <pc:sldMk cId="70551477" sldId="339"/>
            <ac:spMk id="3" creationId="{F0ECBBA3-84C7-65C5-A6A0-A9922C723870}"/>
          </ac:spMkLst>
        </pc:spChg>
        <pc:spChg chg="del">
          <ac:chgData name="Raisa Zandonade Vazzoler" userId="a8b7d810-10dd-4993-a8a1-c5333e77907a" providerId="ADAL" clId="{4F72C71D-787F-4B3A-A344-C10A34FC6FD6}" dt="2025-08-19T22:13:59.545" v="1717" actId="478"/>
          <ac:spMkLst>
            <pc:docMk/>
            <pc:sldMk cId="70551477" sldId="339"/>
            <ac:spMk id="5" creationId="{6A96CF0E-C3EC-0989-1A05-2F0E9D921D39}"/>
          </ac:spMkLst>
        </pc:spChg>
        <pc:spChg chg="add del mod">
          <ac:chgData name="Raisa Zandonade Vazzoler" userId="a8b7d810-10dd-4993-a8a1-c5333e77907a" providerId="ADAL" clId="{4F72C71D-787F-4B3A-A344-C10A34FC6FD6}" dt="2025-08-19T22:18:02.314" v="1828" actId="478"/>
          <ac:spMkLst>
            <pc:docMk/>
            <pc:sldMk cId="70551477" sldId="339"/>
            <ac:spMk id="8" creationId="{9D6338CF-7354-8976-9D2D-A0E99E1EE0BF}"/>
          </ac:spMkLst>
        </pc:spChg>
        <pc:spChg chg="add del mod">
          <ac:chgData name="Raisa Zandonade Vazzoler" userId="a8b7d810-10dd-4993-a8a1-c5333e77907a" providerId="ADAL" clId="{4F72C71D-787F-4B3A-A344-C10A34FC6FD6}" dt="2025-08-19T22:18:33.706" v="1833" actId="478"/>
          <ac:spMkLst>
            <pc:docMk/>
            <pc:sldMk cId="70551477" sldId="339"/>
            <ac:spMk id="10" creationId="{C8C9D63B-510A-F763-4ECB-7CACDE506064}"/>
          </ac:spMkLst>
        </pc:spChg>
        <pc:spChg chg="add del mod">
          <ac:chgData name="Raisa Zandonade Vazzoler" userId="a8b7d810-10dd-4993-a8a1-c5333e77907a" providerId="ADAL" clId="{4F72C71D-787F-4B3A-A344-C10A34FC6FD6}" dt="2025-08-19T22:19:45.060" v="1846" actId="478"/>
          <ac:spMkLst>
            <pc:docMk/>
            <pc:sldMk cId="70551477" sldId="339"/>
            <ac:spMk id="13" creationId="{3F7372D5-219C-9D27-DC6A-7850A813DDA6}"/>
          </ac:spMkLst>
        </pc:spChg>
        <pc:spChg chg="add del mod">
          <ac:chgData name="Raisa Zandonade Vazzoler" userId="a8b7d810-10dd-4993-a8a1-c5333e77907a" providerId="ADAL" clId="{4F72C71D-787F-4B3A-A344-C10A34FC6FD6}" dt="2025-08-19T22:20:21.141" v="1854"/>
          <ac:spMkLst>
            <pc:docMk/>
            <pc:sldMk cId="70551477" sldId="339"/>
            <ac:spMk id="15" creationId="{A723A886-62E2-BC54-C2F0-1C0CAB14C3DA}"/>
          </ac:spMkLst>
        </pc:spChg>
        <pc:spChg chg="add del mod">
          <ac:chgData name="Raisa Zandonade Vazzoler" userId="a8b7d810-10dd-4993-a8a1-c5333e77907a" providerId="ADAL" clId="{4F72C71D-787F-4B3A-A344-C10A34FC6FD6}" dt="2025-08-19T22:22:06.225" v="1883" actId="478"/>
          <ac:spMkLst>
            <pc:docMk/>
            <pc:sldMk cId="70551477" sldId="339"/>
            <ac:spMk id="17" creationId="{3F90E552-BF60-A718-D769-F6D09540230F}"/>
          </ac:spMkLst>
        </pc:spChg>
        <pc:graphicFrameChg chg="del mod">
          <ac:chgData name="Raisa Zandonade Vazzoler" userId="a8b7d810-10dd-4993-a8a1-c5333e77907a" providerId="ADAL" clId="{4F72C71D-787F-4B3A-A344-C10A34FC6FD6}" dt="2025-08-19T22:13:57.527" v="1716" actId="478"/>
          <ac:graphicFrameMkLst>
            <pc:docMk/>
            <pc:sldMk cId="70551477" sldId="339"/>
            <ac:graphicFrameMk id="4" creationId="{B5FFDB95-D0AC-2A43-F73E-D1DE76DE3D77}"/>
          </ac:graphicFrameMkLst>
        </pc:graphicFrameChg>
        <pc:graphicFrameChg chg="add mod modGraphic">
          <ac:chgData name="Raisa Zandonade Vazzoler" userId="a8b7d810-10dd-4993-a8a1-c5333e77907a" providerId="ADAL" clId="{4F72C71D-787F-4B3A-A344-C10A34FC6FD6}" dt="2025-08-19T22:22:44.754" v="1890" actId="1076"/>
          <ac:graphicFrameMkLst>
            <pc:docMk/>
            <pc:sldMk cId="70551477" sldId="339"/>
            <ac:graphicFrameMk id="6" creationId="{84A872FC-D5F8-39F2-E696-0991EF8D45E1}"/>
          </ac:graphicFrameMkLst>
        </pc:graphicFrameChg>
        <pc:picChg chg="mod">
          <ac:chgData name="Raisa Zandonade Vazzoler" userId="a8b7d810-10dd-4993-a8a1-c5333e77907a" providerId="ADAL" clId="{4F72C71D-787F-4B3A-A344-C10A34FC6FD6}" dt="2025-08-19T22:22:40.126" v="1889" actId="1076"/>
          <ac:picMkLst>
            <pc:docMk/>
            <pc:sldMk cId="70551477" sldId="339"/>
            <ac:picMk id="38" creationId="{7F0F3DFB-1A42-DFF9-52B3-4E77A51C71A0}"/>
          </ac:picMkLst>
        </pc:picChg>
      </pc:sldChg>
      <pc:sldChg chg="addSp delSp modSp add mod">
        <pc:chgData name="Raisa Zandonade Vazzoler" userId="a8b7d810-10dd-4993-a8a1-c5333e77907a" providerId="ADAL" clId="{4F72C71D-787F-4B3A-A344-C10A34FC6FD6}" dt="2025-08-20T13:10:21.509" v="3072" actId="13926"/>
        <pc:sldMkLst>
          <pc:docMk/>
          <pc:sldMk cId="1836680104" sldId="340"/>
        </pc:sldMkLst>
        <pc:spChg chg="add del mod">
          <ac:chgData name="Raisa Zandonade Vazzoler" userId="a8b7d810-10dd-4993-a8a1-c5333e77907a" providerId="ADAL" clId="{4F72C71D-787F-4B3A-A344-C10A34FC6FD6}" dt="2025-08-19T23:41:48.567" v="1998" actId="478"/>
          <ac:spMkLst>
            <pc:docMk/>
            <pc:sldMk cId="1836680104" sldId="340"/>
            <ac:spMk id="4" creationId="{7E58FACC-923E-7616-8CBA-534C9E3B6EBD}"/>
          </ac:spMkLst>
        </pc:spChg>
        <pc:spChg chg="add del">
          <ac:chgData name="Raisa Zandonade Vazzoler" userId="a8b7d810-10dd-4993-a8a1-c5333e77907a" providerId="ADAL" clId="{4F72C71D-787F-4B3A-A344-C10A34FC6FD6}" dt="2025-08-19T23:42:54.487" v="2012" actId="478"/>
          <ac:spMkLst>
            <pc:docMk/>
            <pc:sldMk cId="1836680104" sldId="340"/>
            <ac:spMk id="7" creationId="{C424F863-3914-C65F-72CE-4E16D5076ADA}"/>
          </ac:spMkLst>
        </pc:spChg>
        <pc:spChg chg="add del mod">
          <ac:chgData name="Raisa Zandonade Vazzoler" userId="a8b7d810-10dd-4993-a8a1-c5333e77907a" providerId="ADAL" clId="{4F72C71D-787F-4B3A-A344-C10A34FC6FD6}" dt="2025-08-19T23:44:21.089" v="2017" actId="478"/>
          <ac:spMkLst>
            <pc:docMk/>
            <pc:sldMk cId="1836680104" sldId="340"/>
            <ac:spMk id="9" creationId="{227962C8-CB1E-A155-5A06-ADE53E7E61EB}"/>
          </ac:spMkLst>
        </pc:spChg>
        <pc:spChg chg="add del">
          <ac:chgData name="Raisa Zandonade Vazzoler" userId="a8b7d810-10dd-4993-a8a1-c5333e77907a" providerId="ADAL" clId="{4F72C71D-787F-4B3A-A344-C10A34FC6FD6}" dt="2025-08-19T23:44:31.475" v="2021" actId="478"/>
          <ac:spMkLst>
            <pc:docMk/>
            <pc:sldMk cId="1836680104" sldId="340"/>
            <ac:spMk id="12" creationId="{6DDB3DEA-7660-1595-5161-76EA04119F50}"/>
          </ac:spMkLst>
        </pc:spChg>
        <pc:spChg chg="add del mod">
          <ac:chgData name="Raisa Zandonade Vazzoler" userId="a8b7d810-10dd-4993-a8a1-c5333e77907a" providerId="ADAL" clId="{4F72C71D-787F-4B3A-A344-C10A34FC6FD6}" dt="2025-08-19T23:47:42.020" v="2064" actId="478"/>
          <ac:spMkLst>
            <pc:docMk/>
            <pc:sldMk cId="1836680104" sldId="340"/>
            <ac:spMk id="14" creationId="{6212C607-1EBC-DCD5-101F-6E8017F7AFAF}"/>
          </ac:spMkLst>
        </pc:spChg>
        <pc:spChg chg="add del mod">
          <ac:chgData name="Raisa Zandonade Vazzoler" userId="a8b7d810-10dd-4993-a8a1-c5333e77907a" providerId="ADAL" clId="{4F72C71D-787F-4B3A-A344-C10A34FC6FD6}" dt="2025-08-19T23:48:13.833" v="2074" actId="478"/>
          <ac:spMkLst>
            <pc:docMk/>
            <pc:sldMk cId="1836680104" sldId="340"/>
            <ac:spMk id="16" creationId="{9F7FFFF5-BA0B-0C88-0502-9DDD05DE0B1D}"/>
          </ac:spMkLst>
        </pc:spChg>
        <pc:spChg chg="add del mod">
          <ac:chgData name="Raisa Zandonade Vazzoler" userId="a8b7d810-10dd-4993-a8a1-c5333e77907a" providerId="ADAL" clId="{4F72C71D-787F-4B3A-A344-C10A34FC6FD6}" dt="2025-08-19T23:48:47.658" v="2084" actId="478"/>
          <ac:spMkLst>
            <pc:docMk/>
            <pc:sldMk cId="1836680104" sldId="340"/>
            <ac:spMk id="18" creationId="{B0FA2DB5-D007-0F7A-AE56-F67A9182F48C}"/>
          </ac:spMkLst>
        </pc:spChg>
        <pc:spChg chg="add del mod">
          <ac:chgData name="Raisa Zandonade Vazzoler" userId="a8b7d810-10dd-4993-a8a1-c5333e77907a" providerId="ADAL" clId="{4F72C71D-787F-4B3A-A344-C10A34FC6FD6}" dt="2025-08-19T23:58:10.839" v="2097" actId="478"/>
          <ac:spMkLst>
            <pc:docMk/>
            <pc:sldMk cId="1836680104" sldId="340"/>
            <ac:spMk id="20" creationId="{4D5EC5A9-9361-EF07-367F-9ED2B642B2DC}"/>
          </ac:spMkLst>
        </pc:spChg>
        <pc:spChg chg="add del mod">
          <ac:chgData name="Raisa Zandonade Vazzoler" userId="a8b7d810-10dd-4993-a8a1-c5333e77907a" providerId="ADAL" clId="{4F72C71D-787F-4B3A-A344-C10A34FC6FD6}" dt="2025-08-19T23:58:32.176" v="2103" actId="478"/>
          <ac:spMkLst>
            <pc:docMk/>
            <pc:sldMk cId="1836680104" sldId="340"/>
            <ac:spMk id="23" creationId="{A275ACC1-05F6-7CAB-5B9C-79783FB78EB6}"/>
          </ac:spMkLst>
        </pc:spChg>
        <pc:spChg chg="add del mod">
          <ac:chgData name="Raisa Zandonade Vazzoler" userId="a8b7d810-10dd-4993-a8a1-c5333e77907a" providerId="ADAL" clId="{4F72C71D-787F-4B3A-A344-C10A34FC6FD6}" dt="2025-08-19T23:59:09.410" v="2115" actId="478"/>
          <ac:spMkLst>
            <pc:docMk/>
            <pc:sldMk cId="1836680104" sldId="340"/>
            <ac:spMk id="25" creationId="{8FC48AB9-2B75-D16C-688E-20FFB3B375B5}"/>
          </ac:spMkLst>
        </pc:spChg>
        <pc:graphicFrameChg chg="mod modGraphic">
          <ac:chgData name="Raisa Zandonade Vazzoler" userId="a8b7d810-10dd-4993-a8a1-c5333e77907a" providerId="ADAL" clId="{4F72C71D-787F-4B3A-A344-C10A34FC6FD6}" dt="2025-08-20T13:10:21.509" v="3072" actId="13926"/>
          <ac:graphicFrameMkLst>
            <pc:docMk/>
            <pc:sldMk cId="1836680104" sldId="340"/>
            <ac:graphicFrameMk id="6" creationId="{9AB1ED3B-1127-9C39-DAEB-C90A240B22CD}"/>
          </ac:graphicFrameMkLst>
        </pc:graphicFrameChg>
      </pc:sldChg>
      <pc:sldChg chg="del">
        <pc:chgData name="Raisa Zandonade Vazzoler" userId="a8b7d810-10dd-4993-a8a1-c5333e77907a" providerId="ADAL" clId="{4F72C71D-787F-4B3A-A344-C10A34FC6FD6}" dt="2025-08-20T14:27:26.571" v="3521" actId="47"/>
        <pc:sldMkLst>
          <pc:docMk/>
          <pc:sldMk cId="423099955" sldId="341"/>
        </pc:sldMkLst>
      </pc:sldChg>
      <pc:sldChg chg="modSp del mod">
        <pc:chgData name="Raisa Zandonade Vazzoler" userId="a8b7d810-10dd-4993-a8a1-c5333e77907a" providerId="ADAL" clId="{4F72C71D-787F-4B3A-A344-C10A34FC6FD6}" dt="2025-08-20T14:27:30.013" v="3522" actId="47"/>
        <pc:sldMkLst>
          <pc:docMk/>
          <pc:sldMk cId="510526462" sldId="342"/>
        </pc:sldMkLst>
        <pc:spChg chg="mod">
          <ac:chgData name="Raisa Zandonade Vazzoler" userId="a8b7d810-10dd-4993-a8a1-c5333e77907a" providerId="ADAL" clId="{4F72C71D-787F-4B3A-A344-C10A34FC6FD6}" dt="2025-08-20T14:25:08.872" v="3492" actId="1076"/>
          <ac:spMkLst>
            <pc:docMk/>
            <pc:sldMk cId="510526462" sldId="342"/>
            <ac:spMk id="3" creationId="{619E5AB3-F944-88D7-8CAA-1F6EF3FF76EE}"/>
          </ac:spMkLst>
        </pc:spChg>
      </pc:sldChg>
      <pc:sldChg chg="addSp delSp modSp add mod">
        <pc:chgData name="Raisa Zandonade Vazzoler" userId="a8b7d810-10dd-4993-a8a1-c5333e77907a" providerId="ADAL" clId="{4F72C71D-787F-4B3A-A344-C10A34FC6FD6}" dt="2025-08-20T13:11:07.195" v="3080" actId="20577"/>
        <pc:sldMkLst>
          <pc:docMk/>
          <pc:sldMk cId="3646249929" sldId="343"/>
        </pc:sldMkLst>
        <pc:spChg chg="add del mod">
          <ac:chgData name="Raisa Zandonade Vazzoler" userId="a8b7d810-10dd-4993-a8a1-c5333e77907a" providerId="ADAL" clId="{4F72C71D-787F-4B3A-A344-C10A34FC6FD6}" dt="2025-08-20T00:01:52.825" v="2194" actId="478"/>
          <ac:spMkLst>
            <pc:docMk/>
            <pc:sldMk cId="3646249929" sldId="343"/>
            <ac:spMk id="5" creationId="{670E05A9-03CD-1FFC-122D-FCE544882919}"/>
          </ac:spMkLst>
        </pc:spChg>
        <pc:spChg chg="add del mod">
          <ac:chgData name="Raisa Zandonade Vazzoler" userId="a8b7d810-10dd-4993-a8a1-c5333e77907a" providerId="ADAL" clId="{4F72C71D-787F-4B3A-A344-C10A34FC6FD6}" dt="2025-08-20T00:02:22.979" v="2200" actId="478"/>
          <ac:spMkLst>
            <pc:docMk/>
            <pc:sldMk cId="3646249929" sldId="343"/>
            <ac:spMk id="7" creationId="{63DA5DD4-C449-19C1-C219-904B77C59F2B}"/>
          </ac:spMkLst>
        </pc:spChg>
        <pc:spChg chg="add del mod">
          <ac:chgData name="Raisa Zandonade Vazzoler" userId="a8b7d810-10dd-4993-a8a1-c5333e77907a" providerId="ADAL" clId="{4F72C71D-787F-4B3A-A344-C10A34FC6FD6}" dt="2025-08-20T00:03:00.857" v="2206" actId="478"/>
          <ac:spMkLst>
            <pc:docMk/>
            <pc:sldMk cId="3646249929" sldId="343"/>
            <ac:spMk id="9" creationId="{EBBB90F7-72DA-EE39-A58C-2AB42C0F3CCC}"/>
          </ac:spMkLst>
        </pc:spChg>
        <pc:spChg chg="add del mod">
          <ac:chgData name="Raisa Zandonade Vazzoler" userId="a8b7d810-10dd-4993-a8a1-c5333e77907a" providerId="ADAL" clId="{4F72C71D-787F-4B3A-A344-C10A34FC6FD6}" dt="2025-08-20T11:34:04.963" v="2219" actId="478"/>
          <ac:spMkLst>
            <pc:docMk/>
            <pc:sldMk cId="3646249929" sldId="343"/>
            <ac:spMk id="12" creationId="{6DA2F4E8-317A-BD1E-2B25-E5F60A978864}"/>
          </ac:spMkLst>
        </pc:spChg>
        <pc:spChg chg="add del mod">
          <ac:chgData name="Raisa Zandonade Vazzoler" userId="a8b7d810-10dd-4993-a8a1-c5333e77907a" providerId="ADAL" clId="{4F72C71D-787F-4B3A-A344-C10A34FC6FD6}" dt="2025-08-20T11:34:43.996" v="2228" actId="478"/>
          <ac:spMkLst>
            <pc:docMk/>
            <pc:sldMk cId="3646249929" sldId="343"/>
            <ac:spMk id="14" creationId="{4F6CF8E5-3BD5-1AE3-0DDA-E3C00AC67D48}"/>
          </ac:spMkLst>
        </pc:spChg>
        <pc:spChg chg="del">
          <ac:chgData name="Raisa Zandonade Vazzoler" userId="a8b7d810-10dd-4993-a8a1-c5333e77907a" providerId="ADAL" clId="{4F72C71D-787F-4B3A-A344-C10A34FC6FD6}" dt="2025-08-19T23:59:37.978" v="2120" actId="478"/>
          <ac:spMkLst>
            <pc:docMk/>
            <pc:sldMk cId="3646249929" sldId="343"/>
            <ac:spMk id="15" creationId="{FA700052-6920-753F-CF7A-CA88E64A641D}"/>
          </ac:spMkLst>
        </pc:spChg>
        <pc:spChg chg="add del mod">
          <ac:chgData name="Raisa Zandonade Vazzoler" userId="a8b7d810-10dd-4993-a8a1-c5333e77907a" providerId="ADAL" clId="{4F72C71D-787F-4B3A-A344-C10A34FC6FD6}" dt="2025-08-20T11:36:22.282" v="2237" actId="478"/>
          <ac:spMkLst>
            <pc:docMk/>
            <pc:sldMk cId="3646249929" sldId="343"/>
            <ac:spMk id="17" creationId="{FF23F035-4D9A-E508-9C4F-2D6F2B850AF0}"/>
          </ac:spMkLst>
        </pc:spChg>
        <pc:spChg chg="add del mod">
          <ac:chgData name="Raisa Zandonade Vazzoler" userId="a8b7d810-10dd-4993-a8a1-c5333e77907a" providerId="ADAL" clId="{4F72C71D-787F-4B3A-A344-C10A34FC6FD6}" dt="2025-08-20T11:36:47.912" v="2246" actId="478"/>
          <ac:spMkLst>
            <pc:docMk/>
            <pc:sldMk cId="3646249929" sldId="343"/>
            <ac:spMk id="19" creationId="{C4D0C8BF-D531-A543-8B78-50025F92674E}"/>
          </ac:spMkLst>
        </pc:spChg>
        <pc:spChg chg="add del mod">
          <ac:chgData name="Raisa Zandonade Vazzoler" userId="a8b7d810-10dd-4993-a8a1-c5333e77907a" providerId="ADAL" clId="{4F72C71D-787F-4B3A-A344-C10A34FC6FD6}" dt="2025-08-20T11:37:07.586" v="2253" actId="478"/>
          <ac:spMkLst>
            <pc:docMk/>
            <pc:sldMk cId="3646249929" sldId="343"/>
            <ac:spMk id="22" creationId="{3AE534C2-085A-6FE0-1D24-E184BEFDBA1A}"/>
          </ac:spMkLst>
        </pc:spChg>
        <pc:graphicFrameChg chg="mod modGraphic">
          <ac:chgData name="Raisa Zandonade Vazzoler" userId="a8b7d810-10dd-4993-a8a1-c5333e77907a" providerId="ADAL" clId="{4F72C71D-787F-4B3A-A344-C10A34FC6FD6}" dt="2025-08-20T13:11:07.195" v="3080" actId="20577"/>
          <ac:graphicFrameMkLst>
            <pc:docMk/>
            <pc:sldMk cId="3646249929" sldId="343"/>
            <ac:graphicFrameMk id="4" creationId="{1E72BF21-E893-5A2B-2D48-23E1DFAF33F4}"/>
          </ac:graphicFrameMkLst>
        </pc:graphicFrameChg>
      </pc:sldChg>
      <pc:sldChg chg="addSp delSp modSp add mod">
        <pc:chgData name="Raisa Zandonade Vazzoler" userId="a8b7d810-10dd-4993-a8a1-c5333e77907a" providerId="ADAL" clId="{4F72C71D-787F-4B3A-A344-C10A34FC6FD6}" dt="2025-08-20T13:11:32.376" v="3088" actId="13926"/>
        <pc:sldMkLst>
          <pc:docMk/>
          <pc:sldMk cId="2766663490" sldId="344"/>
        </pc:sldMkLst>
        <pc:spChg chg="add del mod">
          <ac:chgData name="Raisa Zandonade Vazzoler" userId="a8b7d810-10dd-4993-a8a1-c5333e77907a" providerId="ADAL" clId="{4F72C71D-787F-4B3A-A344-C10A34FC6FD6}" dt="2025-08-20T11:46:26.638" v="2334" actId="478"/>
          <ac:spMkLst>
            <pc:docMk/>
            <pc:sldMk cId="2766663490" sldId="344"/>
            <ac:spMk id="4" creationId="{F24F262A-B499-A2AD-EEF2-258A231E709C}"/>
          </ac:spMkLst>
        </pc:spChg>
        <pc:spChg chg="add del mod">
          <ac:chgData name="Raisa Zandonade Vazzoler" userId="a8b7d810-10dd-4993-a8a1-c5333e77907a" providerId="ADAL" clId="{4F72C71D-787F-4B3A-A344-C10A34FC6FD6}" dt="2025-08-20T11:48:31.393" v="2358" actId="478"/>
          <ac:spMkLst>
            <pc:docMk/>
            <pc:sldMk cId="2766663490" sldId="344"/>
            <ac:spMk id="7" creationId="{4676658E-1029-523A-9A61-3DB52DA1F3BA}"/>
          </ac:spMkLst>
        </pc:spChg>
        <pc:spChg chg="add del mod">
          <ac:chgData name="Raisa Zandonade Vazzoler" userId="a8b7d810-10dd-4993-a8a1-c5333e77907a" providerId="ADAL" clId="{4F72C71D-787F-4B3A-A344-C10A34FC6FD6}" dt="2025-08-20T11:49:30.757" v="2371"/>
          <ac:spMkLst>
            <pc:docMk/>
            <pc:sldMk cId="2766663490" sldId="344"/>
            <ac:spMk id="9" creationId="{EF608653-BF2D-3056-6B4A-0DE26C2C0A85}"/>
          </ac:spMkLst>
        </pc:spChg>
        <pc:spChg chg="add del mod">
          <ac:chgData name="Raisa Zandonade Vazzoler" userId="a8b7d810-10dd-4993-a8a1-c5333e77907a" providerId="ADAL" clId="{4F72C71D-787F-4B3A-A344-C10A34FC6FD6}" dt="2025-08-20T11:49:53.239" v="2375" actId="478"/>
          <ac:spMkLst>
            <pc:docMk/>
            <pc:sldMk cId="2766663490" sldId="344"/>
            <ac:spMk id="12" creationId="{E55A8031-7B2F-3FE5-7064-13244A936F87}"/>
          </ac:spMkLst>
        </pc:spChg>
        <pc:spChg chg="add del mod">
          <ac:chgData name="Raisa Zandonade Vazzoler" userId="a8b7d810-10dd-4993-a8a1-c5333e77907a" providerId="ADAL" clId="{4F72C71D-787F-4B3A-A344-C10A34FC6FD6}" dt="2025-08-20T11:50:19.060" v="2382" actId="478"/>
          <ac:spMkLst>
            <pc:docMk/>
            <pc:sldMk cId="2766663490" sldId="344"/>
            <ac:spMk id="14" creationId="{FF5A1018-E197-4113-1F6C-8D8317FE5AEF}"/>
          </ac:spMkLst>
        </pc:spChg>
        <pc:spChg chg="add del mod">
          <ac:chgData name="Raisa Zandonade Vazzoler" userId="a8b7d810-10dd-4993-a8a1-c5333e77907a" providerId="ADAL" clId="{4F72C71D-787F-4B3A-A344-C10A34FC6FD6}" dt="2025-08-20T11:52:09.312" v="2401" actId="478"/>
          <ac:spMkLst>
            <pc:docMk/>
            <pc:sldMk cId="2766663490" sldId="344"/>
            <ac:spMk id="16" creationId="{CD5E309E-3075-95C4-6096-E16080643DAC}"/>
          </ac:spMkLst>
        </pc:spChg>
        <pc:spChg chg="add del mod">
          <ac:chgData name="Raisa Zandonade Vazzoler" userId="a8b7d810-10dd-4993-a8a1-c5333e77907a" providerId="ADAL" clId="{4F72C71D-787F-4B3A-A344-C10A34FC6FD6}" dt="2025-08-20T11:52:31.226" v="2409" actId="478"/>
          <ac:spMkLst>
            <pc:docMk/>
            <pc:sldMk cId="2766663490" sldId="344"/>
            <ac:spMk id="18" creationId="{C6E9DF1F-7B4A-3B10-6295-19065BA1DFBF}"/>
          </ac:spMkLst>
        </pc:spChg>
        <pc:spChg chg="add del mod">
          <ac:chgData name="Raisa Zandonade Vazzoler" userId="a8b7d810-10dd-4993-a8a1-c5333e77907a" providerId="ADAL" clId="{4F72C71D-787F-4B3A-A344-C10A34FC6FD6}" dt="2025-08-20T11:52:55.036" v="2420" actId="478"/>
          <ac:spMkLst>
            <pc:docMk/>
            <pc:sldMk cId="2766663490" sldId="344"/>
            <ac:spMk id="20" creationId="{20052BAB-15FB-3FE0-D850-5B4621067C6E}"/>
          </ac:spMkLst>
        </pc:spChg>
        <pc:spChg chg="add del mod">
          <ac:chgData name="Raisa Zandonade Vazzoler" userId="a8b7d810-10dd-4993-a8a1-c5333e77907a" providerId="ADAL" clId="{4F72C71D-787F-4B3A-A344-C10A34FC6FD6}" dt="2025-08-20T11:53:14.905" v="2427" actId="478"/>
          <ac:spMkLst>
            <pc:docMk/>
            <pc:sldMk cId="2766663490" sldId="344"/>
            <ac:spMk id="23" creationId="{A726545A-3CD4-88DE-6211-8E1D42ABABCC}"/>
          </ac:spMkLst>
        </pc:spChg>
        <pc:graphicFrameChg chg="mod modGraphic">
          <ac:chgData name="Raisa Zandonade Vazzoler" userId="a8b7d810-10dd-4993-a8a1-c5333e77907a" providerId="ADAL" clId="{4F72C71D-787F-4B3A-A344-C10A34FC6FD6}" dt="2025-08-20T13:11:32.376" v="3088" actId="13926"/>
          <ac:graphicFrameMkLst>
            <pc:docMk/>
            <pc:sldMk cId="2766663490" sldId="344"/>
            <ac:graphicFrameMk id="6" creationId="{FDDAB499-F9A0-DB18-F7C5-8AD426B982B7}"/>
          </ac:graphicFrameMkLst>
        </pc:graphicFrameChg>
      </pc:sldChg>
      <pc:sldChg chg="addSp delSp modSp add mod">
        <pc:chgData name="Raisa Zandonade Vazzoler" userId="a8b7d810-10dd-4993-a8a1-c5333e77907a" providerId="ADAL" clId="{4F72C71D-787F-4B3A-A344-C10A34FC6FD6}" dt="2025-08-20T12:31:29.078" v="2889" actId="1076"/>
        <pc:sldMkLst>
          <pc:docMk/>
          <pc:sldMk cId="693354587" sldId="345"/>
        </pc:sldMkLst>
        <pc:spChg chg="add mod">
          <ac:chgData name="Raisa Zandonade Vazzoler" userId="a8b7d810-10dd-4993-a8a1-c5333e77907a" providerId="ADAL" clId="{4F72C71D-787F-4B3A-A344-C10A34FC6FD6}" dt="2025-08-20T12:29:37.166" v="2826" actId="1582"/>
          <ac:spMkLst>
            <pc:docMk/>
            <pc:sldMk cId="693354587" sldId="345"/>
            <ac:spMk id="6" creationId="{D2C4E40F-0A16-79DF-AB7E-EAAD5663C8AB}"/>
          </ac:spMkLst>
        </pc:spChg>
        <pc:spChg chg="add mod">
          <ac:chgData name="Raisa Zandonade Vazzoler" userId="a8b7d810-10dd-4993-a8a1-c5333e77907a" providerId="ADAL" clId="{4F72C71D-787F-4B3A-A344-C10A34FC6FD6}" dt="2025-08-20T12:31:29.078" v="2889" actId="1076"/>
          <ac:spMkLst>
            <pc:docMk/>
            <pc:sldMk cId="693354587" sldId="345"/>
            <ac:spMk id="7" creationId="{556C0813-EA56-E94F-A715-C48CD5713230}"/>
          </ac:spMkLst>
        </pc:spChg>
        <pc:picChg chg="del">
          <ac:chgData name="Raisa Zandonade Vazzoler" userId="a8b7d810-10dd-4993-a8a1-c5333e77907a" providerId="ADAL" clId="{4F72C71D-787F-4B3A-A344-C10A34FC6FD6}" dt="2025-08-20T12:27:41.209" v="2819" actId="478"/>
          <ac:picMkLst>
            <pc:docMk/>
            <pc:sldMk cId="693354587" sldId="345"/>
            <ac:picMk id="2" creationId="{3DDABB5A-69C3-CE93-26E3-AC02D25E53C8}"/>
          </ac:picMkLst>
        </pc:picChg>
        <pc:picChg chg="add mod">
          <ac:chgData name="Raisa Zandonade Vazzoler" userId="a8b7d810-10dd-4993-a8a1-c5333e77907a" providerId="ADAL" clId="{4F72C71D-787F-4B3A-A344-C10A34FC6FD6}" dt="2025-08-20T12:28:11.413" v="2821" actId="1076"/>
          <ac:picMkLst>
            <pc:docMk/>
            <pc:sldMk cId="693354587" sldId="345"/>
            <ac:picMk id="5" creationId="{66981320-C69C-7374-567B-719E7D29213A}"/>
          </ac:picMkLst>
        </pc:picChg>
      </pc:sldChg>
      <pc:sldChg chg="new del">
        <pc:chgData name="Raisa Zandonade Vazzoler" userId="a8b7d810-10dd-4993-a8a1-c5333e77907a" providerId="ADAL" clId="{4F72C71D-787F-4B3A-A344-C10A34FC6FD6}" dt="2025-08-20T12:27:31.151" v="2817" actId="680"/>
        <pc:sldMkLst>
          <pc:docMk/>
          <pc:sldMk cId="1716487541" sldId="345"/>
        </pc:sldMkLst>
      </pc:sldChg>
      <pc:sldChg chg="new del">
        <pc:chgData name="Raisa Zandonade Vazzoler" userId="a8b7d810-10dd-4993-a8a1-c5333e77907a" providerId="ADAL" clId="{4F72C71D-787F-4B3A-A344-C10A34FC6FD6}" dt="2025-08-20T12:35:11.696" v="2892" actId="47"/>
        <pc:sldMkLst>
          <pc:docMk/>
          <pc:sldMk cId="557326463" sldId="346"/>
        </pc:sldMkLst>
      </pc:sldChg>
      <pc:sldChg chg="addSp delSp modSp add mod">
        <pc:chgData name="Raisa Zandonade Vazzoler" userId="a8b7d810-10dd-4993-a8a1-c5333e77907a" providerId="ADAL" clId="{4F72C71D-787F-4B3A-A344-C10A34FC6FD6}" dt="2025-08-20T12:36:31.488" v="2904" actId="12788"/>
        <pc:sldMkLst>
          <pc:docMk/>
          <pc:sldMk cId="2938538297" sldId="347"/>
        </pc:sldMkLst>
        <pc:spChg chg="del">
          <ac:chgData name="Raisa Zandonade Vazzoler" userId="a8b7d810-10dd-4993-a8a1-c5333e77907a" providerId="ADAL" clId="{4F72C71D-787F-4B3A-A344-C10A34FC6FD6}" dt="2025-08-20T12:35:16.710" v="2894" actId="478"/>
          <ac:spMkLst>
            <pc:docMk/>
            <pc:sldMk cId="2938538297" sldId="347"/>
            <ac:spMk id="6" creationId="{E31506B4-8EEC-8A10-F34B-06070B54DF3B}"/>
          </ac:spMkLst>
        </pc:spChg>
        <pc:spChg chg="del">
          <ac:chgData name="Raisa Zandonade Vazzoler" userId="a8b7d810-10dd-4993-a8a1-c5333e77907a" providerId="ADAL" clId="{4F72C71D-787F-4B3A-A344-C10A34FC6FD6}" dt="2025-08-20T12:35:18.239" v="2895" actId="478"/>
          <ac:spMkLst>
            <pc:docMk/>
            <pc:sldMk cId="2938538297" sldId="347"/>
            <ac:spMk id="7" creationId="{26461AB2-5B74-A62B-ACAE-FDF268A804CF}"/>
          </ac:spMkLst>
        </pc:spChg>
        <pc:picChg chg="add mod">
          <ac:chgData name="Raisa Zandonade Vazzoler" userId="a8b7d810-10dd-4993-a8a1-c5333e77907a" providerId="ADAL" clId="{4F72C71D-787F-4B3A-A344-C10A34FC6FD6}" dt="2025-08-20T12:36:31.488" v="2904" actId="12788"/>
          <ac:picMkLst>
            <pc:docMk/>
            <pc:sldMk cId="2938538297" sldId="347"/>
            <ac:picMk id="4" creationId="{4909F4C3-6CD6-718C-F406-2F7C311FCECB}"/>
          </ac:picMkLst>
        </pc:picChg>
        <pc:picChg chg="del">
          <ac:chgData name="Raisa Zandonade Vazzoler" userId="a8b7d810-10dd-4993-a8a1-c5333e77907a" providerId="ADAL" clId="{4F72C71D-787F-4B3A-A344-C10A34FC6FD6}" dt="2025-08-20T12:35:15.459" v="2893" actId="478"/>
          <ac:picMkLst>
            <pc:docMk/>
            <pc:sldMk cId="2938538297" sldId="347"/>
            <ac:picMk id="5" creationId="{3E353BF0-069D-4789-EDC1-081C773DE71B}"/>
          </ac:picMkLst>
        </pc:picChg>
      </pc:sldChg>
      <pc:sldChg chg="addSp delSp modSp add mod">
        <pc:chgData name="Raisa Zandonade Vazzoler" userId="a8b7d810-10dd-4993-a8a1-c5333e77907a" providerId="ADAL" clId="{4F72C71D-787F-4B3A-A344-C10A34FC6FD6}" dt="2025-08-20T13:15:16.724" v="3100" actId="1076"/>
        <pc:sldMkLst>
          <pc:docMk/>
          <pc:sldMk cId="1223084419" sldId="348"/>
        </pc:sldMkLst>
        <pc:graphicFrameChg chg="del">
          <ac:chgData name="Raisa Zandonade Vazzoler" userId="a8b7d810-10dd-4993-a8a1-c5333e77907a" providerId="ADAL" clId="{4F72C71D-787F-4B3A-A344-C10A34FC6FD6}" dt="2025-08-20T13:02:06.634" v="2940" actId="478"/>
          <ac:graphicFrameMkLst>
            <pc:docMk/>
            <pc:sldMk cId="1223084419" sldId="348"/>
            <ac:graphicFrameMk id="5" creationId="{6A8F109C-FEEF-D51C-61DE-E2A24E58696A}"/>
          </ac:graphicFrameMkLst>
        </pc:graphicFrameChg>
        <pc:picChg chg="add mod">
          <ac:chgData name="Raisa Zandonade Vazzoler" userId="a8b7d810-10dd-4993-a8a1-c5333e77907a" providerId="ADAL" clId="{4F72C71D-787F-4B3A-A344-C10A34FC6FD6}" dt="2025-08-20T13:15:12.952" v="3098" actId="1076"/>
          <ac:picMkLst>
            <pc:docMk/>
            <pc:sldMk cId="1223084419" sldId="348"/>
            <ac:picMk id="4" creationId="{9CF63FA9-1C33-D96D-E353-4868CEBCBFDF}"/>
          </ac:picMkLst>
        </pc:picChg>
        <pc:picChg chg="add mod">
          <ac:chgData name="Raisa Zandonade Vazzoler" userId="a8b7d810-10dd-4993-a8a1-c5333e77907a" providerId="ADAL" clId="{4F72C71D-787F-4B3A-A344-C10A34FC6FD6}" dt="2025-08-20T13:15:16.724" v="3100" actId="1076"/>
          <ac:picMkLst>
            <pc:docMk/>
            <pc:sldMk cId="1223084419" sldId="348"/>
            <ac:picMk id="7" creationId="{9B8E6897-0B48-5449-93AC-D827CEB9740A}"/>
          </ac:picMkLst>
        </pc:picChg>
      </pc:sldChg>
      <pc:sldChg chg="addSp delSp modSp add mod">
        <pc:chgData name="Raisa Zandonade Vazzoler" userId="a8b7d810-10dd-4993-a8a1-c5333e77907a" providerId="ADAL" clId="{4F72C71D-787F-4B3A-A344-C10A34FC6FD6}" dt="2025-08-20T13:17:11.561" v="3111" actId="1076"/>
        <pc:sldMkLst>
          <pc:docMk/>
          <pc:sldMk cId="1319789795" sldId="349"/>
        </pc:sldMkLst>
        <pc:picChg chg="del">
          <ac:chgData name="Raisa Zandonade Vazzoler" userId="a8b7d810-10dd-4993-a8a1-c5333e77907a" providerId="ADAL" clId="{4F72C71D-787F-4B3A-A344-C10A34FC6FD6}" dt="2025-08-20T13:15:31.584" v="3102" actId="478"/>
          <ac:picMkLst>
            <pc:docMk/>
            <pc:sldMk cId="1319789795" sldId="349"/>
            <ac:picMk id="4" creationId="{4B6B1252-A430-D362-34EB-D99D034B0B2E}"/>
          </ac:picMkLst>
        </pc:picChg>
        <pc:picChg chg="add mod">
          <ac:chgData name="Raisa Zandonade Vazzoler" userId="a8b7d810-10dd-4993-a8a1-c5333e77907a" providerId="ADAL" clId="{4F72C71D-787F-4B3A-A344-C10A34FC6FD6}" dt="2025-08-20T13:17:02.580" v="3108" actId="1076"/>
          <ac:picMkLst>
            <pc:docMk/>
            <pc:sldMk cId="1319789795" sldId="349"/>
            <ac:picMk id="5" creationId="{37A7837B-846D-A7D5-A65C-7661C68BCA8D}"/>
          </ac:picMkLst>
        </pc:picChg>
        <pc:picChg chg="del">
          <ac:chgData name="Raisa Zandonade Vazzoler" userId="a8b7d810-10dd-4993-a8a1-c5333e77907a" providerId="ADAL" clId="{4F72C71D-787F-4B3A-A344-C10A34FC6FD6}" dt="2025-08-20T13:15:32.269" v="3103" actId="478"/>
          <ac:picMkLst>
            <pc:docMk/>
            <pc:sldMk cId="1319789795" sldId="349"/>
            <ac:picMk id="7" creationId="{C194F3B3-44D0-06B4-FADD-CB984768B0E3}"/>
          </ac:picMkLst>
        </pc:picChg>
        <pc:picChg chg="add mod">
          <ac:chgData name="Raisa Zandonade Vazzoler" userId="a8b7d810-10dd-4993-a8a1-c5333e77907a" providerId="ADAL" clId="{4F72C71D-787F-4B3A-A344-C10A34FC6FD6}" dt="2025-08-20T13:17:11.561" v="3111" actId="1076"/>
          <ac:picMkLst>
            <pc:docMk/>
            <pc:sldMk cId="1319789795" sldId="349"/>
            <ac:picMk id="8" creationId="{51CED9B2-55D2-4063-313E-AD3A17B33D87}"/>
          </ac:picMkLst>
        </pc:picChg>
      </pc:sldChg>
      <pc:sldChg chg="addSp delSp modSp add mod">
        <pc:chgData name="Raisa Zandonade Vazzoler" userId="a8b7d810-10dd-4993-a8a1-c5333e77907a" providerId="ADAL" clId="{4F72C71D-787F-4B3A-A344-C10A34FC6FD6}" dt="2025-08-20T14:00:31.073" v="3193" actId="164"/>
        <pc:sldMkLst>
          <pc:docMk/>
          <pc:sldMk cId="1955984732" sldId="350"/>
        </pc:sldMkLst>
        <pc:spChg chg="add del">
          <ac:chgData name="Raisa Zandonade Vazzoler" userId="a8b7d810-10dd-4993-a8a1-c5333e77907a" providerId="ADAL" clId="{4F72C71D-787F-4B3A-A344-C10A34FC6FD6}" dt="2025-08-20T13:59:25.076" v="3190" actId="478"/>
          <ac:spMkLst>
            <pc:docMk/>
            <pc:sldMk cId="1955984732" sldId="350"/>
            <ac:spMk id="9" creationId="{6F42CB96-F2EF-C044-E115-8F0442A1FA5A}"/>
          </ac:spMkLst>
        </pc:spChg>
        <pc:grpChg chg="add mod">
          <ac:chgData name="Raisa Zandonade Vazzoler" userId="a8b7d810-10dd-4993-a8a1-c5333e77907a" providerId="ADAL" clId="{4F72C71D-787F-4B3A-A344-C10A34FC6FD6}" dt="2025-08-20T14:00:31.073" v="3193" actId="164"/>
          <ac:grpSpMkLst>
            <pc:docMk/>
            <pc:sldMk cId="1955984732" sldId="350"/>
            <ac:grpSpMk id="12" creationId="{997AD63A-DB60-DF99-9C5C-D98E1EAA3968}"/>
          </ac:grpSpMkLst>
        </pc:grpChg>
        <pc:graphicFrameChg chg="add mod modGraphic">
          <ac:chgData name="Raisa Zandonade Vazzoler" userId="a8b7d810-10dd-4993-a8a1-c5333e77907a" providerId="ADAL" clId="{4F72C71D-787F-4B3A-A344-C10A34FC6FD6}" dt="2025-08-20T13:56:13.418" v="3186"/>
          <ac:graphicFrameMkLst>
            <pc:docMk/>
            <pc:sldMk cId="1955984732" sldId="350"/>
            <ac:graphicFrameMk id="2" creationId="{BE3CB884-1E30-AD2F-74F4-33FB4DEDD071}"/>
          </ac:graphicFrameMkLst>
        </pc:graphicFrameChg>
        <pc:picChg chg="del">
          <ac:chgData name="Raisa Zandonade Vazzoler" userId="a8b7d810-10dd-4993-a8a1-c5333e77907a" providerId="ADAL" clId="{4F72C71D-787F-4B3A-A344-C10A34FC6FD6}" dt="2025-08-20T13:50:51.293" v="3113" actId="478"/>
          <ac:picMkLst>
            <pc:docMk/>
            <pc:sldMk cId="1955984732" sldId="350"/>
            <ac:picMk id="5" creationId="{CB51A951-A393-958D-C457-3A748588C37B}"/>
          </ac:picMkLst>
        </pc:picChg>
        <pc:picChg chg="add mod">
          <ac:chgData name="Raisa Zandonade Vazzoler" userId="a8b7d810-10dd-4993-a8a1-c5333e77907a" providerId="ADAL" clId="{4F72C71D-787F-4B3A-A344-C10A34FC6FD6}" dt="2025-08-20T14:00:31.073" v="3193" actId="164"/>
          <ac:picMkLst>
            <pc:docMk/>
            <pc:sldMk cId="1955984732" sldId="350"/>
            <ac:picMk id="6" creationId="{8F87310B-BBB6-AF16-C068-200F1AD3E0BB}"/>
          </ac:picMkLst>
        </pc:picChg>
        <pc:picChg chg="del">
          <ac:chgData name="Raisa Zandonade Vazzoler" userId="a8b7d810-10dd-4993-a8a1-c5333e77907a" providerId="ADAL" clId="{4F72C71D-787F-4B3A-A344-C10A34FC6FD6}" dt="2025-08-20T13:50:52.852" v="3114" actId="478"/>
          <ac:picMkLst>
            <pc:docMk/>
            <pc:sldMk cId="1955984732" sldId="350"/>
            <ac:picMk id="8" creationId="{4AE02DB9-7CDF-FF17-955E-4D7C74E3A786}"/>
          </ac:picMkLst>
        </pc:picChg>
        <pc:picChg chg="add mod">
          <ac:chgData name="Raisa Zandonade Vazzoler" userId="a8b7d810-10dd-4993-a8a1-c5333e77907a" providerId="ADAL" clId="{4F72C71D-787F-4B3A-A344-C10A34FC6FD6}" dt="2025-08-20T14:00:31.073" v="3193" actId="164"/>
          <ac:picMkLst>
            <pc:docMk/>
            <pc:sldMk cId="1955984732" sldId="350"/>
            <ac:picMk id="11" creationId="{C86D3F77-62C5-DEBD-CDAA-DCD10802340C}"/>
          </ac:picMkLst>
        </pc:picChg>
      </pc:sldChg>
      <pc:sldChg chg="addSp delSp modSp add mod">
        <pc:chgData name="Raisa Zandonade Vazzoler" userId="a8b7d810-10dd-4993-a8a1-c5333e77907a" providerId="ADAL" clId="{4F72C71D-787F-4B3A-A344-C10A34FC6FD6}" dt="2025-08-20T14:11:34.521" v="3331" actId="20577"/>
        <pc:sldMkLst>
          <pc:docMk/>
          <pc:sldMk cId="2469012634" sldId="351"/>
        </pc:sldMkLst>
        <pc:grpChg chg="del">
          <ac:chgData name="Raisa Zandonade Vazzoler" userId="a8b7d810-10dd-4993-a8a1-c5333e77907a" providerId="ADAL" clId="{4F72C71D-787F-4B3A-A344-C10A34FC6FD6}" dt="2025-08-20T14:05:51.716" v="3244" actId="478"/>
          <ac:grpSpMkLst>
            <pc:docMk/>
            <pc:sldMk cId="2469012634" sldId="351"/>
            <ac:grpSpMk id="12" creationId="{A44A31F3-0BE3-A84F-83C9-9442612B37FF}"/>
          </ac:grpSpMkLst>
        </pc:grpChg>
        <pc:graphicFrameChg chg="mod">
          <ac:chgData name="Raisa Zandonade Vazzoler" userId="a8b7d810-10dd-4993-a8a1-c5333e77907a" providerId="ADAL" clId="{4F72C71D-787F-4B3A-A344-C10A34FC6FD6}" dt="2025-08-20T14:11:34.521" v="3331" actId="20577"/>
          <ac:graphicFrameMkLst>
            <pc:docMk/>
            <pc:sldMk cId="2469012634" sldId="351"/>
            <ac:graphicFrameMk id="2" creationId="{B40A2BB4-8673-121B-7C5F-078E5E3DEBD0}"/>
          </ac:graphicFrameMkLst>
        </pc:graphicFrameChg>
        <pc:picChg chg="add mod">
          <ac:chgData name="Raisa Zandonade Vazzoler" userId="a8b7d810-10dd-4993-a8a1-c5333e77907a" providerId="ADAL" clId="{4F72C71D-787F-4B3A-A344-C10A34FC6FD6}" dt="2025-08-20T14:07:00.675" v="3247" actId="1076"/>
          <ac:picMkLst>
            <pc:docMk/>
            <pc:sldMk cId="2469012634" sldId="351"/>
            <ac:picMk id="5" creationId="{416F097B-78F6-1A3A-702A-C2B64096A84B}"/>
          </ac:picMkLst>
        </pc:picChg>
      </pc:sldChg>
      <pc:sldChg chg="addSp delSp modSp add mod">
        <pc:chgData name="Raisa Zandonade Vazzoler" userId="a8b7d810-10dd-4993-a8a1-c5333e77907a" providerId="ADAL" clId="{4F72C71D-787F-4B3A-A344-C10A34FC6FD6}" dt="2025-08-20T14:12:34.099" v="3337" actId="1076"/>
        <pc:sldMkLst>
          <pc:docMk/>
          <pc:sldMk cId="4011337786" sldId="352"/>
        </pc:sldMkLst>
        <pc:spChg chg="add mod">
          <ac:chgData name="Raisa Zandonade Vazzoler" userId="a8b7d810-10dd-4993-a8a1-c5333e77907a" providerId="ADAL" clId="{4F72C71D-787F-4B3A-A344-C10A34FC6FD6}" dt="2025-08-20T14:10:52.288" v="3321" actId="207"/>
          <ac:spMkLst>
            <pc:docMk/>
            <pc:sldMk cId="4011337786" sldId="352"/>
            <ac:spMk id="6" creationId="{21EA2522-7A2B-8E2E-14EB-BA774A9D2D71}"/>
          </ac:spMkLst>
        </pc:spChg>
        <pc:spChg chg="add mod">
          <ac:chgData name="Raisa Zandonade Vazzoler" userId="a8b7d810-10dd-4993-a8a1-c5333e77907a" providerId="ADAL" clId="{4F72C71D-787F-4B3A-A344-C10A34FC6FD6}" dt="2025-08-20T14:12:34.099" v="3337" actId="1076"/>
          <ac:spMkLst>
            <pc:docMk/>
            <pc:sldMk cId="4011337786" sldId="352"/>
            <ac:spMk id="9" creationId="{2BA93FEC-1BDC-3D54-E633-17713A71B3F8}"/>
          </ac:spMkLst>
        </pc:spChg>
        <pc:spChg chg="add mod">
          <ac:chgData name="Raisa Zandonade Vazzoler" userId="a8b7d810-10dd-4993-a8a1-c5333e77907a" providerId="ADAL" clId="{4F72C71D-787F-4B3A-A344-C10A34FC6FD6}" dt="2025-08-20T14:12:34.099" v="3337" actId="1076"/>
          <ac:spMkLst>
            <pc:docMk/>
            <pc:sldMk cId="4011337786" sldId="352"/>
            <ac:spMk id="10" creationId="{E2A968A5-BE3F-A7B3-6576-630A08DD4429}"/>
          </ac:spMkLst>
        </pc:spChg>
        <pc:graphicFrameChg chg="del">
          <ac:chgData name="Raisa Zandonade Vazzoler" userId="a8b7d810-10dd-4993-a8a1-c5333e77907a" providerId="ADAL" clId="{4F72C71D-787F-4B3A-A344-C10A34FC6FD6}" dt="2025-08-20T14:09:14.297" v="3250" actId="478"/>
          <ac:graphicFrameMkLst>
            <pc:docMk/>
            <pc:sldMk cId="4011337786" sldId="352"/>
            <ac:graphicFrameMk id="2" creationId="{21C35A1D-2012-FFF3-B9EF-9A0B48B9425A}"/>
          </ac:graphicFrameMkLst>
        </pc:graphicFrameChg>
        <pc:picChg chg="del">
          <ac:chgData name="Raisa Zandonade Vazzoler" userId="a8b7d810-10dd-4993-a8a1-c5333e77907a" providerId="ADAL" clId="{4F72C71D-787F-4B3A-A344-C10A34FC6FD6}" dt="2025-08-20T14:09:15.186" v="3251" actId="478"/>
          <ac:picMkLst>
            <pc:docMk/>
            <pc:sldMk cId="4011337786" sldId="352"/>
            <ac:picMk id="5" creationId="{E00AFF95-DFD0-D0CE-DF1B-786850E89318}"/>
          </ac:picMkLst>
        </pc:picChg>
        <pc:picChg chg="add mod">
          <ac:chgData name="Raisa Zandonade Vazzoler" userId="a8b7d810-10dd-4993-a8a1-c5333e77907a" providerId="ADAL" clId="{4F72C71D-787F-4B3A-A344-C10A34FC6FD6}" dt="2025-08-20T14:12:08.501" v="3335" actId="1076"/>
          <ac:picMkLst>
            <pc:docMk/>
            <pc:sldMk cId="4011337786" sldId="352"/>
            <ac:picMk id="8" creationId="{8A77B9B4-D5C9-28E9-F287-B8675314E726}"/>
          </ac:picMkLst>
        </pc:picChg>
      </pc:sldChg>
      <pc:sldChg chg="addSp delSp modSp add mod">
        <pc:chgData name="Raisa Zandonade Vazzoler" userId="a8b7d810-10dd-4993-a8a1-c5333e77907a" providerId="ADAL" clId="{4F72C71D-787F-4B3A-A344-C10A34FC6FD6}" dt="2025-08-20T14:33:47.162" v="3572" actId="1076"/>
        <pc:sldMkLst>
          <pc:docMk/>
          <pc:sldMk cId="2055575689" sldId="353"/>
        </pc:sldMkLst>
        <pc:spChg chg="add mod">
          <ac:chgData name="Raisa Zandonade Vazzoler" userId="a8b7d810-10dd-4993-a8a1-c5333e77907a" providerId="ADAL" clId="{4F72C71D-787F-4B3A-A344-C10A34FC6FD6}" dt="2025-08-20T14:18:25.242" v="3396" actId="1076"/>
          <ac:spMkLst>
            <pc:docMk/>
            <pc:sldMk cId="2055575689" sldId="353"/>
            <ac:spMk id="5" creationId="{40A416D5-FE49-C654-4387-F8348B92653F}"/>
          </ac:spMkLst>
        </pc:spChg>
        <pc:spChg chg="mod">
          <ac:chgData name="Raisa Zandonade Vazzoler" userId="a8b7d810-10dd-4993-a8a1-c5333e77907a" providerId="ADAL" clId="{4F72C71D-787F-4B3A-A344-C10A34FC6FD6}" dt="2025-08-20T14:14:39.624" v="3361" actId="20577"/>
          <ac:spMkLst>
            <pc:docMk/>
            <pc:sldMk cId="2055575689" sldId="353"/>
            <ac:spMk id="6" creationId="{863C6E66-3C3A-EA8E-ED62-41EBB8842E3F}"/>
          </ac:spMkLst>
        </pc:spChg>
        <pc:spChg chg="add mod">
          <ac:chgData name="Raisa Zandonade Vazzoler" userId="a8b7d810-10dd-4993-a8a1-c5333e77907a" providerId="ADAL" clId="{4F72C71D-787F-4B3A-A344-C10A34FC6FD6}" dt="2025-08-20T14:33:47.162" v="3572" actId="1076"/>
          <ac:spMkLst>
            <pc:docMk/>
            <pc:sldMk cId="2055575689" sldId="353"/>
            <ac:spMk id="7" creationId="{4556889E-8EE9-A117-7FDE-73B9FC0383C7}"/>
          </ac:spMkLst>
        </pc:spChg>
        <pc:spChg chg="del">
          <ac:chgData name="Raisa Zandonade Vazzoler" userId="a8b7d810-10dd-4993-a8a1-c5333e77907a" providerId="ADAL" clId="{4F72C71D-787F-4B3A-A344-C10A34FC6FD6}" dt="2025-08-20T14:14:03.580" v="3341" actId="478"/>
          <ac:spMkLst>
            <pc:docMk/>
            <pc:sldMk cId="2055575689" sldId="353"/>
            <ac:spMk id="9" creationId="{F37306B9-258F-EF85-B3BB-BFFB9539D7AE}"/>
          </ac:spMkLst>
        </pc:spChg>
        <pc:spChg chg="del">
          <ac:chgData name="Raisa Zandonade Vazzoler" userId="a8b7d810-10dd-4993-a8a1-c5333e77907a" providerId="ADAL" clId="{4F72C71D-787F-4B3A-A344-C10A34FC6FD6}" dt="2025-08-20T14:14:02.799" v="3340" actId="478"/>
          <ac:spMkLst>
            <pc:docMk/>
            <pc:sldMk cId="2055575689" sldId="353"/>
            <ac:spMk id="10" creationId="{54D6B956-5CFF-6D38-652D-0153ED8864CC}"/>
          </ac:spMkLst>
        </pc:spChg>
        <pc:picChg chg="add mod">
          <ac:chgData name="Raisa Zandonade Vazzoler" userId="a8b7d810-10dd-4993-a8a1-c5333e77907a" providerId="ADAL" clId="{4F72C71D-787F-4B3A-A344-C10A34FC6FD6}" dt="2025-08-20T14:18:25.242" v="3396" actId="1076"/>
          <ac:picMkLst>
            <pc:docMk/>
            <pc:sldMk cId="2055575689" sldId="353"/>
            <ac:picMk id="4" creationId="{D2051A97-DEAA-A3C4-B999-86CC0138E634}"/>
          </ac:picMkLst>
        </pc:picChg>
        <pc:picChg chg="del">
          <ac:chgData name="Raisa Zandonade Vazzoler" userId="a8b7d810-10dd-4993-a8a1-c5333e77907a" providerId="ADAL" clId="{4F72C71D-787F-4B3A-A344-C10A34FC6FD6}" dt="2025-08-20T14:14:00.756" v="3339" actId="478"/>
          <ac:picMkLst>
            <pc:docMk/>
            <pc:sldMk cId="2055575689" sldId="353"/>
            <ac:picMk id="8" creationId="{B1F618F3-2214-16D0-07F6-9D0501B9AD51}"/>
          </ac:picMkLst>
        </pc:picChg>
      </pc:sldChg>
      <pc:sldChg chg="addSp delSp modSp add mod">
        <pc:chgData name="Raisa Zandonade Vazzoler" userId="a8b7d810-10dd-4993-a8a1-c5333e77907a" providerId="ADAL" clId="{4F72C71D-787F-4B3A-A344-C10A34FC6FD6}" dt="2025-08-20T14:35:17.179" v="3592" actId="1076"/>
        <pc:sldMkLst>
          <pc:docMk/>
          <pc:sldMk cId="64146019" sldId="354"/>
        </pc:sldMkLst>
        <pc:spChg chg="mod">
          <ac:chgData name="Raisa Zandonade Vazzoler" userId="a8b7d810-10dd-4993-a8a1-c5333e77907a" providerId="ADAL" clId="{4F72C71D-787F-4B3A-A344-C10A34FC6FD6}" dt="2025-08-20T14:27:13.972" v="3520" actId="207"/>
          <ac:spMkLst>
            <pc:docMk/>
            <pc:sldMk cId="64146019" sldId="354"/>
            <ac:spMk id="5" creationId="{D916EEBE-9878-1267-7DF9-E7FE03CA8E5A}"/>
          </ac:spMkLst>
        </pc:spChg>
        <pc:spChg chg="mod">
          <ac:chgData name="Raisa Zandonade Vazzoler" userId="a8b7d810-10dd-4993-a8a1-c5333e77907a" providerId="ADAL" clId="{4F72C71D-787F-4B3A-A344-C10A34FC6FD6}" dt="2025-08-20T14:21:23.178" v="3417" actId="1076"/>
          <ac:spMkLst>
            <pc:docMk/>
            <pc:sldMk cId="64146019" sldId="354"/>
            <ac:spMk id="6" creationId="{F40A727D-2229-827D-F5D6-860C57E52EDB}"/>
          </ac:spMkLst>
        </pc:spChg>
        <pc:spChg chg="mod">
          <ac:chgData name="Raisa Zandonade Vazzoler" userId="a8b7d810-10dd-4993-a8a1-c5333e77907a" providerId="ADAL" clId="{4F72C71D-787F-4B3A-A344-C10A34FC6FD6}" dt="2025-08-20T14:35:17.179" v="3592" actId="1076"/>
          <ac:spMkLst>
            <pc:docMk/>
            <pc:sldMk cId="64146019" sldId="354"/>
            <ac:spMk id="7" creationId="{45AFEB59-EF48-B0FE-40B8-0129B1DE748A}"/>
          </ac:spMkLst>
        </pc:spChg>
        <pc:picChg chg="del">
          <ac:chgData name="Raisa Zandonade Vazzoler" userId="a8b7d810-10dd-4993-a8a1-c5333e77907a" providerId="ADAL" clId="{4F72C71D-787F-4B3A-A344-C10A34FC6FD6}" dt="2025-08-20T14:20:46.965" v="3411" actId="478"/>
          <ac:picMkLst>
            <pc:docMk/>
            <pc:sldMk cId="64146019" sldId="354"/>
            <ac:picMk id="4" creationId="{1CCB9162-EE02-9C8C-54F6-1D42725C4E55}"/>
          </ac:picMkLst>
        </pc:picChg>
        <pc:picChg chg="add mod">
          <ac:chgData name="Raisa Zandonade Vazzoler" userId="a8b7d810-10dd-4993-a8a1-c5333e77907a" providerId="ADAL" clId="{4F72C71D-787F-4B3A-A344-C10A34FC6FD6}" dt="2025-08-20T14:26:59.458" v="3519" actId="1076"/>
          <ac:picMkLst>
            <pc:docMk/>
            <pc:sldMk cId="64146019" sldId="354"/>
            <ac:picMk id="8" creationId="{4B164A8A-AE72-6F98-A360-762186E2ACDA}"/>
          </ac:picMkLst>
        </pc:picChg>
      </pc:sldChg>
      <pc:sldChg chg="addSp delSp modSp add mod">
        <pc:chgData name="Raisa Zandonade Vazzoler" userId="a8b7d810-10dd-4993-a8a1-c5333e77907a" providerId="ADAL" clId="{4F72C71D-787F-4B3A-A344-C10A34FC6FD6}" dt="2025-08-20T16:10:20.329" v="3649" actId="207"/>
        <pc:sldMkLst>
          <pc:docMk/>
          <pc:sldMk cId="2671903123" sldId="355"/>
        </pc:sldMkLst>
        <pc:spChg chg="del">
          <ac:chgData name="Raisa Zandonade Vazzoler" userId="a8b7d810-10dd-4993-a8a1-c5333e77907a" providerId="ADAL" clId="{4F72C71D-787F-4B3A-A344-C10A34FC6FD6}" dt="2025-08-20T14:28:38.153" v="3553" actId="478"/>
          <ac:spMkLst>
            <pc:docMk/>
            <pc:sldMk cId="2671903123" sldId="355"/>
            <ac:spMk id="5" creationId="{3E3E1E5A-1DE4-663C-FF71-7BFFCCB47CE9}"/>
          </ac:spMkLst>
        </pc:spChg>
        <pc:spChg chg="mod">
          <ac:chgData name="Raisa Zandonade Vazzoler" userId="a8b7d810-10dd-4993-a8a1-c5333e77907a" providerId="ADAL" clId="{4F72C71D-787F-4B3A-A344-C10A34FC6FD6}" dt="2025-08-20T14:28:32.324" v="3550" actId="20577"/>
          <ac:spMkLst>
            <pc:docMk/>
            <pc:sldMk cId="2671903123" sldId="355"/>
            <ac:spMk id="6" creationId="{4A02D027-3F8B-9D35-3680-31072766B974}"/>
          </ac:spMkLst>
        </pc:spChg>
        <pc:spChg chg="del mod">
          <ac:chgData name="Raisa Zandonade Vazzoler" userId="a8b7d810-10dd-4993-a8a1-c5333e77907a" providerId="ADAL" clId="{4F72C71D-787F-4B3A-A344-C10A34FC6FD6}" dt="2025-08-20T14:28:39.495" v="3554" actId="478"/>
          <ac:spMkLst>
            <pc:docMk/>
            <pc:sldMk cId="2671903123" sldId="355"/>
            <ac:spMk id="7" creationId="{1E3E7C03-D675-5624-3A67-3D4F439BAA6F}"/>
          </ac:spMkLst>
        </pc:spChg>
        <pc:spChg chg="add mod">
          <ac:chgData name="Raisa Zandonade Vazzoler" userId="a8b7d810-10dd-4993-a8a1-c5333e77907a" providerId="ADAL" clId="{4F72C71D-787F-4B3A-A344-C10A34FC6FD6}" dt="2025-08-20T16:09:52.010" v="3644" actId="1076"/>
          <ac:spMkLst>
            <pc:docMk/>
            <pc:sldMk cId="2671903123" sldId="355"/>
            <ac:spMk id="9" creationId="{66C0F774-2B30-B91B-AE5A-0F3146B1CC78}"/>
          </ac:spMkLst>
        </pc:spChg>
        <pc:spChg chg="add mod">
          <ac:chgData name="Raisa Zandonade Vazzoler" userId="a8b7d810-10dd-4993-a8a1-c5333e77907a" providerId="ADAL" clId="{4F72C71D-787F-4B3A-A344-C10A34FC6FD6}" dt="2025-08-20T16:10:20.329" v="3649" actId="207"/>
          <ac:spMkLst>
            <pc:docMk/>
            <pc:sldMk cId="2671903123" sldId="355"/>
            <ac:spMk id="10" creationId="{6546A5BB-4C9C-4601-CAAF-EE75EBFCD44C}"/>
          </ac:spMkLst>
        </pc:spChg>
        <pc:picChg chg="add mod">
          <ac:chgData name="Raisa Zandonade Vazzoler" userId="a8b7d810-10dd-4993-a8a1-c5333e77907a" providerId="ADAL" clId="{4F72C71D-787F-4B3A-A344-C10A34FC6FD6}" dt="2025-08-20T14:31:04.180" v="3556" actId="1076"/>
          <ac:picMkLst>
            <pc:docMk/>
            <pc:sldMk cId="2671903123" sldId="355"/>
            <ac:picMk id="4" creationId="{1B47A634-9A2C-FCBC-31D7-F78048C5A4FB}"/>
          </ac:picMkLst>
        </pc:picChg>
        <pc:picChg chg="del">
          <ac:chgData name="Raisa Zandonade Vazzoler" userId="a8b7d810-10dd-4993-a8a1-c5333e77907a" providerId="ADAL" clId="{4F72C71D-787F-4B3A-A344-C10A34FC6FD6}" dt="2025-08-20T14:28:35.563" v="3551" actId="478"/>
          <ac:picMkLst>
            <pc:docMk/>
            <pc:sldMk cId="2671903123" sldId="355"/>
            <ac:picMk id="8" creationId="{496232E8-A1BE-EEC0-5CF3-FB02581F280B}"/>
          </ac:picMkLst>
        </pc:picChg>
      </pc:sldChg>
      <pc:sldChg chg="delSp modSp add mod">
        <pc:chgData name="Raisa Zandonade Vazzoler" userId="a8b7d810-10dd-4993-a8a1-c5333e77907a" providerId="ADAL" clId="{4F72C71D-787F-4B3A-A344-C10A34FC6FD6}" dt="2025-08-20T16:18:44.989" v="3670" actId="208"/>
        <pc:sldMkLst>
          <pc:docMk/>
          <pc:sldMk cId="263978446" sldId="356"/>
        </pc:sldMkLst>
        <pc:spChg chg="mod topLvl">
          <ac:chgData name="Raisa Zandonade Vazzoler" userId="a8b7d810-10dd-4993-a8a1-c5333e77907a" providerId="ADAL" clId="{4F72C71D-787F-4B3A-A344-C10A34FC6FD6}" dt="2025-08-20T16:15:10.574" v="3651" actId="165"/>
          <ac:spMkLst>
            <pc:docMk/>
            <pc:sldMk cId="263978446" sldId="356"/>
            <ac:spMk id="2" creationId="{233EF5F2-EA2F-1528-B112-CE8CCEC41C20}"/>
          </ac:spMkLst>
        </pc:spChg>
        <pc:spChg chg="mod">
          <ac:chgData name="Raisa Zandonade Vazzoler" userId="a8b7d810-10dd-4993-a8a1-c5333e77907a" providerId="ADAL" clId="{4F72C71D-787F-4B3A-A344-C10A34FC6FD6}" dt="2025-08-20T16:15:49.898" v="3654" actId="207"/>
          <ac:spMkLst>
            <pc:docMk/>
            <pc:sldMk cId="263978446" sldId="356"/>
            <ac:spMk id="4" creationId="{9552D3E5-3CE6-0EDD-01A8-64AF553E93FB}"/>
          </ac:spMkLst>
        </pc:spChg>
        <pc:spChg chg="mod topLvl">
          <ac:chgData name="Raisa Zandonade Vazzoler" userId="a8b7d810-10dd-4993-a8a1-c5333e77907a" providerId="ADAL" clId="{4F72C71D-787F-4B3A-A344-C10A34FC6FD6}" dt="2025-08-20T16:15:10.574" v="3651" actId="165"/>
          <ac:spMkLst>
            <pc:docMk/>
            <pc:sldMk cId="263978446" sldId="356"/>
            <ac:spMk id="5" creationId="{CAFF2C7B-4ADD-F45C-70CF-D7CCC95EFC21}"/>
          </ac:spMkLst>
        </pc:spChg>
        <pc:spChg chg="mod">
          <ac:chgData name="Raisa Zandonade Vazzoler" userId="a8b7d810-10dd-4993-a8a1-c5333e77907a" providerId="ADAL" clId="{4F72C71D-787F-4B3A-A344-C10A34FC6FD6}" dt="2025-08-20T16:18:44.989" v="3670" actId="208"/>
          <ac:spMkLst>
            <pc:docMk/>
            <pc:sldMk cId="263978446" sldId="356"/>
            <ac:spMk id="6" creationId="{1A121CDE-CD48-A5C4-9377-10F740B60451}"/>
          </ac:spMkLst>
        </pc:spChg>
        <pc:spChg chg="mod">
          <ac:chgData name="Raisa Zandonade Vazzoler" userId="a8b7d810-10dd-4993-a8a1-c5333e77907a" providerId="ADAL" clId="{4F72C71D-787F-4B3A-A344-C10A34FC6FD6}" dt="2025-08-20T16:17:37.865" v="3665" actId="207"/>
          <ac:spMkLst>
            <pc:docMk/>
            <pc:sldMk cId="263978446" sldId="356"/>
            <ac:spMk id="7" creationId="{FC5B9C1F-0D5E-236D-57C5-0ED81BE97719}"/>
          </ac:spMkLst>
        </pc:spChg>
        <pc:spChg chg="mod topLvl">
          <ac:chgData name="Raisa Zandonade Vazzoler" userId="a8b7d810-10dd-4993-a8a1-c5333e77907a" providerId="ADAL" clId="{4F72C71D-787F-4B3A-A344-C10A34FC6FD6}" dt="2025-08-20T16:17:37.865" v="3665" actId="207"/>
          <ac:spMkLst>
            <pc:docMk/>
            <pc:sldMk cId="263978446" sldId="356"/>
            <ac:spMk id="8" creationId="{F0EDF572-1BF4-2290-DF17-14B7016D21A1}"/>
          </ac:spMkLst>
        </pc:spChg>
        <pc:spChg chg="mod">
          <ac:chgData name="Raisa Zandonade Vazzoler" userId="a8b7d810-10dd-4993-a8a1-c5333e77907a" providerId="ADAL" clId="{4F72C71D-787F-4B3A-A344-C10A34FC6FD6}" dt="2025-08-20T16:17:37.865" v="3665" actId="207"/>
          <ac:spMkLst>
            <pc:docMk/>
            <pc:sldMk cId="263978446" sldId="356"/>
            <ac:spMk id="9" creationId="{63C71CBA-AA05-EEEC-FE82-082276E548D6}"/>
          </ac:spMkLst>
        </pc:spChg>
        <pc:spChg chg="mod topLvl">
          <ac:chgData name="Raisa Zandonade Vazzoler" userId="a8b7d810-10dd-4993-a8a1-c5333e77907a" providerId="ADAL" clId="{4F72C71D-787F-4B3A-A344-C10A34FC6FD6}" dt="2025-08-20T16:16:19.641" v="3660" actId="207"/>
          <ac:spMkLst>
            <pc:docMk/>
            <pc:sldMk cId="263978446" sldId="356"/>
            <ac:spMk id="13" creationId="{5C92F83B-E86F-DEAA-E2FA-3F686F3E61BE}"/>
          </ac:spMkLst>
        </pc:spChg>
        <pc:spChg chg="mod">
          <ac:chgData name="Raisa Zandonade Vazzoler" userId="a8b7d810-10dd-4993-a8a1-c5333e77907a" providerId="ADAL" clId="{4F72C71D-787F-4B3A-A344-C10A34FC6FD6}" dt="2025-08-20T16:16:08.011" v="3657" actId="1076"/>
          <ac:spMkLst>
            <pc:docMk/>
            <pc:sldMk cId="263978446" sldId="356"/>
            <ac:spMk id="14" creationId="{6F0F36C8-CD73-14D2-3C63-6DBF188D4923}"/>
          </ac:spMkLst>
        </pc:spChg>
        <pc:spChg chg="mod topLvl">
          <ac:chgData name="Raisa Zandonade Vazzoler" userId="a8b7d810-10dd-4993-a8a1-c5333e77907a" providerId="ADAL" clId="{4F72C71D-787F-4B3A-A344-C10A34FC6FD6}" dt="2025-08-20T16:16:56.415" v="3662" actId="207"/>
          <ac:spMkLst>
            <pc:docMk/>
            <pc:sldMk cId="263978446" sldId="356"/>
            <ac:spMk id="16" creationId="{6FE9D333-9BAC-AFC5-8771-31459F7CD62E}"/>
          </ac:spMkLst>
        </pc:spChg>
        <pc:spChg chg="mod topLvl">
          <ac:chgData name="Raisa Zandonade Vazzoler" userId="a8b7d810-10dd-4993-a8a1-c5333e77907a" providerId="ADAL" clId="{4F72C71D-787F-4B3A-A344-C10A34FC6FD6}" dt="2025-08-20T16:16:52.535" v="3661" actId="207"/>
          <ac:spMkLst>
            <pc:docMk/>
            <pc:sldMk cId="263978446" sldId="356"/>
            <ac:spMk id="17" creationId="{0ED7998F-4A50-C594-14DD-4912ECFCB20E}"/>
          </ac:spMkLst>
        </pc:spChg>
        <pc:spChg chg="mod topLvl">
          <ac:chgData name="Raisa Zandonade Vazzoler" userId="a8b7d810-10dd-4993-a8a1-c5333e77907a" providerId="ADAL" clId="{4F72C71D-787F-4B3A-A344-C10A34FC6FD6}" dt="2025-08-20T16:15:10.574" v="3651" actId="165"/>
          <ac:spMkLst>
            <pc:docMk/>
            <pc:sldMk cId="263978446" sldId="356"/>
            <ac:spMk id="18" creationId="{D58D5C30-66B8-8AB6-57FE-03C1B72F3F6E}"/>
          </ac:spMkLst>
        </pc:spChg>
        <pc:spChg chg="mod">
          <ac:chgData name="Raisa Zandonade Vazzoler" userId="a8b7d810-10dd-4993-a8a1-c5333e77907a" providerId="ADAL" clId="{4F72C71D-787F-4B3A-A344-C10A34FC6FD6}" dt="2025-08-20T16:17:37.865" v="3665" actId="207"/>
          <ac:spMkLst>
            <pc:docMk/>
            <pc:sldMk cId="263978446" sldId="356"/>
            <ac:spMk id="19" creationId="{9A6FDCC8-0981-C65A-61A4-E0F75026B134}"/>
          </ac:spMkLst>
        </pc:spChg>
        <pc:spChg chg="mod">
          <ac:chgData name="Raisa Zandonade Vazzoler" userId="a8b7d810-10dd-4993-a8a1-c5333e77907a" providerId="ADAL" clId="{4F72C71D-787F-4B3A-A344-C10A34FC6FD6}" dt="2025-08-20T16:16:56.415" v="3662" actId="207"/>
          <ac:spMkLst>
            <pc:docMk/>
            <pc:sldMk cId="263978446" sldId="356"/>
            <ac:spMk id="20" creationId="{93679AAC-0440-74B4-1692-CC3C8B334011}"/>
          </ac:spMkLst>
        </pc:spChg>
        <pc:spChg chg="mod">
          <ac:chgData name="Raisa Zandonade Vazzoler" userId="a8b7d810-10dd-4993-a8a1-c5333e77907a" providerId="ADAL" clId="{4F72C71D-787F-4B3A-A344-C10A34FC6FD6}" dt="2025-08-20T16:16:56.415" v="3662" actId="207"/>
          <ac:spMkLst>
            <pc:docMk/>
            <pc:sldMk cId="263978446" sldId="356"/>
            <ac:spMk id="22" creationId="{4F80E5C1-4B1D-4601-DC3A-008566A308A6}"/>
          </ac:spMkLst>
        </pc:spChg>
        <pc:spChg chg="mod topLvl">
          <ac:chgData name="Raisa Zandonade Vazzoler" userId="a8b7d810-10dd-4993-a8a1-c5333e77907a" providerId="ADAL" clId="{4F72C71D-787F-4B3A-A344-C10A34FC6FD6}" dt="2025-08-20T16:16:56.415" v="3662" actId="207"/>
          <ac:spMkLst>
            <pc:docMk/>
            <pc:sldMk cId="263978446" sldId="356"/>
            <ac:spMk id="23" creationId="{46BAC3B8-A628-5B95-79CE-ECD9F8CBF1C2}"/>
          </ac:spMkLst>
        </pc:spChg>
        <pc:spChg chg="mod">
          <ac:chgData name="Raisa Zandonade Vazzoler" userId="a8b7d810-10dd-4993-a8a1-c5333e77907a" providerId="ADAL" clId="{4F72C71D-787F-4B3A-A344-C10A34FC6FD6}" dt="2025-08-20T16:18:03.704" v="3667" actId="207"/>
          <ac:spMkLst>
            <pc:docMk/>
            <pc:sldMk cId="263978446" sldId="356"/>
            <ac:spMk id="32" creationId="{EEC5DAF5-6037-3DCC-04EE-65D1D0161F21}"/>
          </ac:spMkLst>
        </pc:spChg>
        <pc:spChg chg="mod topLvl">
          <ac:chgData name="Raisa Zandonade Vazzoler" userId="a8b7d810-10dd-4993-a8a1-c5333e77907a" providerId="ADAL" clId="{4F72C71D-787F-4B3A-A344-C10A34FC6FD6}" dt="2025-08-20T16:15:10.574" v="3651" actId="165"/>
          <ac:spMkLst>
            <pc:docMk/>
            <pc:sldMk cId="263978446" sldId="356"/>
            <ac:spMk id="33" creationId="{B7B557F6-392A-F2EF-FE77-5D52965CD995}"/>
          </ac:spMkLst>
        </pc:spChg>
        <pc:spChg chg="mod">
          <ac:chgData name="Raisa Zandonade Vazzoler" userId="a8b7d810-10dd-4993-a8a1-c5333e77907a" providerId="ADAL" clId="{4F72C71D-787F-4B3A-A344-C10A34FC6FD6}" dt="2025-08-20T16:16:56.415" v="3662" actId="207"/>
          <ac:spMkLst>
            <pc:docMk/>
            <pc:sldMk cId="263978446" sldId="356"/>
            <ac:spMk id="35" creationId="{B890A2FF-F34F-03D5-5982-0B9F2266AD87}"/>
          </ac:spMkLst>
        </pc:spChg>
        <pc:spChg chg="mod">
          <ac:chgData name="Raisa Zandonade Vazzoler" userId="a8b7d810-10dd-4993-a8a1-c5333e77907a" providerId="ADAL" clId="{4F72C71D-787F-4B3A-A344-C10A34FC6FD6}" dt="2025-08-20T16:16:56.415" v="3662" actId="207"/>
          <ac:spMkLst>
            <pc:docMk/>
            <pc:sldMk cId="263978446" sldId="356"/>
            <ac:spMk id="37" creationId="{90F62C75-14BD-81CF-8329-C5E7F8E690DA}"/>
          </ac:spMkLst>
        </pc:spChg>
        <pc:spChg chg="mod topLvl">
          <ac:chgData name="Raisa Zandonade Vazzoler" userId="a8b7d810-10dd-4993-a8a1-c5333e77907a" providerId="ADAL" clId="{4F72C71D-787F-4B3A-A344-C10A34FC6FD6}" dt="2025-08-20T16:16:56.415" v="3662" actId="207"/>
          <ac:spMkLst>
            <pc:docMk/>
            <pc:sldMk cId="263978446" sldId="356"/>
            <ac:spMk id="39" creationId="{D99ACB75-84D6-A389-5A62-24E2026AB1B3}"/>
          </ac:spMkLst>
        </pc:spChg>
        <pc:spChg chg="mod">
          <ac:chgData name="Raisa Zandonade Vazzoler" userId="a8b7d810-10dd-4993-a8a1-c5333e77907a" providerId="ADAL" clId="{4F72C71D-787F-4B3A-A344-C10A34FC6FD6}" dt="2025-08-20T16:16:56.415" v="3662" actId="207"/>
          <ac:spMkLst>
            <pc:docMk/>
            <pc:sldMk cId="263978446" sldId="356"/>
            <ac:spMk id="41" creationId="{EE557D7E-4F39-2E06-B19D-24CB520605B1}"/>
          </ac:spMkLst>
        </pc:spChg>
        <pc:spChg chg="mod">
          <ac:chgData name="Raisa Zandonade Vazzoler" userId="a8b7d810-10dd-4993-a8a1-c5333e77907a" providerId="ADAL" clId="{4F72C71D-787F-4B3A-A344-C10A34FC6FD6}" dt="2025-08-20T16:16:56.415" v="3662" actId="207"/>
          <ac:spMkLst>
            <pc:docMk/>
            <pc:sldMk cId="263978446" sldId="356"/>
            <ac:spMk id="42" creationId="{D0FAC14C-F89E-1DE7-AD70-C574667F5B64}"/>
          </ac:spMkLst>
        </pc:spChg>
        <pc:spChg chg="mod">
          <ac:chgData name="Raisa Zandonade Vazzoler" userId="a8b7d810-10dd-4993-a8a1-c5333e77907a" providerId="ADAL" clId="{4F72C71D-787F-4B3A-A344-C10A34FC6FD6}" dt="2025-08-20T16:17:37.865" v="3665" actId="207"/>
          <ac:spMkLst>
            <pc:docMk/>
            <pc:sldMk cId="263978446" sldId="356"/>
            <ac:spMk id="44" creationId="{F4D8B1A5-F1BF-69E8-C564-51FFB70C3D03}"/>
          </ac:spMkLst>
        </pc:spChg>
        <pc:spChg chg="mod">
          <ac:chgData name="Raisa Zandonade Vazzoler" userId="a8b7d810-10dd-4993-a8a1-c5333e77907a" providerId="ADAL" clId="{4F72C71D-787F-4B3A-A344-C10A34FC6FD6}" dt="2025-08-20T16:16:56.415" v="3662" actId="207"/>
          <ac:spMkLst>
            <pc:docMk/>
            <pc:sldMk cId="263978446" sldId="356"/>
            <ac:spMk id="45" creationId="{421870D2-4F02-431C-0471-DC548A1CAF30}"/>
          </ac:spMkLst>
        </pc:spChg>
        <pc:picChg chg="mod">
          <ac:chgData name="Raisa Zandonade Vazzoler" userId="a8b7d810-10dd-4993-a8a1-c5333e77907a" providerId="ADAL" clId="{4F72C71D-787F-4B3A-A344-C10A34FC6FD6}" dt="2025-08-20T16:15:36.732" v="3653" actId="207"/>
          <ac:picMkLst>
            <pc:docMk/>
            <pc:sldMk cId="263978446" sldId="356"/>
            <ac:picMk id="29" creationId="{9E72AD91-F758-2C25-C396-D9F4F53951B1}"/>
          </ac:picMkLst>
        </pc:picChg>
        <pc:cxnChg chg="mod">
          <ac:chgData name="Raisa Zandonade Vazzoler" userId="a8b7d810-10dd-4993-a8a1-c5333e77907a" providerId="ADAL" clId="{4F72C71D-787F-4B3A-A344-C10A34FC6FD6}" dt="2025-08-20T16:16:03.197" v="3656" actId="208"/>
          <ac:cxnSpMkLst>
            <pc:docMk/>
            <pc:sldMk cId="263978446" sldId="356"/>
            <ac:cxnSpMk id="12" creationId="{98B30C08-295A-3516-1CAB-05587FCB71E4}"/>
          </ac:cxnSpMkLst>
        </pc:cxnChg>
        <pc:cxnChg chg="mod">
          <ac:chgData name="Raisa Zandonade Vazzoler" userId="a8b7d810-10dd-4993-a8a1-c5333e77907a" providerId="ADAL" clId="{4F72C71D-787F-4B3A-A344-C10A34FC6FD6}" dt="2025-08-20T16:18:40.507" v="3669" actId="208"/>
          <ac:cxnSpMkLst>
            <pc:docMk/>
            <pc:sldMk cId="263978446" sldId="356"/>
            <ac:cxnSpMk id="24" creationId="{82558886-2D19-1B3D-992F-2B7647C70179}"/>
          </ac:cxnSpMkLst>
        </pc:cxnChg>
        <pc:cxnChg chg="mod">
          <ac:chgData name="Raisa Zandonade Vazzoler" userId="a8b7d810-10dd-4993-a8a1-c5333e77907a" providerId="ADAL" clId="{4F72C71D-787F-4B3A-A344-C10A34FC6FD6}" dt="2025-08-20T16:17:54.529" v="3666" actId="208"/>
          <ac:cxnSpMkLst>
            <pc:docMk/>
            <pc:sldMk cId="263978446" sldId="356"/>
            <ac:cxnSpMk id="25" creationId="{67F8B456-2E53-C703-DDE5-D2215BBB0736}"/>
          </ac:cxnSpMkLst>
        </pc:cxnChg>
        <pc:cxnChg chg="mod">
          <ac:chgData name="Raisa Zandonade Vazzoler" userId="a8b7d810-10dd-4993-a8a1-c5333e77907a" providerId="ADAL" clId="{4F72C71D-787F-4B3A-A344-C10A34FC6FD6}" dt="2025-08-20T16:17:54.529" v="3666" actId="208"/>
          <ac:cxnSpMkLst>
            <pc:docMk/>
            <pc:sldMk cId="263978446" sldId="356"/>
            <ac:cxnSpMk id="34" creationId="{E4EFB16C-6336-3D11-3E65-1EF8673E8283}"/>
          </ac:cxnSpMkLst>
        </pc:cxnChg>
        <pc:cxnChg chg="mod">
          <ac:chgData name="Raisa Zandonade Vazzoler" userId="a8b7d810-10dd-4993-a8a1-c5333e77907a" providerId="ADAL" clId="{4F72C71D-787F-4B3A-A344-C10A34FC6FD6}" dt="2025-08-20T16:17:54.529" v="3666" actId="208"/>
          <ac:cxnSpMkLst>
            <pc:docMk/>
            <pc:sldMk cId="263978446" sldId="356"/>
            <ac:cxnSpMk id="36" creationId="{69953077-FB9D-5638-388B-C5D7E363171B}"/>
          </ac:cxnSpMkLst>
        </pc:cxnChg>
        <pc:cxnChg chg="mod">
          <ac:chgData name="Raisa Zandonade Vazzoler" userId="a8b7d810-10dd-4993-a8a1-c5333e77907a" providerId="ADAL" clId="{4F72C71D-787F-4B3A-A344-C10A34FC6FD6}" dt="2025-08-20T16:17:54.529" v="3666" actId="208"/>
          <ac:cxnSpMkLst>
            <pc:docMk/>
            <pc:sldMk cId="263978446" sldId="356"/>
            <ac:cxnSpMk id="43" creationId="{1E16AB11-D289-0E4A-203B-C472925D3A3E}"/>
          </ac:cxnSpMkLst>
        </pc:cxnChg>
        <pc:cxnChg chg="mod">
          <ac:chgData name="Raisa Zandonade Vazzoler" userId="a8b7d810-10dd-4993-a8a1-c5333e77907a" providerId="ADAL" clId="{4F72C71D-787F-4B3A-A344-C10A34FC6FD6}" dt="2025-08-20T16:17:54.529" v="3666" actId="208"/>
          <ac:cxnSpMkLst>
            <pc:docMk/>
            <pc:sldMk cId="263978446" sldId="356"/>
            <ac:cxnSpMk id="46" creationId="{AF597DCB-3041-23E1-BDCC-7E36205B0FBE}"/>
          </ac:cxnSpMkLst>
        </pc:cxnChg>
      </pc:sldChg>
      <pc:sldChg chg="delSp modSp add mod">
        <pc:chgData name="Raisa Zandonade Vazzoler" userId="a8b7d810-10dd-4993-a8a1-c5333e77907a" providerId="ADAL" clId="{4F72C71D-787F-4B3A-A344-C10A34FC6FD6}" dt="2025-08-20T16:21:57.987" v="3680" actId="1076"/>
        <pc:sldMkLst>
          <pc:docMk/>
          <pc:sldMk cId="3519029210" sldId="357"/>
        </pc:sldMkLst>
        <pc:spChg chg="mod topLvl">
          <ac:chgData name="Raisa Zandonade Vazzoler" userId="a8b7d810-10dd-4993-a8a1-c5333e77907a" providerId="ADAL" clId="{4F72C71D-787F-4B3A-A344-C10A34FC6FD6}" dt="2025-08-20T16:20:01.643" v="3672" actId="165"/>
          <ac:spMkLst>
            <pc:docMk/>
            <pc:sldMk cId="3519029210" sldId="357"/>
            <ac:spMk id="2" creationId="{053EE935-A4ED-DF5F-77D6-BB856F814969}"/>
          </ac:spMkLst>
        </pc:spChg>
        <pc:spChg chg="mod">
          <ac:chgData name="Raisa Zandonade Vazzoler" userId="a8b7d810-10dd-4993-a8a1-c5333e77907a" providerId="ADAL" clId="{4F72C71D-787F-4B3A-A344-C10A34FC6FD6}" dt="2025-08-20T16:21:02.020" v="3676" actId="207"/>
          <ac:spMkLst>
            <pc:docMk/>
            <pc:sldMk cId="3519029210" sldId="357"/>
            <ac:spMk id="4" creationId="{0CBE1EEE-A2EC-381F-5A2D-3719C1978A57}"/>
          </ac:spMkLst>
        </pc:spChg>
        <pc:spChg chg="mod topLvl">
          <ac:chgData name="Raisa Zandonade Vazzoler" userId="a8b7d810-10dd-4993-a8a1-c5333e77907a" providerId="ADAL" clId="{4F72C71D-787F-4B3A-A344-C10A34FC6FD6}" dt="2025-08-20T16:20:01.643" v="3672" actId="165"/>
          <ac:spMkLst>
            <pc:docMk/>
            <pc:sldMk cId="3519029210" sldId="357"/>
            <ac:spMk id="5" creationId="{98D9FED2-CAB5-DBC6-8E5C-6945B5AF577E}"/>
          </ac:spMkLst>
        </pc:spChg>
        <pc:spChg chg="mod topLvl">
          <ac:chgData name="Raisa Zandonade Vazzoler" userId="a8b7d810-10dd-4993-a8a1-c5333e77907a" providerId="ADAL" clId="{4F72C71D-787F-4B3A-A344-C10A34FC6FD6}" dt="2025-08-20T16:21:02.020" v="3676" actId="207"/>
          <ac:spMkLst>
            <pc:docMk/>
            <pc:sldMk cId="3519029210" sldId="357"/>
            <ac:spMk id="6" creationId="{43B1C607-F7B8-A0A2-8C29-EFED072A80C6}"/>
          </ac:spMkLst>
        </pc:spChg>
        <pc:spChg chg="mod">
          <ac:chgData name="Raisa Zandonade Vazzoler" userId="a8b7d810-10dd-4993-a8a1-c5333e77907a" providerId="ADAL" clId="{4F72C71D-787F-4B3A-A344-C10A34FC6FD6}" dt="2025-08-20T16:21:02.020" v="3676" actId="207"/>
          <ac:spMkLst>
            <pc:docMk/>
            <pc:sldMk cId="3519029210" sldId="357"/>
            <ac:spMk id="7" creationId="{81ABD18D-56DB-53BB-6249-887C4560575A}"/>
          </ac:spMkLst>
        </pc:spChg>
        <pc:spChg chg="mod topLvl">
          <ac:chgData name="Raisa Zandonade Vazzoler" userId="a8b7d810-10dd-4993-a8a1-c5333e77907a" providerId="ADAL" clId="{4F72C71D-787F-4B3A-A344-C10A34FC6FD6}" dt="2025-08-20T16:20:01.643" v="3672" actId="165"/>
          <ac:spMkLst>
            <pc:docMk/>
            <pc:sldMk cId="3519029210" sldId="357"/>
            <ac:spMk id="8" creationId="{C0C6B93F-63C2-DC6B-C0B1-620176594844}"/>
          </ac:spMkLst>
        </pc:spChg>
        <pc:spChg chg="mod topLvl">
          <ac:chgData name="Raisa Zandonade Vazzoler" userId="a8b7d810-10dd-4993-a8a1-c5333e77907a" providerId="ADAL" clId="{4F72C71D-787F-4B3A-A344-C10A34FC6FD6}" dt="2025-08-20T16:21:02.020" v="3676" actId="207"/>
          <ac:spMkLst>
            <pc:docMk/>
            <pc:sldMk cId="3519029210" sldId="357"/>
            <ac:spMk id="9" creationId="{5B7D016D-B9C4-516C-4B26-41BDA94F5ED1}"/>
          </ac:spMkLst>
        </pc:spChg>
        <pc:spChg chg="mod topLvl">
          <ac:chgData name="Raisa Zandonade Vazzoler" userId="a8b7d810-10dd-4993-a8a1-c5333e77907a" providerId="ADAL" clId="{4F72C71D-787F-4B3A-A344-C10A34FC6FD6}" dt="2025-08-20T16:20:25.729" v="3673" actId="207"/>
          <ac:spMkLst>
            <pc:docMk/>
            <pc:sldMk cId="3519029210" sldId="357"/>
            <ac:spMk id="13" creationId="{4912F0B0-39BC-DCD8-A1C4-FE86A29380D0}"/>
          </ac:spMkLst>
        </pc:spChg>
        <pc:spChg chg="mod topLvl">
          <ac:chgData name="Raisa Zandonade Vazzoler" userId="a8b7d810-10dd-4993-a8a1-c5333e77907a" providerId="ADAL" clId="{4F72C71D-787F-4B3A-A344-C10A34FC6FD6}" dt="2025-08-20T16:21:57.987" v="3680" actId="1076"/>
          <ac:spMkLst>
            <pc:docMk/>
            <pc:sldMk cId="3519029210" sldId="357"/>
            <ac:spMk id="14" creationId="{858A52FB-33EB-761A-2E9F-2091FD4FDA30}"/>
          </ac:spMkLst>
        </pc:spChg>
        <pc:spChg chg="mod">
          <ac:chgData name="Raisa Zandonade Vazzoler" userId="a8b7d810-10dd-4993-a8a1-c5333e77907a" providerId="ADAL" clId="{4F72C71D-787F-4B3A-A344-C10A34FC6FD6}" dt="2025-08-20T16:20:25.729" v="3673" actId="207"/>
          <ac:spMkLst>
            <pc:docMk/>
            <pc:sldMk cId="3519029210" sldId="357"/>
            <ac:spMk id="15" creationId="{65C5D845-5956-A649-532F-A9F971E13540}"/>
          </ac:spMkLst>
        </pc:spChg>
        <pc:spChg chg="mod topLvl">
          <ac:chgData name="Raisa Zandonade Vazzoler" userId="a8b7d810-10dd-4993-a8a1-c5333e77907a" providerId="ADAL" clId="{4F72C71D-787F-4B3A-A344-C10A34FC6FD6}" dt="2025-08-20T16:20:25.729" v="3673" actId="207"/>
          <ac:spMkLst>
            <pc:docMk/>
            <pc:sldMk cId="3519029210" sldId="357"/>
            <ac:spMk id="17" creationId="{41043295-814D-093E-27A2-72C73AAFAD11}"/>
          </ac:spMkLst>
        </pc:spChg>
        <pc:spChg chg="mod">
          <ac:chgData name="Raisa Zandonade Vazzoler" userId="a8b7d810-10dd-4993-a8a1-c5333e77907a" providerId="ADAL" clId="{4F72C71D-787F-4B3A-A344-C10A34FC6FD6}" dt="2025-08-20T16:21:02.020" v="3676" actId="207"/>
          <ac:spMkLst>
            <pc:docMk/>
            <pc:sldMk cId="3519029210" sldId="357"/>
            <ac:spMk id="19" creationId="{21C765A5-4423-B195-0D2A-1E9D31D9B1DA}"/>
          </ac:spMkLst>
        </pc:spChg>
        <pc:spChg chg="mod">
          <ac:chgData name="Raisa Zandonade Vazzoler" userId="a8b7d810-10dd-4993-a8a1-c5333e77907a" providerId="ADAL" clId="{4F72C71D-787F-4B3A-A344-C10A34FC6FD6}" dt="2025-08-20T16:20:25.729" v="3673" actId="207"/>
          <ac:spMkLst>
            <pc:docMk/>
            <pc:sldMk cId="3519029210" sldId="357"/>
            <ac:spMk id="23" creationId="{A26F09E5-6634-7D3C-EBD3-07F19E9A9733}"/>
          </ac:spMkLst>
        </pc:spChg>
        <pc:spChg chg="mod topLvl">
          <ac:chgData name="Raisa Zandonade Vazzoler" userId="a8b7d810-10dd-4993-a8a1-c5333e77907a" providerId="ADAL" clId="{4F72C71D-787F-4B3A-A344-C10A34FC6FD6}" dt="2025-08-20T16:20:01.643" v="3672" actId="165"/>
          <ac:spMkLst>
            <pc:docMk/>
            <pc:sldMk cId="3519029210" sldId="357"/>
            <ac:spMk id="33" creationId="{A58116FF-603C-4AD2-600A-8AB02DE1D548}"/>
          </ac:spMkLst>
        </pc:spChg>
        <pc:spChg chg="mod">
          <ac:chgData name="Raisa Zandonade Vazzoler" userId="a8b7d810-10dd-4993-a8a1-c5333e77907a" providerId="ADAL" clId="{4F72C71D-787F-4B3A-A344-C10A34FC6FD6}" dt="2025-08-20T16:20:25.729" v="3673" actId="207"/>
          <ac:spMkLst>
            <pc:docMk/>
            <pc:sldMk cId="3519029210" sldId="357"/>
            <ac:spMk id="35" creationId="{05735FF3-28A7-6DE5-D966-F87530D28E0E}"/>
          </ac:spMkLst>
        </pc:spChg>
        <pc:spChg chg="mod topLvl">
          <ac:chgData name="Raisa Zandonade Vazzoler" userId="a8b7d810-10dd-4993-a8a1-c5333e77907a" providerId="ADAL" clId="{4F72C71D-787F-4B3A-A344-C10A34FC6FD6}" dt="2025-08-20T16:20:25.729" v="3673" actId="207"/>
          <ac:spMkLst>
            <pc:docMk/>
            <pc:sldMk cId="3519029210" sldId="357"/>
            <ac:spMk id="39" creationId="{14FFEA07-F599-6FBC-8136-151B05C2BA64}"/>
          </ac:spMkLst>
        </pc:spChg>
        <pc:spChg chg="mod">
          <ac:chgData name="Raisa Zandonade Vazzoler" userId="a8b7d810-10dd-4993-a8a1-c5333e77907a" providerId="ADAL" clId="{4F72C71D-787F-4B3A-A344-C10A34FC6FD6}" dt="2025-08-20T16:20:25.729" v="3673" actId="207"/>
          <ac:spMkLst>
            <pc:docMk/>
            <pc:sldMk cId="3519029210" sldId="357"/>
            <ac:spMk id="41" creationId="{E402DCFD-EA27-7A9C-13CB-623608F49130}"/>
          </ac:spMkLst>
        </pc:spChg>
        <pc:spChg chg="mod">
          <ac:chgData name="Raisa Zandonade Vazzoler" userId="a8b7d810-10dd-4993-a8a1-c5333e77907a" providerId="ADAL" clId="{4F72C71D-787F-4B3A-A344-C10A34FC6FD6}" dt="2025-08-20T16:21:02.020" v="3676" actId="207"/>
          <ac:spMkLst>
            <pc:docMk/>
            <pc:sldMk cId="3519029210" sldId="357"/>
            <ac:spMk id="44" creationId="{DEAB1023-E775-658B-60F1-33261C1B7757}"/>
          </ac:spMkLst>
        </pc:spChg>
        <pc:spChg chg="mod">
          <ac:chgData name="Raisa Zandonade Vazzoler" userId="a8b7d810-10dd-4993-a8a1-c5333e77907a" providerId="ADAL" clId="{4F72C71D-787F-4B3A-A344-C10A34FC6FD6}" dt="2025-08-20T16:20:25.729" v="3673" actId="207"/>
          <ac:spMkLst>
            <pc:docMk/>
            <pc:sldMk cId="3519029210" sldId="357"/>
            <ac:spMk id="45" creationId="{1585BF76-04E5-B39D-C790-17536C10BA55}"/>
          </ac:spMkLst>
        </pc:spChg>
        <pc:spChg chg="mod">
          <ac:chgData name="Raisa Zandonade Vazzoler" userId="a8b7d810-10dd-4993-a8a1-c5333e77907a" providerId="ADAL" clId="{4F72C71D-787F-4B3A-A344-C10A34FC6FD6}" dt="2025-08-20T16:20:25.729" v="3673" actId="207"/>
          <ac:spMkLst>
            <pc:docMk/>
            <pc:sldMk cId="3519029210" sldId="357"/>
            <ac:spMk id="47" creationId="{79A18687-8CBF-BCCA-5A5E-A46D9B0BF922}"/>
          </ac:spMkLst>
        </pc:spChg>
        <pc:picChg chg="mod">
          <ac:chgData name="Raisa Zandonade Vazzoler" userId="a8b7d810-10dd-4993-a8a1-c5333e77907a" providerId="ADAL" clId="{4F72C71D-787F-4B3A-A344-C10A34FC6FD6}" dt="2025-08-20T16:20:48.065" v="3675" actId="207"/>
          <ac:picMkLst>
            <pc:docMk/>
            <pc:sldMk cId="3519029210" sldId="357"/>
            <ac:picMk id="10" creationId="{D8C4EA4B-1EA3-7E36-CFE5-AE89E00557A2}"/>
          </ac:picMkLst>
        </pc:picChg>
        <pc:picChg chg="mod">
          <ac:chgData name="Raisa Zandonade Vazzoler" userId="a8b7d810-10dd-4993-a8a1-c5333e77907a" providerId="ADAL" clId="{4F72C71D-787F-4B3A-A344-C10A34FC6FD6}" dt="2025-08-20T16:20:46.055" v="3674" actId="207"/>
          <ac:picMkLst>
            <pc:docMk/>
            <pc:sldMk cId="3519029210" sldId="357"/>
            <ac:picMk id="29" creationId="{CFA1A708-DFA9-780B-5BF9-4538ECA60580}"/>
          </ac:picMkLst>
        </pc:picChg>
        <pc:cxnChg chg="mod">
          <ac:chgData name="Raisa Zandonade Vazzoler" userId="a8b7d810-10dd-4993-a8a1-c5333e77907a" providerId="ADAL" clId="{4F72C71D-787F-4B3A-A344-C10A34FC6FD6}" dt="2025-08-20T16:21:48.025" v="3679" actId="208"/>
          <ac:cxnSpMkLst>
            <pc:docMk/>
            <pc:sldMk cId="3519029210" sldId="357"/>
            <ac:cxnSpMk id="12" creationId="{6CE031EF-C7E2-4089-44EE-92036B9D8E75}"/>
          </ac:cxnSpMkLst>
        </pc:cxnChg>
        <pc:cxnChg chg="mod">
          <ac:chgData name="Raisa Zandonade Vazzoler" userId="a8b7d810-10dd-4993-a8a1-c5333e77907a" providerId="ADAL" clId="{4F72C71D-787F-4B3A-A344-C10A34FC6FD6}" dt="2025-08-20T16:21:38.478" v="3677" actId="208"/>
          <ac:cxnSpMkLst>
            <pc:docMk/>
            <pc:sldMk cId="3519029210" sldId="357"/>
            <ac:cxnSpMk id="24" creationId="{17E5608E-6804-7F96-CE76-A89472BBAF8C}"/>
          </ac:cxnSpMkLst>
        </pc:cxnChg>
        <pc:cxnChg chg="mod">
          <ac:chgData name="Raisa Zandonade Vazzoler" userId="a8b7d810-10dd-4993-a8a1-c5333e77907a" providerId="ADAL" clId="{4F72C71D-787F-4B3A-A344-C10A34FC6FD6}" dt="2025-08-20T16:21:38.478" v="3677" actId="208"/>
          <ac:cxnSpMkLst>
            <pc:docMk/>
            <pc:sldMk cId="3519029210" sldId="357"/>
            <ac:cxnSpMk id="34" creationId="{51904714-ACC8-9031-9EFE-83A577921A07}"/>
          </ac:cxnSpMkLst>
        </pc:cxnChg>
        <pc:cxnChg chg="mod">
          <ac:chgData name="Raisa Zandonade Vazzoler" userId="a8b7d810-10dd-4993-a8a1-c5333e77907a" providerId="ADAL" clId="{4F72C71D-787F-4B3A-A344-C10A34FC6FD6}" dt="2025-08-20T16:21:38.478" v="3677" actId="208"/>
          <ac:cxnSpMkLst>
            <pc:docMk/>
            <pc:sldMk cId="3519029210" sldId="357"/>
            <ac:cxnSpMk id="36" creationId="{BCE2EBB6-943F-671E-AFA2-5039B422213C}"/>
          </ac:cxnSpMkLst>
        </pc:cxnChg>
        <pc:cxnChg chg="mod">
          <ac:chgData name="Raisa Zandonade Vazzoler" userId="a8b7d810-10dd-4993-a8a1-c5333e77907a" providerId="ADAL" clId="{4F72C71D-787F-4B3A-A344-C10A34FC6FD6}" dt="2025-08-20T16:21:38.478" v="3677" actId="208"/>
          <ac:cxnSpMkLst>
            <pc:docMk/>
            <pc:sldMk cId="3519029210" sldId="357"/>
            <ac:cxnSpMk id="43" creationId="{CAB23B24-BE2F-2451-A292-E11171880811}"/>
          </ac:cxnSpMkLst>
        </pc:cxnChg>
        <pc:cxnChg chg="mod">
          <ac:chgData name="Raisa Zandonade Vazzoler" userId="a8b7d810-10dd-4993-a8a1-c5333e77907a" providerId="ADAL" clId="{4F72C71D-787F-4B3A-A344-C10A34FC6FD6}" dt="2025-08-20T16:21:38.478" v="3677" actId="208"/>
          <ac:cxnSpMkLst>
            <pc:docMk/>
            <pc:sldMk cId="3519029210" sldId="357"/>
            <ac:cxnSpMk id="46" creationId="{B370BDE7-60D0-8A99-AB12-558DA0DFD3AF}"/>
          </ac:cxnSpMkLst>
        </pc:cxnChg>
      </pc:sldChg>
      <pc:sldChg chg="addSp delSp modSp add mod">
        <pc:chgData name="Raisa Zandonade Vazzoler" userId="a8b7d810-10dd-4993-a8a1-c5333e77907a" providerId="ADAL" clId="{4F72C71D-787F-4B3A-A344-C10A34FC6FD6}" dt="2025-08-20T16:48:58.880" v="4056" actId="1037"/>
        <pc:sldMkLst>
          <pc:docMk/>
          <pc:sldMk cId="3045035305" sldId="358"/>
        </pc:sldMkLst>
        <pc:spChg chg="del">
          <ac:chgData name="Raisa Zandonade Vazzoler" userId="a8b7d810-10dd-4993-a8a1-c5333e77907a" providerId="ADAL" clId="{4F72C71D-787F-4B3A-A344-C10A34FC6FD6}" dt="2025-08-20T16:32:31.660" v="3751" actId="478"/>
          <ac:spMkLst>
            <pc:docMk/>
            <pc:sldMk cId="3045035305" sldId="358"/>
            <ac:spMk id="2" creationId="{77280B0C-9F8D-C56F-A917-DB18682DE911}"/>
          </ac:spMkLst>
        </pc:spChg>
        <pc:spChg chg="del mod">
          <ac:chgData name="Raisa Zandonade Vazzoler" userId="a8b7d810-10dd-4993-a8a1-c5333e77907a" providerId="ADAL" clId="{4F72C71D-787F-4B3A-A344-C10A34FC6FD6}" dt="2025-08-20T16:31:52.233" v="3698" actId="478"/>
          <ac:spMkLst>
            <pc:docMk/>
            <pc:sldMk cId="3045035305" sldId="358"/>
            <ac:spMk id="4" creationId="{2C20131B-5C0E-924D-4777-E7203E822B43}"/>
          </ac:spMkLst>
        </pc:spChg>
        <pc:spChg chg="add mod">
          <ac:chgData name="Raisa Zandonade Vazzoler" userId="a8b7d810-10dd-4993-a8a1-c5333e77907a" providerId="ADAL" clId="{4F72C71D-787F-4B3A-A344-C10A34FC6FD6}" dt="2025-08-20T16:32:26.092" v="3749" actId="20577"/>
          <ac:spMkLst>
            <pc:docMk/>
            <pc:sldMk cId="3045035305" sldId="358"/>
            <ac:spMk id="5" creationId="{33D8A481-D7F0-F8E6-9E44-85671C2383D9}"/>
          </ac:spMkLst>
        </pc:spChg>
        <pc:graphicFrameChg chg="add mod modGraphic">
          <ac:chgData name="Raisa Zandonade Vazzoler" userId="a8b7d810-10dd-4993-a8a1-c5333e77907a" providerId="ADAL" clId="{4F72C71D-787F-4B3A-A344-C10A34FC6FD6}" dt="2025-08-20T16:48:58.880" v="4056" actId="1037"/>
          <ac:graphicFrameMkLst>
            <pc:docMk/>
            <pc:sldMk cId="3045035305" sldId="358"/>
            <ac:graphicFrameMk id="6" creationId="{44F17C96-5396-D793-954D-0820F1209365}"/>
          </ac:graphicFrameMkLst>
        </pc:graphicFrameChg>
        <pc:picChg chg="del">
          <ac:chgData name="Raisa Zandonade Vazzoler" userId="a8b7d810-10dd-4993-a8a1-c5333e77907a" providerId="ADAL" clId="{4F72C71D-787F-4B3A-A344-C10A34FC6FD6}" dt="2025-08-20T16:32:29.609" v="3750" actId="478"/>
          <ac:picMkLst>
            <pc:docMk/>
            <pc:sldMk cId="3045035305" sldId="358"/>
            <ac:picMk id="3" creationId="{DC3D190C-CCB2-1EC3-6AD4-55D947E72ED7}"/>
          </ac:picMkLst>
        </pc:picChg>
      </pc:sldChg>
    </pc:docChg>
  </pc:docChgLst>
  <pc:docChgLst>
    <pc:chgData name="Raisa Zandonade Vazzoler" userId="a8b7d810-10dd-4993-a8a1-c5333e77907a" providerId="ADAL" clId="{378BCE10-F20D-4F78-AE32-0126BE403B86}"/>
    <pc:docChg chg="undo custSel addSld delSld modSld">
      <pc:chgData name="Raisa Zandonade Vazzoler" userId="a8b7d810-10dd-4993-a8a1-c5333e77907a" providerId="ADAL" clId="{378BCE10-F20D-4F78-AE32-0126BE403B86}" dt="2025-08-20T18:21:25.243" v="60" actId="1076"/>
      <pc:docMkLst>
        <pc:docMk/>
      </pc:docMkLst>
      <pc:sldChg chg="modSp mod">
        <pc:chgData name="Raisa Zandonade Vazzoler" userId="a8b7d810-10dd-4993-a8a1-c5333e77907a" providerId="ADAL" clId="{378BCE10-F20D-4F78-AE32-0126BE403B86}" dt="2025-08-20T17:11:21.219" v="5" actId="1076"/>
        <pc:sldMkLst>
          <pc:docMk/>
          <pc:sldMk cId="2859203896" sldId="256"/>
        </pc:sldMkLst>
        <pc:spChg chg="mod">
          <ac:chgData name="Raisa Zandonade Vazzoler" userId="a8b7d810-10dd-4993-a8a1-c5333e77907a" providerId="ADAL" clId="{378BCE10-F20D-4F78-AE32-0126BE403B86}" dt="2025-08-20T17:11:21.219" v="5" actId="1076"/>
          <ac:spMkLst>
            <pc:docMk/>
            <pc:sldMk cId="2859203896" sldId="256"/>
            <ac:spMk id="3" creationId="{B68F1DA0-CBD9-C558-D391-432BAD384333}"/>
          </ac:spMkLst>
        </pc:spChg>
      </pc:sldChg>
      <pc:sldChg chg="modSp mod">
        <pc:chgData name="Raisa Zandonade Vazzoler" userId="a8b7d810-10dd-4993-a8a1-c5333e77907a" providerId="ADAL" clId="{378BCE10-F20D-4F78-AE32-0126BE403B86}" dt="2025-08-20T17:12:04.872" v="17" actId="404"/>
        <pc:sldMkLst>
          <pc:docMk/>
          <pc:sldMk cId="2801286290" sldId="273"/>
        </pc:sldMkLst>
        <pc:spChg chg="mod">
          <ac:chgData name="Raisa Zandonade Vazzoler" userId="a8b7d810-10dd-4993-a8a1-c5333e77907a" providerId="ADAL" clId="{378BCE10-F20D-4F78-AE32-0126BE403B86}" dt="2025-08-20T17:12:04.872" v="17" actId="404"/>
          <ac:spMkLst>
            <pc:docMk/>
            <pc:sldMk cId="2801286290" sldId="273"/>
            <ac:spMk id="11" creationId="{F0FCE108-B3A2-2985-B2C7-5EEB8F2DE6BE}"/>
          </ac:spMkLst>
        </pc:spChg>
      </pc:sldChg>
      <pc:sldChg chg="add del">
        <pc:chgData name="Raisa Zandonade Vazzoler" userId="a8b7d810-10dd-4993-a8a1-c5333e77907a" providerId="ADAL" clId="{378BCE10-F20D-4F78-AE32-0126BE403B86}" dt="2025-08-20T17:39:10.296" v="19" actId="47"/>
        <pc:sldMkLst>
          <pc:docMk/>
          <pc:sldMk cId="586953841" sldId="334"/>
        </pc:sldMkLst>
      </pc:sldChg>
      <pc:sldChg chg="modSp">
        <pc:chgData name="Raisa Zandonade Vazzoler" userId="a8b7d810-10dd-4993-a8a1-c5333e77907a" providerId="ADAL" clId="{378BCE10-F20D-4F78-AE32-0126BE403B86}" dt="2025-08-20T18:01:32.099" v="23" actId="13926"/>
        <pc:sldMkLst>
          <pc:docMk/>
          <pc:sldMk cId="3792414887" sldId="336"/>
        </pc:sldMkLst>
        <pc:graphicFrameChg chg="mod">
          <ac:chgData name="Raisa Zandonade Vazzoler" userId="a8b7d810-10dd-4993-a8a1-c5333e77907a" providerId="ADAL" clId="{378BCE10-F20D-4F78-AE32-0126BE403B86}" dt="2025-08-20T18:01:32.099" v="23" actId="13926"/>
          <ac:graphicFrameMkLst>
            <pc:docMk/>
            <pc:sldMk cId="3792414887" sldId="336"/>
            <ac:graphicFrameMk id="4" creationId="{0C61CD04-ADF4-6562-CA3A-AB70941B1CC6}"/>
          </ac:graphicFrameMkLst>
        </pc:graphicFrameChg>
      </pc:sldChg>
      <pc:sldChg chg="modSp mod">
        <pc:chgData name="Raisa Zandonade Vazzoler" userId="a8b7d810-10dd-4993-a8a1-c5333e77907a" providerId="ADAL" clId="{378BCE10-F20D-4F78-AE32-0126BE403B86}" dt="2025-08-20T18:09:57.764" v="29" actId="1076"/>
        <pc:sldMkLst>
          <pc:docMk/>
          <pc:sldMk cId="2372594499" sldId="337"/>
        </pc:sldMkLst>
        <pc:spChg chg="mod">
          <ac:chgData name="Raisa Zandonade Vazzoler" userId="a8b7d810-10dd-4993-a8a1-c5333e77907a" providerId="ADAL" clId="{378BCE10-F20D-4F78-AE32-0126BE403B86}" dt="2025-08-20T18:09:57.764" v="29" actId="1076"/>
          <ac:spMkLst>
            <pc:docMk/>
            <pc:sldMk cId="2372594499" sldId="337"/>
            <ac:spMk id="3" creationId="{A989CC15-CE61-0B86-3D19-EF31450891F3}"/>
          </ac:spMkLst>
        </pc:spChg>
        <pc:graphicFrameChg chg="mod">
          <ac:chgData name="Raisa Zandonade Vazzoler" userId="a8b7d810-10dd-4993-a8a1-c5333e77907a" providerId="ADAL" clId="{378BCE10-F20D-4F78-AE32-0126BE403B86}" dt="2025-08-20T18:01:38.386" v="24" actId="13926"/>
          <ac:graphicFrameMkLst>
            <pc:docMk/>
            <pc:sldMk cId="2372594499" sldId="337"/>
            <ac:graphicFrameMk id="4" creationId="{537A8357-AE4D-9EB2-122E-C93788B74056}"/>
          </ac:graphicFrameMkLst>
        </pc:graphicFrameChg>
      </pc:sldChg>
      <pc:sldChg chg="modSp">
        <pc:chgData name="Raisa Zandonade Vazzoler" userId="a8b7d810-10dd-4993-a8a1-c5333e77907a" providerId="ADAL" clId="{378BCE10-F20D-4F78-AE32-0126BE403B86}" dt="2025-08-20T18:01:50.996" v="25" actId="13926"/>
        <pc:sldMkLst>
          <pc:docMk/>
          <pc:sldMk cId="1836680104" sldId="340"/>
        </pc:sldMkLst>
        <pc:graphicFrameChg chg="mod">
          <ac:chgData name="Raisa Zandonade Vazzoler" userId="a8b7d810-10dd-4993-a8a1-c5333e77907a" providerId="ADAL" clId="{378BCE10-F20D-4F78-AE32-0126BE403B86}" dt="2025-08-20T18:01:50.996" v="25" actId="13926"/>
          <ac:graphicFrameMkLst>
            <pc:docMk/>
            <pc:sldMk cId="1836680104" sldId="340"/>
            <ac:graphicFrameMk id="6" creationId="{9AB1ED3B-1127-9C39-DAEB-C90A240B22CD}"/>
          </ac:graphicFrameMkLst>
        </pc:graphicFrameChg>
      </pc:sldChg>
      <pc:sldChg chg="modSp">
        <pc:chgData name="Raisa Zandonade Vazzoler" userId="a8b7d810-10dd-4993-a8a1-c5333e77907a" providerId="ADAL" clId="{378BCE10-F20D-4F78-AE32-0126BE403B86}" dt="2025-08-20T18:01:57.573" v="26" actId="13926"/>
        <pc:sldMkLst>
          <pc:docMk/>
          <pc:sldMk cId="3646249929" sldId="343"/>
        </pc:sldMkLst>
        <pc:graphicFrameChg chg="mod">
          <ac:chgData name="Raisa Zandonade Vazzoler" userId="a8b7d810-10dd-4993-a8a1-c5333e77907a" providerId="ADAL" clId="{378BCE10-F20D-4F78-AE32-0126BE403B86}" dt="2025-08-20T18:01:57.573" v="26" actId="13926"/>
          <ac:graphicFrameMkLst>
            <pc:docMk/>
            <pc:sldMk cId="3646249929" sldId="343"/>
            <ac:graphicFrameMk id="4" creationId="{1E72BF21-E893-5A2B-2D48-23E1DFAF33F4}"/>
          </ac:graphicFrameMkLst>
        </pc:graphicFrameChg>
      </pc:sldChg>
      <pc:sldChg chg="modSp">
        <pc:chgData name="Raisa Zandonade Vazzoler" userId="a8b7d810-10dd-4993-a8a1-c5333e77907a" providerId="ADAL" clId="{378BCE10-F20D-4F78-AE32-0126BE403B86}" dt="2025-08-20T18:02:06.817" v="28" actId="13926"/>
        <pc:sldMkLst>
          <pc:docMk/>
          <pc:sldMk cId="2766663490" sldId="344"/>
        </pc:sldMkLst>
        <pc:graphicFrameChg chg="mod">
          <ac:chgData name="Raisa Zandonade Vazzoler" userId="a8b7d810-10dd-4993-a8a1-c5333e77907a" providerId="ADAL" clId="{378BCE10-F20D-4F78-AE32-0126BE403B86}" dt="2025-08-20T18:02:06.817" v="28" actId="13926"/>
          <ac:graphicFrameMkLst>
            <pc:docMk/>
            <pc:sldMk cId="2766663490" sldId="344"/>
            <ac:graphicFrameMk id="6" creationId="{FDDAB499-F9A0-DB18-F7C5-8AD426B982B7}"/>
          </ac:graphicFrameMkLst>
        </pc:graphicFrameChg>
      </pc:sldChg>
      <pc:sldChg chg="modSp mod">
        <pc:chgData name="Raisa Zandonade Vazzoler" userId="a8b7d810-10dd-4993-a8a1-c5333e77907a" providerId="ADAL" clId="{378BCE10-F20D-4F78-AE32-0126BE403B86}" dt="2025-08-20T18:21:25.243" v="60" actId="1076"/>
        <pc:sldMkLst>
          <pc:docMk/>
          <pc:sldMk cId="3045035305" sldId="358"/>
        </pc:sldMkLst>
        <pc:graphicFrameChg chg="mod">
          <ac:chgData name="Raisa Zandonade Vazzoler" userId="a8b7d810-10dd-4993-a8a1-c5333e77907a" providerId="ADAL" clId="{378BCE10-F20D-4F78-AE32-0126BE403B86}" dt="2025-08-20T18:21:25.243" v="60" actId="1076"/>
          <ac:graphicFrameMkLst>
            <pc:docMk/>
            <pc:sldMk cId="3045035305" sldId="358"/>
            <ac:graphicFrameMk id="6" creationId="{44F17C96-5396-D793-954D-0820F1209365}"/>
          </ac:graphicFrameMkLst>
        </pc:graphicFrameChg>
      </pc:sldChg>
    </pc:docChg>
  </pc:docChgLst>
  <pc:docChgLst>
    <pc:chgData name="Renata Regina Leite de Assis" userId="e6ab3d3e-2868-4786-9eff-3a58a33e90e1" providerId="ADAL" clId="{C4B99152-1AA5-43B8-B0C0-4DD227B6F37F}"/>
    <pc:docChg chg="undo custSel addSld delSld modSld">
      <pc:chgData name="Renata Regina Leite de Assis" userId="e6ab3d3e-2868-4786-9eff-3a58a33e90e1" providerId="ADAL" clId="{C4B99152-1AA5-43B8-B0C0-4DD227B6F37F}" dt="2025-08-19T14:54:53.357" v="951" actId="14100"/>
      <pc:docMkLst>
        <pc:docMk/>
      </pc:docMkLst>
      <pc:sldChg chg="addSp delSp del mod">
        <pc:chgData name="Renata Regina Leite de Assis" userId="e6ab3d3e-2868-4786-9eff-3a58a33e90e1" providerId="ADAL" clId="{C4B99152-1AA5-43B8-B0C0-4DD227B6F37F}" dt="2025-08-19T14:26:28.545" v="472" actId="47"/>
        <pc:sldMkLst>
          <pc:docMk/>
          <pc:sldMk cId="1334107339" sldId="300"/>
        </pc:sldMkLst>
        <pc:spChg chg="del">
          <ac:chgData name="Renata Regina Leite de Assis" userId="e6ab3d3e-2868-4786-9eff-3a58a33e90e1" providerId="ADAL" clId="{C4B99152-1AA5-43B8-B0C0-4DD227B6F37F}" dt="2025-08-19T14:24:22.979" v="398" actId="478"/>
          <ac:spMkLst>
            <pc:docMk/>
            <pc:sldMk cId="1334107339" sldId="300"/>
            <ac:spMk id="3" creationId="{C5C132B7-1EF0-2793-78D9-CD7FC1D5A220}"/>
          </ac:spMkLst>
        </pc:spChg>
        <pc:picChg chg="add">
          <ac:chgData name="Renata Regina Leite de Assis" userId="e6ab3d3e-2868-4786-9eff-3a58a33e90e1" providerId="ADAL" clId="{C4B99152-1AA5-43B8-B0C0-4DD227B6F37F}" dt="2025-08-19T14:24:24.379" v="399" actId="22"/>
          <ac:picMkLst>
            <pc:docMk/>
            <pc:sldMk cId="1334107339" sldId="300"/>
            <ac:picMk id="6" creationId="{FE3013FE-FFCE-CADF-70EC-775D860B8C2F}"/>
          </ac:picMkLst>
        </pc:picChg>
      </pc:sldChg>
      <pc:sldChg chg="modSp mod">
        <pc:chgData name="Renata Regina Leite de Assis" userId="e6ab3d3e-2868-4786-9eff-3a58a33e90e1" providerId="ADAL" clId="{C4B99152-1AA5-43B8-B0C0-4DD227B6F37F}" dt="2025-08-19T14:27:52.728" v="497" actId="20577"/>
        <pc:sldMkLst>
          <pc:docMk/>
          <pc:sldMk cId="4158628660" sldId="304"/>
        </pc:sldMkLst>
        <pc:spChg chg="mod">
          <ac:chgData name="Renata Regina Leite de Assis" userId="e6ab3d3e-2868-4786-9eff-3a58a33e90e1" providerId="ADAL" clId="{C4B99152-1AA5-43B8-B0C0-4DD227B6F37F}" dt="2025-08-19T14:27:06.162" v="477" actId="113"/>
          <ac:spMkLst>
            <pc:docMk/>
            <pc:sldMk cId="4158628660" sldId="304"/>
            <ac:spMk id="5" creationId="{B529740E-9867-2E76-471D-7EA9C6873EBF}"/>
          </ac:spMkLst>
        </pc:spChg>
        <pc:spChg chg="mod">
          <ac:chgData name="Renata Regina Leite de Assis" userId="e6ab3d3e-2868-4786-9eff-3a58a33e90e1" providerId="ADAL" clId="{C4B99152-1AA5-43B8-B0C0-4DD227B6F37F}" dt="2025-08-19T14:27:10.727" v="478" actId="113"/>
          <ac:spMkLst>
            <pc:docMk/>
            <pc:sldMk cId="4158628660" sldId="304"/>
            <ac:spMk id="16" creationId="{5AFC9ED4-A9E4-D43C-5C0E-F37ECCD36A35}"/>
          </ac:spMkLst>
        </pc:spChg>
        <pc:spChg chg="mod">
          <ac:chgData name="Renata Regina Leite de Assis" userId="e6ab3d3e-2868-4786-9eff-3a58a33e90e1" providerId="ADAL" clId="{C4B99152-1AA5-43B8-B0C0-4DD227B6F37F}" dt="2025-08-19T14:27:14.935" v="479" actId="113"/>
          <ac:spMkLst>
            <pc:docMk/>
            <pc:sldMk cId="4158628660" sldId="304"/>
            <ac:spMk id="17" creationId="{E9A0E9E7-1E60-8C00-D7F1-94C117E68F59}"/>
          </ac:spMkLst>
        </pc:spChg>
        <pc:spChg chg="mod">
          <ac:chgData name="Renata Regina Leite de Assis" userId="e6ab3d3e-2868-4786-9eff-3a58a33e90e1" providerId="ADAL" clId="{C4B99152-1AA5-43B8-B0C0-4DD227B6F37F}" dt="2025-08-19T14:27:22.592" v="480" actId="113"/>
          <ac:spMkLst>
            <pc:docMk/>
            <pc:sldMk cId="4158628660" sldId="304"/>
            <ac:spMk id="23" creationId="{31F402E1-DFAE-F89B-7A19-219B51C6B80F}"/>
          </ac:spMkLst>
        </pc:spChg>
        <pc:spChg chg="mod">
          <ac:chgData name="Renata Regina Leite de Assis" userId="e6ab3d3e-2868-4786-9eff-3a58a33e90e1" providerId="ADAL" clId="{C4B99152-1AA5-43B8-B0C0-4DD227B6F37F}" dt="2025-08-19T14:27:52.728" v="497" actId="20577"/>
          <ac:spMkLst>
            <pc:docMk/>
            <pc:sldMk cId="4158628660" sldId="304"/>
            <ac:spMk id="42" creationId="{A3EA5904-E4E9-C18E-93DA-0B2F47E1D26A}"/>
          </ac:spMkLst>
        </pc:spChg>
      </pc:sldChg>
      <pc:sldChg chg="modSp mod">
        <pc:chgData name="Renata Regina Leite de Assis" userId="e6ab3d3e-2868-4786-9eff-3a58a33e90e1" providerId="ADAL" clId="{C4B99152-1AA5-43B8-B0C0-4DD227B6F37F}" dt="2025-08-19T14:22:45.767" v="397" actId="20577"/>
        <pc:sldMkLst>
          <pc:docMk/>
          <pc:sldMk cId="468758577" sldId="307"/>
        </pc:sldMkLst>
        <pc:spChg chg="mod">
          <ac:chgData name="Renata Regina Leite de Assis" userId="e6ab3d3e-2868-4786-9eff-3a58a33e90e1" providerId="ADAL" clId="{C4B99152-1AA5-43B8-B0C0-4DD227B6F37F}" dt="2025-08-19T14:22:45.767" v="397" actId="20577"/>
          <ac:spMkLst>
            <pc:docMk/>
            <pc:sldMk cId="468758577" sldId="307"/>
            <ac:spMk id="3" creationId="{8022698D-315C-2218-5769-40221020A755}"/>
          </ac:spMkLst>
        </pc:spChg>
        <pc:spChg chg="mod">
          <ac:chgData name="Renata Regina Leite de Assis" userId="e6ab3d3e-2868-4786-9eff-3a58a33e90e1" providerId="ADAL" clId="{C4B99152-1AA5-43B8-B0C0-4DD227B6F37F}" dt="2025-08-19T14:22:08.824" v="384" actId="6549"/>
          <ac:spMkLst>
            <pc:docMk/>
            <pc:sldMk cId="468758577" sldId="307"/>
            <ac:spMk id="4" creationId="{FD714525-FBF7-5434-7B3A-C5F9651A53A3}"/>
          </ac:spMkLst>
        </pc:spChg>
      </pc:sldChg>
      <pc:sldChg chg="modSp mod">
        <pc:chgData name="Renata Regina Leite de Assis" userId="e6ab3d3e-2868-4786-9eff-3a58a33e90e1" providerId="ADAL" clId="{C4B99152-1AA5-43B8-B0C0-4DD227B6F37F}" dt="2025-08-19T14:29:20.295" v="501" actId="21"/>
        <pc:sldMkLst>
          <pc:docMk/>
          <pc:sldMk cId="2486071925" sldId="308"/>
        </pc:sldMkLst>
        <pc:spChg chg="mod">
          <ac:chgData name="Renata Regina Leite de Assis" userId="e6ab3d3e-2868-4786-9eff-3a58a33e90e1" providerId="ADAL" clId="{C4B99152-1AA5-43B8-B0C0-4DD227B6F37F}" dt="2025-08-19T14:29:20.295" v="501" actId="21"/>
          <ac:spMkLst>
            <pc:docMk/>
            <pc:sldMk cId="2486071925" sldId="308"/>
            <ac:spMk id="7" creationId="{B1C0BD78-0614-CC47-F4C6-CF6CDC36A397}"/>
          </ac:spMkLst>
        </pc:spChg>
      </pc:sldChg>
      <pc:sldChg chg="addSp delSp modSp mod">
        <pc:chgData name="Renata Regina Leite de Assis" userId="e6ab3d3e-2868-4786-9eff-3a58a33e90e1" providerId="ADAL" clId="{C4B99152-1AA5-43B8-B0C0-4DD227B6F37F}" dt="2025-08-19T14:44:40.632" v="874" actId="1076"/>
        <pc:sldMkLst>
          <pc:docMk/>
          <pc:sldMk cId="225129608" sldId="311"/>
        </pc:sldMkLst>
        <pc:spChg chg="add mod">
          <ac:chgData name="Renata Regina Leite de Assis" userId="e6ab3d3e-2868-4786-9eff-3a58a33e90e1" providerId="ADAL" clId="{C4B99152-1AA5-43B8-B0C0-4DD227B6F37F}" dt="2025-08-19T14:33:15.987" v="691" actId="113"/>
          <ac:spMkLst>
            <pc:docMk/>
            <pc:sldMk cId="225129608" sldId="311"/>
            <ac:spMk id="10" creationId="{37E94C0D-A9ED-C936-9F59-A5ACA57B7571}"/>
          </ac:spMkLst>
        </pc:spChg>
        <pc:spChg chg="add mod">
          <ac:chgData name="Renata Regina Leite de Assis" userId="e6ab3d3e-2868-4786-9eff-3a58a33e90e1" providerId="ADAL" clId="{C4B99152-1AA5-43B8-B0C0-4DD227B6F37F}" dt="2025-08-19T14:44:37.356" v="873" actId="1076"/>
          <ac:spMkLst>
            <pc:docMk/>
            <pc:sldMk cId="225129608" sldId="311"/>
            <ac:spMk id="12" creationId="{F1012B3C-47A2-A49B-B95D-3DBB6A217514}"/>
          </ac:spMkLst>
        </pc:spChg>
        <pc:spChg chg="add mod">
          <ac:chgData name="Renata Regina Leite de Assis" userId="e6ab3d3e-2868-4786-9eff-3a58a33e90e1" providerId="ADAL" clId="{C4B99152-1AA5-43B8-B0C0-4DD227B6F37F}" dt="2025-08-19T14:44:40.632" v="874" actId="1076"/>
          <ac:spMkLst>
            <pc:docMk/>
            <pc:sldMk cId="225129608" sldId="311"/>
            <ac:spMk id="13" creationId="{80883A7D-E9E2-B39E-73C1-38E35D5E7158}"/>
          </ac:spMkLst>
        </pc:spChg>
        <pc:spChg chg="add mod">
          <ac:chgData name="Renata Regina Leite de Assis" userId="e6ab3d3e-2868-4786-9eff-3a58a33e90e1" providerId="ADAL" clId="{C4B99152-1AA5-43B8-B0C0-4DD227B6F37F}" dt="2025-08-19T14:44:32.098" v="872" actId="20577"/>
          <ac:spMkLst>
            <pc:docMk/>
            <pc:sldMk cId="225129608" sldId="311"/>
            <ac:spMk id="15" creationId="{474632E9-4299-C53E-E04D-2F416FBF78CB}"/>
          </ac:spMkLst>
        </pc:spChg>
        <pc:picChg chg="del">
          <ac:chgData name="Renata Regina Leite de Assis" userId="e6ab3d3e-2868-4786-9eff-3a58a33e90e1" providerId="ADAL" clId="{C4B99152-1AA5-43B8-B0C0-4DD227B6F37F}" dt="2025-08-19T13:38:38.866" v="4" actId="478"/>
          <ac:picMkLst>
            <pc:docMk/>
            <pc:sldMk cId="225129608" sldId="311"/>
            <ac:picMk id="7" creationId="{B514C707-48F9-3D4D-D7C8-E38053E9DE2B}"/>
          </ac:picMkLst>
        </pc:picChg>
        <pc:picChg chg="add mod">
          <ac:chgData name="Renata Regina Leite de Assis" userId="e6ab3d3e-2868-4786-9eff-3a58a33e90e1" providerId="ADAL" clId="{C4B99152-1AA5-43B8-B0C0-4DD227B6F37F}" dt="2025-08-19T13:38:45.738" v="5" actId="1076"/>
          <ac:picMkLst>
            <pc:docMk/>
            <pc:sldMk cId="225129608" sldId="311"/>
            <ac:picMk id="9" creationId="{93CE7C50-41A7-50AB-F582-35CE632D012A}"/>
          </ac:picMkLst>
        </pc:picChg>
      </pc:sldChg>
      <pc:sldChg chg="del">
        <pc:chgData name="Renata Regina Leite de Assis" userId="e6ab3d3e-2868-4786-9eff-3a58a33e90e1" providerId="ADAL" clId="{C4B99152-1AA5-43B8-B0C0-4DD227B6F37F}" dt="2025-08-19T14:26:41.698" v="475" actId="47"/>
        <pc:sldMkLst>
          <pc:docMk/>
          <pc:sldMk cId="1019002971" sldId="312"/>
        </pc:sldMkLst>
      </pc:sldChg>
      <pc:sldChg chg="del">
        <pc:chgData name="Renata Regina Leite de Assis" userId="e6ab3d3e-2868-4786-9eff-3a58a33e90e1" providerId="ADAL" clId="{C4B99152-1AA5-43B8-B0C0-4DD227B6F37F}" dt="2025-08-19T14:26:43.061" v="476" actId="47"/>
        <pc:sldMkLst>
          <pc:docMk/>
          <pc:sldMk cId="405291199" sldId="313"/>
        </pc:sldMkLst>
      </pc:sldChg>
      <pc:sldChg chg="addSp delSp modSp mod">
        <pc:chgData name="Renata Regina Leite de Assis" userId="e6ab3d3e-2868-4786-9eff-3a58a33e90e1" providerId="ADAL" clId="{C4B99152-1AA5-43B8-B0C0-4DD227B6F37F}" dt="2025-08-19T14:36:59.077" v="761" actId="1076"/>
        <pc:sldMkLst>
          <pc:docMk/>
          <pc:sldMk cId="230400176" sldId="314"/>
        </pc:sldMkLst>
        <pc:spChg chg="add mod">
          <ac:chgData name="Renata Regina Leite de Assis" userId="e6ab3d3e-2868-4786-9eff-3a58a33e90e1" providerId="ADAL" clId="{C4B99152-1AA5-43B8-B0C0-4DD227B6F37F}" dt="2025-08-19T14:36:45.169" v="760" actId="14100"/>
          <ac:spMkLst>
            <pc:docMk/>
            <pc:sldMk cId="230400176" sldId="314"/>
            <ac:spMk id="4" creationId="{5E8CC4C1-E16C-F387-9C40-86EB13E50AA3}"/>
          </ac:spMkLst>
        </pc:spChg>
        <pc:spChg chg="add mod">
          <ac:chgData name="Renata Regina Leite de Assis" userId="e6ab3d3e-2868-4786-9eff-3a58a33e90e1" providerId="ADAL" clId="{C4B99152-1AA5-43B8-B0C0-4DD227B6F37F}" dt="2025-08-19T14:36:59.077" v="761" actId="1076"/>
          <ac:spMkLst>
            <pc:docMk/>
            <pc:sldMk cId="230400176" sldId="314"/>
            <ac:spMk id="8" creationId="{5E3975DA-2A2E-0737-E959-D0778E4FA2D3}"/>
          </ac:spMkLst>
        </pc:spChg>
        <pc:picChg chg="add mod">
          <ac:chgData name="Renata Regina Leite de Assis" userId="e6ab3d3e-2868-4786-9eff-3a58a33e90e1" providerId="ADAL" clId="{C4B99152-1AA5-43B8-B0C0-4DD227B6F37F}" dt="2025-08-19T14:09:10.628" v="328" actId="1076"/>
          <ac:picMkLst>
            <pc:docMk/>
            <pc:sldMk cId="230400176" sldId="314"/>
            <ac:picMk id="2" creationId="{7222A82B-4DE8-BB6E-8E55-2B986EACDB50}"/>
          </ac:picMkLst>
        </pc:picChg>
        <pc:picChg chg="del">
          <ac:chgData name="Renata Regina Leite de Assis" userId="e6ab3d3e-2868-4786-9eff-3a58a33e90e1" providerId="ADAL" clId="{C4B99152-1AA5-43B8-B0C0-4DD227B6F37F}" dt="2025-08-19T13:38:30.834" v="1" actId="478"/>
          <ac:picMkLst>
            <pc:docMk/>
            <pc:sldMk cId="230400176" sldId="314"/>
            <ac:picMk id="3" creationId="{390AC935-B53C-9A17-0001-9A4276D5D75C}"/>
          </ac:picMkLst>
        </pc:picChg>
      </pc:sldChg>
      <pc:sldChg chg="addSp delSp modSp del mod">
        <pc:chgData name="Renata Regina Leite de Assis" userId="e6ab3d3e-2868-4786-9eff-3a58a33e90e1" providerId="ADAL" clId="{C4B99152-1AA5-43B8-B0C0-4DD227B6F37F}" dt="2025-08-19T14:08:42.778" v="325" actId="47"/>
        <pc:sldMkLst>
          <pc:docMk/>
          <pc:sldMk cId="1300299506" sldId="315"/>
        </pc:sldMkLst>
        <pc:picChg chg="del">
          <ac:chgData name="Renata Regina Leite de Assis" userId="e6ab3d3e-2868-4786-9eff-3a58a33e90e1" providerId="ADAL" clId="{C4B99152-1AA5-43B8-B0C0-4DD227B6F37F}" dt="2025-08-19T13:45:25.117" v="6" actId="478"/>
          <ac:picMkLst>
            <pc:docMk/>
            <pc:sldMk cId="1300299506" sldId="315"/>
            <ac:picMk id="3" creationId="{BD5C0700-1590-7F9C-7935-CA9CFEFE7015}"/>
          </ac:picMkLst>
        </pc:picChg>
        <pc:picChg chg="add mod">
          <ac:chgData name="Renata Regina Leite de Assis" userId="e6ab3d3e-2868-4786-9eff-3a58a33e90e1" providerId="ADAL" clId="{C4B99152-1AA5-43B8-B0C0-4DD227B6F37F}" dt="2025-08-19T13:48:37.487" v="18" actId="1076"/>
          <ac:picMkLst>
            <pc:docMk/>
            <pc:sldMk cId="1300299506" sldId="315"/>
            <ac:picMk id="4" creationId="{DD5511B2-AD71-43F0-93B4-65F921AE0C92}"/>
          </ac:picMkLst>
        </pc:picChg>
        <pc:picChg chg="add mod">
          <ac:chgData name="Renata Regina Leite de Assis" userId="e6ab3d3e-2868-4786-9eff-3a58a33e90e1" providerId="ADAL" clId="{C4B99152-1AA5-43B8-B0C0-4DD227B6F37F}" dt="2025-08-19T13:46:14.421" v="11" actId="1076"/>
          <ac:picMkLst>
            <pc:docMk/>
            <pc:sldMk cId="1300299506" sldId="315"/>
            <ac:picMk id="6" creationId="{50D35CD7-4927-E773-FD50-A2A4CA1D6272}"/>
          </ac:picMkLst>
        </pc:picChg>
        <pc:picChg chg="add mod">
          <ac:chgData name="Renata Regina Leite de Assis" userId="e6ab3d3e-2868-4786-9eff-3a58a33e90e1" providerId="ADAL" clId="{C4B99152-1AA5-43B8-B0C0-4DD227B6F37F}" dt="2025-08-19T13:48:27.782" v="16" actId="1076"/>
          <ac:picMkLst>
            <pc:docMk/>
            <pc:sldMk cId="1300299506" sldId="315"/>
            <ac:picMk id="8" creationId="{CDE0E19E-3034-A3C2-5BFC-2D7796320B4B}"/>
          </ac:picMkLst>
        </pc:picChg>
        <pc:picChg chg="add mod">
          <ac:chgData name="Renata Regina Leite de Assis" userId="e6ab3d3e-2868-4786-9eff-3a58a33e90e1" providerId="ADAL" clId="{C4B99152-1AA5-43B8-B0C0-4DD227B6F37F}" dt="2025-08-19T13:48:31.732" v="17" actId="1076"/>
          <ac:picMkLst>
            <pc:docMk/>
            <pc:sldMk cId="1300299506" sldId="315"/>
            <ac:picMk id="10" creationId="{0E9835A4-A6B3-8800-DBCF-FE0D65A18041}"/>
          </ac:picMkLst>
        </pc:picChg>
      </pc:sldChg>
      <pc:sldChg chg="addSp delSp modSp mod">
        <pc:chgData name="Renata Regina Leite de Assis" userId="e6ab3d3e-2868-4786-9eff-3a58a33e90e1" providerId="ADAL" clId="{C4B99152-1AA5-43B8-B0C0-4DD227B6F37F}" dt="2025-08-19T14:47:37.690" v="898" actId="20577"/>
        <pc:sldMkLst>
          <pc:docMk/>
          <pc:sldMk cId="368202640" sldId="316"/>
        </pc:sldMkLst>
        <pc:spChg chg="add mod">
          <ac:chgData name="Renata Regina Leite de Assis" userId="e6ab3d3e-2868-4786-9eff-3a58a33e90e1" providerId="ADAL" clId="{C4B99152-1AA5-43B8-B0C0-4DD227B6F37F}" dt="2025-08-19T14:20:46.241" v="374" actId="164"/>
          <ac:spMkLst>
            <pc:docMk/>
            <pc:sldMk cId="368202640" sldId="316"/>
            <ac:spMk id="5" creationId="{CAD8E2B1-FB9F-B1EB-904F-E8509E56FC84}"/>
          </ac:spMkLst>
        </pc:spChg>
        <pc:spChg chg="mod">
          <ac:chgData name="Renata Regina Leite de Assis" userId="e6ab3d3e-2868-4786-9eff-3a58a33e90e1" providerId="ADAL" clId="{C4B99152-1AA5-43B8-B0C0-4DD227B6F37F}" dt="2025-08-19T14:20:28.429" v="370"/>
          <ac:spMkLst>
            <pc:docMk/>
            <pc:sldMk cId="368202640" sldId="316"/>
            <ac:spMk id="8" creationId="{252607B0-31E8-1B5B-A173-B6913FF52602}"/>
          </ac:spMkLst>
        </pc:spChg>
        <pc:spChg chg="add mod">
          <ac:chgData name="Renata Regina Leite de Assis" userId="e6ab3d3e-2868-4786-9eff-3a58a33e90e1" providerId="ADAL" clId="{C4B99152-1AA5-43B8-B0C0-4DD227B6F37F}" dt="2025-08-19T14:45:36.327" v="880" actId="20577"/>
          <ac:spMkLst>
            <pc:docMk/>
            <pc:sldMk cId="368202640" sldId="316"/>
            <ac:spMk id="10" creationId="{A30CB84C-CF32-1BEB-3BB7-B1F566BA51FF}"/>
          </ac:spMkLst>
        </pc:spChg>
        <pc:spChg chg="mod">
          <ac:chgData name="Renata Regina Leite de Assis" userId="e6ab3d3e-2868-4786-9eff-3a58a33e90e1" providerId="ADAL" clId="{C4B99152-1AA5-43B8-B0C0-4DD227B6F37F}" dt="2025-08-19T14:46:11.961" v="883"/>
          <ac:spMkLst>
            <pc:docMk/>
            <pc:sldMk cId="368202640" sldId="316"/>
            <ac:spMk id="14" creationId="{7A6792D7-4681-7AC8-2C3B-1556FD88590E}"/>
          </ac:spMkLst>
        </pc:spChg>
        <pc:spChg chg="add mod">
          <ac:chgData name="Renata Regina Leite de Assis" userId="e6ab3d3e-2868-4786-9eff-3a58a33e90e1" providerId="ADAL" clId="{C4B99152-1AA5-43B8-B0C0-4DD227B6F37F}" dt="2025-08-19T14:47:19.103" v="893" actId="1076"/>
          <ac:spMkLst>
            <pc:docMk/>
            <pc:sldMk cId="368202640" sldId="316"/>
            <ac:spMk id="15" creationId="{64652884-2048-E4FA-4061-5EAC5CD949D7}"/>
          </ac:spMkLst>
        </pc:spChg>
        <pc:spChg chg="add mod">
          <ac:chgData name="Renata Regina Leite de Assis" userId="e6ab3d3e-2868-4786-9eff-3a58a33e90e1" providerId="ADAL" clId="{C4B99152-1AA5-43B8-B0C0-4DD227B6F37F}" dt="2025-08-19T14:47:37.690" v="898" actId="20577"/>
          <ac:spMkLst>
            <pc:docMk/>
            <pc:sldMk cId="368202640" sldId="316"/>
            <ac:spMk id="16" creationId="{49841A4E-98CF-41EC-93EF-2A253FAD4A1B}"/>
          </ac:spMkLst>
        </pc:spChg>
        <pc:grpChg chg="add mod">
          <ac:chgData name="Renata Regina Leite de Assis" userId="e6ab3d3e-2868-4786-9eff-3a58a33e90e1" providerId="ADAL" clId="{C4B99152-1AA5-43B8-B0C0-4DD227B6F37F}" dt="2025-08-19T14:46:20.445" v="884" actId="1076"/>
          <ac:grpSpMkLst>
            <pc:docMk/>
            <pc:sldMk cId="368202640" sldId="316"/>
            <ac:grpSpMk id="6" creationId="{1025028E-EB60-C207-344E-F6F311AE54E3}"/>
          </ac:grpSpMkLst>
        </pc:grpChg>
        <pc:grpChg chg="add mod">
          <ac:chgData name="Renata Regina Leite de Assis" userId="e6ab3d3e-2868-4786-9eff-3a58a33e90e1" providerId="ADAL" clId="{C4B99152-1AA5-43B8-B0C0-4DD227B6F37F}" dt="2025-08-19T14:20:58.662" v="376" actId="1076"/>
          <ac:grpSpMkLst>
            <pc:docMk/>
            <pc:sldMk cId="368202640" sldId="316"/>
            <ac:grpSpMk id="9" creationId="{3C25C2D8-73E0-0A2B-B91B-F5763B40D5C5}"/>
          </ac:grpSpMkLst>
        </pc:grpChg>
        <pc:grpChg chg="add mod">
          <ac:chgData name="Renata Regina Leite de Assis" userId="e6ab3d3e-2868-4786-9eff-3a58a33e90e1" providerId="ADAL" clId="{C4B99152-1AA5-43B8-B0C0-4DD227B6F37F}" dt="2025-08-19T14:46:24.907" v="885" actId="1076"/>
          <ac:grpSpMkLst>
            <pc:docMk/>
            <pc:sldMk cId="368202640" sldId="316"/>
            <ac:grpSpMk id="12" creationId="{D3C23461-148F-068E-E753-78EE8D60F886}"/>
          </ac:grpSpMkLst>
        </pc:grpChg>
        <pc:picChg chg="del">
          <ac:chgData name="Renata Regina Leite de Assis" userId="e6ab3d3e-2868-4786-9eff-3a58a33e90e1" providerId="ADAL" clId="{C4B99152-1AA5-43B8-B0C0-4DD227B6F37F}" dt="2025-08-19T14:07:27.697" v="302" actId="478"/>
          <ac:picMkLst>
            <pc:docMk/>
            <pc:sldMk cId="368202640" sldId="316"/>
            <ac:picMk id="3" creationId="{B5F37693-BD76-1552-5D88-16C9888E1C30}"/>
          </ac:picMkLst>
        </pc:picChg>
        <pc:picChg chg="add mod">
          <ac:chgData name="Renata Regina Leite de Assis" userId="e6ab3d3e-2868-4786-9eff-3a58a33e90e1" providerId="ADAL" clId="{C4B99152-1AA5-43B8-B0C0-4DD227B6F37F}" dt="2025-08-19T14:20:46.241" v="374" actId="164"/>
          <ac:picMkLst>
            <pc:docMk/>
            <pc:sldMk cId="368202640" sldId="316"/>
            <ac:picMk id="4" creationId="{9BA02AC0-1D45-9CBE-4C5E-E73DFB938240}"/>
          </ac:picMkLst>
        </pc:picChg>
        <pc:picChg chg="mod">
          <ac:chgData name="Renata Regina Leite de Assis" userId="e6ab3d3e-2868-4786-9eff-3a58a33e90e1" providerId="ADAL" clId="{C4B99152-1AA5-43B8-B0C0-4DD227B6F37F}" dt="2025-08-19T14:20:28.429" v="370"/>
          <ac:picMkLst>
            <pc:docMk/>
            <pc:sldMk cId="368202640" sldId="316"/>
            <ac:picMk id="7" creationId="{41BA2EE8-0091-7768-365C-885F9DC50A73}"/>
          </ac:picMkLst>
        </pc:picChg>
        <pc:picChg chg="mod">
          <ac:chgData name="Renata Regina Leite de Assis" userId="e6ab3d3e-2868-4786-9eff-3a58a33e90e1" providerId="ADAL" clId="{C4B99152-1AA5-43B8-B0C0-4DD227B6F37F}" dt="2025-08-19T14:46:11.961" v="883"/>
          <ac:picMkLst>
            <pc:docMk/>
            <pc:sldMk cId="368202640" sldId="316"/>
            <ac:picMk id="13" creationId="{B5F03666-6BF3-72FC-0FAE-1827B5E4A290}"/>
          </ac:picMkLst>
        </pc:picChg>
      </pc:sldChg>
      <pc:sldChg chg="addSp delSp modSp add del mod">
        <pc:chgData name="Renata Regina Leite de Assis" userId="e6ab3d3e-2868-4786-9eff-3a58a33e90e1" providerId="ADAL" clId="{C4B99152-1AA5-43B8-B0C0-4DD227B6F37F}" dt="2025-08-19T14:14:24.467" v="357" actId="47"/>
        <pc:sldMkLst>
          <pc:docMk/>
          <pc:sldMk cId="4040483161" sldId="317"/>
        </pc:sldMkLst>
        <pc:picChg chg="del">
          <ac:chgData name="Renata Regina Leite de Assis" userId="e6ab3d3e-2868-4786-9eff-3a58a33e90e1" providerId="ADAL" clId="{C4B99152-1AA5-43B8-B0C0-4DD227B6F37F}" dt="2025-08-19T14:11:36.831" v="346" actId="478"/>
          <ac:picMkLst>
            <pc:docMk/>
            <pc:sldMk cId="4040483161" sldId="317"/>
            <ac:picMk id="3" creationId="{D8EDB8FF-B787-CD1E-B86B-7651077C8B03}"/>
          </ac:picMkLst>
        </pc:picChg>
        <pc:picChg chg="add mod">
          <ac:chgData name="Renata Regina Leite de Assis" userId="e6ab3d3e-2868-4786-9eff-3a58a33e90e1" providerId="ADAL" clId="{C4B99152-1AA5-43B8-B0C0-4DD227B6F37F}" dt="2025-08-19T14:12:44.409" v="350" actId="1076"/>
          <ac:picMkLst>
            <pc:docMk/>
            <pc:sldMk cId="4040483161" sldId="317"/>
            <ac:picMk id="4" creationId="{1DAEBD9C-0193-794C-30D2-1FED0DF59F45}"/>
          </ac:picMkLst>
        </pc:picChg>
        <pc:picChg chg="add mod">
          <ac:chgData name="Renata Regina Leite de Assis" userId="e6ab3d3e-2868-4786-9eff-3a58a33e90e1" providerId="ADAL" clId="{C4B99152-1AA5-43B8-B0C0-4DD227B6F37F}" dt="2025-08-19T14:13:42.196" v="355" actId="1076"/>
          <ac:picMkLst>
            <pc:docMk/>
            <pc:sldMk cId="4040483161" sldId="317"/>
            <ac:picMk id="6" creationId="{6912A006-FAE5-1245-3C86-9FE9576A5F3A}"/>
          </ac:picMkLst>
        </pc:picChg>
        <pc:picChg chg="add mod">
          <ac:chgData name="Renata Regina Leite de Assis" userId="e6ab3d3e-2868-4786-9eff-3a58a33e90e1" providerId="ADAL" clId="{C4B99152-1AA5-43B8-B0C0-4DD227B6F37F}" dt="2025-08-19T14:13:38.139" v="354" actId="1076"/>
          <ac:picMkLst>
            <pc:docMk/>
            <pc:sldMk cId="4040483161" sldId="317"/>
            <ac:picMk id="8" creationId="{7B3457DF-7E86-BC26-E8F5-A28550C43F58}"/>
          </ac:picMkLst>
        </pc:picChg>
      </pc:sldChg>
      <pc:sldChg chg="addSp delSp modSp add del mod">
        <pc:chgData name="Renata Regina Leite de Assis" userId="e6ab3d3e-2868-4786-9eff-3a58a33e90e1" providerId="ADAL" clId="{C4B99152-1AA5-43B8-B0C0-4DD227B6F37F}" dt="2025-08-19T14:46:57.832" v="891" actId="1076"/>
        <pc:sldMkLst>
          <pc:docMk/>
          <pc:sldMk cId="1533288252" sldId="319"/>
        </pc:sldMkLst>
        <pc:spChg chg="add del mod">
          <ac:chgData name="Renata Regina Leite de Assis" userId="e6ab3d3e-2868-4786-9eff-3a58a33e90e1" providerId="ADAL" clId="{C4B99152-1AA5-43B8-B0C0-4DD227B6F37F}" dt="2025-08-19T14:03:07.261" v="172" actId="478"/>
          <ac:spMkLst>
            <pc:docMk/>
            <pc:sldMk cId="1533288252" sldId="319"/>
            <ac:spMk id="2" creationId="{E2A57263-A990-383A-B3DE-E9F497328D41}"/>
          </ac:spMkLst>
        </pc:spChg>
        <pc:spChg chg="add del mod topLvl">
          <ac:chgData name="Renata Regina Leite de Assis" userId="e6ab3d3e-2868-4786-9eff-3a58a33e90e1" providerId="ADAL" clId="{C4B99152-1AA5-43B8-B0C0-4DD227B6F37F}" dt="2025-08-19T14:46:44.026" v="887" actId="478"/>
          <ac:spMkLst>
            <pc:docMk/>
            <pc:sldMk cId="1533288252" sldId="319"/>
            <ac:spMk id="3" creationId="{DE2B6350-84F0-D077-69BB-316281A98058}"/>
          </ac:spMkLst>
        </pc:spChg>
        <pc:spChg chg="add mod">
          <ac:chgData name="Renata Regina Leite de Assis" userId="e6ab3d3e-2868-4786-9eff-3a58a33e90e1" providerId="ADAL" clId="{C4B99152-1AA5-43B8-B0C0-4DD227B6F37F}" dt="2025-08-19T14:04:22.462" v="210" actId="164"/>
          <ac:spMkLst>
            <pc:docMk/>
            <pc:sldMk cId="1533288252" sldId="319"/>
            <ac:spMk id="5" creationId="{B7A046B1-7178-21EF-9C3A-579DF4B5DC91}"/>
          </ac:spMkLst>
        </pc:spChg>
        <pc:spChg chg="add del mod">
          <ac:chgData name="Renata Regina Leite de Assis" userId="e6ab3d3e-2868-4786-9eff-3a58a33e90e1" providerId="ADAL" clId="{C4B99152-1AA5-43B8-B0C0-4DD227B6F37F}" dt="2025-08-19T14:21:15.591" v="381" actId="478"/>
          <ac:spMkLst>
            <pc:docMk/>
            <pc:sldMk cId="1533288252" sldId="319"/>
            <ac:spMk id="12" creationId="{ADF5AE61-82C3-99A2-C679-8F7943997B46}"/>
          </ac:spMkLst>
        </pc:spChg>
        <pc:spChg chg="add mod">
          <ac:chgData name="Renata Regina Leite de Assis" userId="e6ab3d3e-2868-4786-9eff-3a58a33e90e1" providerId="ADAL" clId="{C4B99152-1AA5-43B8-B0C0-4DD227B6F37F}" dt="2025-08-19T14:38:23.812" v="783" actId="20577"/>
          <ac:spMkLst>
            <pc:docMk/>
            <pc:sldMk cId="1533288252" sldId="319"/>
            <ac:spMk id="13" creationId="{BEB8CA8A-62D9-2D68-AA10-B324800C61E0}"/>
          </ac:spMkLst>
        </pc:spChg>
        <pc:spChg chg="add mod">
          <ac:chgData name="Renata Regina Leite de Assis" userId="e6ab3d3e-2868-4786-9eff-3a58a33e90e1" providerId="ADAL" clId="{C4B99152-1AA5-43B8-B0C0-4DD227B6F37F}" dt="2025-08-19T14:46:57.832" v="891" actId="1076"/>
          <ac:spMkLst>
            <pc:docMk/>
            <pc:sldMk cId="1533288252" sldId="319"/>
            <ac:spMk id="14" creationId="{32234458-7CDF-1DF7-4030-F316E3C03571}"/>
          </ac:spMkLst>
        </pc:spChg>
        <pc:spChg chg="add mod">
          <ac:chgData name="Renata Regina Leite de Assis" userId="e6ab3d3e-2868-4786-9eff-3a58a33e90e1" providerId="ADAL" clId="{C4B99152-1AA5-43B8-B0C0-4DD227B6F37F}" dt="2025-08-19T14:38:08.226" v="776" actId="20577"/>
          <ac:spMkLst>
            <pc:docMk/>
            <pc:sldMk cId="1533288252" sldId="319"/>
            <ac:spMk id="15" creationId="{CC031C66-AE9F-FF44-E5BA-9C3E90D07176}"/>
          </ac:spMkLst>
        </pc:spChg>
        <pc:grpChg chg="add del mod">
          <ac:chgData name="Renata Regina Leite de Assis" userId="e6ab3d3e-2868-4786-9eff-3a58a33e90e1" providerId="ADAL" clId="{C4B99152-1AA5-43B8-B0C0-4DD227B6F37F}" dt="2025-08-19T14:46:33.703" v="886" actId="478"/>
          <ac:grpSpMkLst>
            <pc:docMk/>
            <pc:sldMk cId="1533288252" sldId="319"/>
            <ac:grpSpMk id="7" creationId="{04859177-2EC5-4B0F-454B-680659311F19}"/>
          </ac:grpSpMkLst>
        </pc:grpChg>
        <pc:grpChg chg="add del mod">
          <ac:chgData name="Renata Regina Leite de Assis" userId="e6ab3d3e-2868-4786-9eff-3a58a33e90e1" providerId="ADAL" clId="{C4B99152-1AA5-43B8-B0C0-4DD227B6F37F}" dt="2025-08-19T14:21:03.731" v="378" actId="478"/>
          <ac:grpSpMkLst>
            <pc:docMk/>
            <pc:sldMk cId="1533288252" sldId="319"/>
            <ac:grpSpMk id="9" creationId="{797CFD33-1290-C7E4-84C8-C7910129C42A}"/>
          </ac:grpSpMkLst>
        </pc:grpChg>
        <pc:picChg chg="mod">
          <ac:chgData name="Renata Regina Leite de Assis" userId="e6ab3d3e-2868-4786-9eff-3a58a33e90e1" providerId="ADAL" clId="{C4B99152-1AA5-43B8-B0C0-4DD227B6F37F}" dt="2025-08-19T14:04:22.462" v="210" actId="164"/>
          <ac:picMkLst>
            <pc:docMk/>
            <pc:sldMk cId="1533288252" sldId="319"/>
            <ac:picMk id="4" creationId="{087CE20C-B40C-B3CD-63F7-DDD8F54F0477}"/>
          </ac:picMkLst>
        </pc:picChg>
        <pc:picChg chg="mod">
          <ac:chgData name="Renata Regina Leite de Assis" userId="e6ab3d3e-2868-4786-9eff-3a58a33e90e1" providerId="ADAL" clId="{C4B99152-1AA5-43B8-B0C0-4DD227B6F37F}" dt="2025-08-19T14:21:24.971" v="383" actId="1076"/>
          <ac:picMkLst>
            <pc:docMk/>
            <pc:sldMk cId="1533288252" sldId="319"/>
            <ac:picMk id="6" creationId="{F7CAA442-0E84-926B-DBB0-6FEC50AF25EF}"/>
          </ac:picMkLst>
        </pc:picChg>
        <pc:picChg chg="del mod topLvl">
          <ac:chgData name="Renata Regina Leite de Assis" userId="e6ab3d3e-2868-4786-9eff-3a58a33e90e1" providerId="ADAL" clId="{C4B99152-1AA5-43B8-B0C0-4DD227B6F37F}" dt="2025-08-19T14:46:33.703" v="886" actId="478"/>
          <ac:picMkLst>
            <pc:docMk/>
            <pc:sldMk cId="1533288252" sldId="319"/>
            <ac:picMk id="8" creationId="{10E63342-8A57-3DE3-596A-44BE26D40B12}"/>
          </ac:picMkLst>
        </pc:picChg>
        <pc:picChg chg="mod">
          <ac:chgData name="Renata Regina Leite de Assis" userId="e6ab3d3e-2868-4786-9eff-3a58a33e90e1" providerId="ADAL" clId="{C4B99152-1AA5-43B8-B0C0-4DD227B6F37F}" dt="2025-08-19T14:21:22.730" v="382" actId="1076"/>
          <ac:picMkLst>
            <pc:docMk/>
            <pc:sldMk cId="1533288252" sldId="319"/>
            <ac:picMk id="10" creationId="{F9902FA0-C176-590E-C31B-57170B49276E}"/>
          </ac:picMkLst>
        </pc:picChg>
        <pc:picChg chg="add mod">
          <ac:chgData name="Renata Regina Leite de Assis" userId="e6ab3d3e-2868-4786-9eff-3a58a33e90e1" providerId="ADAL" clId="{C4B99152-1AA5-43B8-B0C0-4DD227B6F37F}" dt="2025-08-19T14:46:54.158" v="890" actId="1076"/>
          <ac:picMkLst>
            <pc:docMk/>
            <pc:sldMk cId="1533288252" sldId="319"/>
            <ac:picMk id="16" creationId="{51BDA882-35AB-142B-DDB8-B9E4098677BD}"/>
          </ac:picMkLst>
        </pc:picChg>
      </pc:sldChg>
      <pc:sldChg chg="addSp delSp modSp add mod">
        <pc:chgData name="Renata Regina Leite de Assis" userId="e6ab3d3e-2868-4786-9eff-3a58a33e90e1" providerId="ADAL" clId="{C4B99152-1AA5-43B8-B0C0-4DD227B6F37F}" dt="2025-08-19T14:45:57.906" v="881" actId="21"/>
        <pc:sldMkLst>
          <pc:docMk/>
          <pc:sldMk cId="1486992254" sldId="320"/>
        </pc:sldMkLst>
        <pc:picChg chg="add del">
          <ac:chgData name="Renata Regina Leite de Assis" userId="e6ab3d3e-2868-4786-9eff-3a58a33e90e1" providerId="ADAL" clId="{C4B99152-1AA5-43B8-B0C0-4DD227B6F37F}" dt="2025-08-19T14:16:34.531" v="360" actId="22"/>
          <ac:picMkLst>
            <pc:docMk/>
            <pc:sldMk cId="1486992254" sldId="320"/>
            <ac:picMk id="3" creationId="{13DFE7C5-C3F8-C614-C513-7AD2D325F901}"/>
          </ac:picMkLst>
        </pc:picChg>
        <pc:picChg chg="add mod">
          <ac:chgData name="Renata Regina Leite de Assis" userId="e6ab3d3e-2868-4786-9eff-3a58a33e90e1" providerId="ADAL" clId="{C4B99152-1AA5-43B8-B0C0-4DD227B6F37F}" dt="2025-08-19T14:16:56.095" v="362" actId="1076"/>
          <ac:picMkLst>
            <pc:docMk/>
            <pc:sldMk cId="1486992254" sldId="320"/>
            <ac:picMk id="5" creationId="{5247067D-9D14-27B6-D675-93C8B75B56B2}"/>
          </ac:picMkLst>
        </pc:picChg>
        <pc:picChg chg="add del mod">
          <ac:chgData name="Renata Regina Leite de Assis" userId="e6ab3d3e-2868-4786-9eff-3a58a33e90e1" providerId="ADAL" clId="{C4B99152-1AA5-43B8-B0C0-4DD227B6F37F}" dt="2025-08-19T14:45:57.906" v="881" actId="21"/>
          <ac:picMkLst>
            <pc:docMk/>
            <pc:sldMk cId="1486992254" sldId="320"/>
            <ac:picMk id="7" creationId="{51BDA882-35AB-142B-DDB8-B9E4098677BD}"/>
          </ac:picMkLst>
        </pc:picChg>
        <pc:picChg chg="add">
          <ac:chgData name="Renata Regina Leite de Assis" userId="e6ab3d3e-2868-4786-9eff-3a58a33e90e1" providerId="ADAL" clId="{C4B99152-1AA5-43B8-B0C0-4DD227B6F37F}" dt="2025-08-19T14:17:47.887" v="365" actId="22"/>
          <ac:picMkLst>
            <pc:docMk/>
            <pc:sldMk cId="1486992254" sldId="320"/>
            <ac:picMk id="9" creationId="{EEC716B5-9C89-47D6-4D21-C0AA76AB8A90}"/>
          </ac:picMkLst>
        </pc:picChg>
        <pc:picChg chg="add mod">
          <ac:chgData name="Renata Regina Leite de Assis" userId="e6ab3d3e-2868-4786-9eff-3a58a33e90e1" providerId="ADAL" clId="{C4B99152-1AA5-43B8-B0C0-4DD227B6F37F}" dt="2025-08-19T14:18:25.482" v="367" actId="1076"/>
          <ac:picMkLst>
            <pc:docMk/>
            <pc:sldMk cId="1486992254" sldId="320"/>
            <ac:picMk id="12" creationId="{B9FC983F-47B6-E860-BFD0-B4E762B1F1AE}"/>
          </ac:picMkLst>
        </pc:picChg>
      </pc:sldChg>
      <pc:sldChg chg="addSp delSp modSp add mod">
        <pc:chgData name="Renata Regina Leite de Assis" userId="e6ab3d3e-2868-4786-9eff-3a58a33e90e1" providerId="ADAL" clId="{C4B99152-1AA5-43B8-B0C0-4DD227B6F37F}" dt="2025-08-19T14:25:42.532" v="470" actId="1076"/>
        <pc:sldMkLst>
          <pc:docMk/>
          <pc:sldMk cId="42600935" sldId="321"/>
        </pc:sldMkLst>
        <pc:spChg chg="mod">
          <ac:chgData name="Renata Regina Leite de Assis" userId="e6ab3d3e-2868-4786-9eff-3a58a33e90e1" providerId="ADAL" clId="{C4B99152-1AA5-43B8-B0C0-4DD227B6F37F}" dt="2025-08-19T14:25:15.215" v="465" actId="20577"/>
          <ac:spMkLst>
            <pc:docMk/>
            <pc:sldMk cId="42600935" sldId="321"/>
            <ac:spMk id="11" creationId="{47AB0334-642D-309D-EE95-DB6E2825A132}"/>
          </ac:spMkLst>
        </pc:spChg>
        <pc:picChg chg="add mod">
          <ac:chgData name="Renata Regina Leite de Assis" userId="e6ab3d3e-2868-4786-9eff-3a58a33e90e1" providerId="ADAL" clId="{C4B99152-1AA5-43B8-B0C0-4DD227B6F37F}" dt="2025-08-19T14:25:42.532" v="470" actId="1076"/>
          <ac:picMkLst>
            <pc:docMk/>
            <pc:sldMk cId="42600935" sldId="321"/>
            <ac:picMk id="2" creationId="{9EB82955-BF2E-A938-86E0-DE19D40EA9F2}"/>
          </ac:picMkLst>
        </pc:picChg>
        <pc:picChg chg="del">
          <ac:chgData name="Renata Regina Leite de Assis" userId="e6ab3d3e-2868-4786-9eff-3a58a33e90e1" providerId="ADAL" clId="{C4B99152-1AA5-43B8-B0C0-4DD227B6F37F}" dt="2025-08-19T14:24:41.760" v="401" actId="478"/>
          <ac:picMkLst>
            <pc:docMk/>
            <pc:sldMk cId="42600935" sldId="321"/>
            <ac:picMk id="4" creationId="{66FE04CA-5334-BBBB-DF33-A7BEFFB601D4}"/>
          </ac:picMkLst>
        </pc:picChg>
        <pc:picChg chg="del">
          <ac:chgData name="Renata Regina Leite de Assis" userId="e6ab3d3e-2868-4786-9eff-3a58a33e90e1" providerId="ADAL" clId="{C4B99152-1AA5-43B8-B0C0-4DD227B6F37F}" dt="2025-08-19T14:24:42.664" v="402" actId="478"/>
          <ac:picMkLst>
            <pc:docMk/>
            <pc:sldMk cId="42600935" sldId="321"/>
            <ac:picMk id="6" creationId="{26DF1EC5-AD84-B7B8-13B3-3B3D877921AA}"/>
          </ac:picMkLst>
        </pc:picChg>
        <pc:picChg chg="del">
          <ac:chgData name="Renata Regina Leite de Assis" userId="e6ab3d3e-2868-4786-9eff-3a58a33e90e1" providerId="ADAL" clId="{C4B99152-1AA5-43B8-B0C0-4DD227B6F37F}" dt="2025-08-19T14:24:43.536" v="403" actId="478"/>
          <ac:picMkLst>
            <pc:docMk/>
            <pc:sldMk cId="42600935" sldId="321"/>
            <ac:picMk id="8" creationId="{2B16D061-48AF-7C8D-2313-1E1257473804}"/>
          </ac:picMkLst>
        </pc:picChg>
      </pc:sldChg>
      <pc:sldChg chg="add del">
        <pc:chgData name="Renata Regina Leite de Assis" userId="e6ab3d3e-2868-4786-9eff-3a58a33e90e1" providerId="ADAL" clId="{C4B99152-1AA5-43B8-B0C0-4DD227B6F37F}" dt="2025-08-19T14:14:27.935" v="358" actId="47"/>
        <pc:sldMkLst>
          <pc:docMk/>
          <pc:sldMk cId="1833661674" sldId="321"/>
        </pc:sldMkLst>
      </pc:sldChg>
      <pc:sldChg chg="add del">
        <pc:chgData name="Renata Regina Leite de Assis" userId="e6ab3d3e-2868-4786-9eff-3a58a33e90e1" providerId="ADAL" clId="{C4B99152-1AA5-43B8-B0C0-4DD227B6F37F}" dt="2025-08-19T14:26:26.505" v="471" actId="47"/>
        <pc:sldMkLst>
          <pc:docMk/>
          <pc:sldMk cId="829555307" sldId="322"/>
        </pc:sldMkLst>
      </pc:sldChg>
      <pc:sldChg chg="addSp delSp modSp add mod">
        <pc:chgData name="Renata Regina Leite de Assis" userId="e6ab3d3e-2868-4786-9eff-3a58a33e90e1" providerId="ADAL" clId="{C4B99152-1AA5-43B8-B0C0-4DD227B6F37F}" dt="2025-08-19T14:43:09.689" v="849" actId="1076"/>
        <pc:sldMkLst>
          <pc:docMk/>
          <pc:sldMk cId="2121712660" sldId="322"/>
        </pc:sldMkLst>
        <pc:spChg chg="add mod">
          <ac:chgData name="Renata Regina Leite de Assis" userId="e6ab3d3e-2868-4786-9eff-3a58a33e90e1" providerId="ADAL" clId="{C4B99152-1AA5-43B8-B0C0-4DD227B6F37F}" dt="2025-08-19T14:41:11.075" v="845" actId="12"/>
          <ac:spMkLst>
            <pc:docMk/>
            <pc:sldMk cId="2121712660" sldId="322"/>
            <ac:spMk id="6" creationId="{F93ABB9C-9D5D-A707-BB8B-820C842D1BB6}"/>
          </ac:spMkLst>
        </pc:spChg>
        <pc:spChg chg="add mod">
          <ac:chgData name="Renata Regina Leite de Assis" userId="e6ab3d3e-2868-4786-9eff-3a58a33e90e1" providerId="ADAL" clId="{C4B99152-1AA5-43B8-B0C0-4DD227B6F37F}" dt="2025-08-19T14:43:09.689" v="849" actId="1076"/>
          <ac:spMkLst>
            <pc:docMk/>
            <pc:sldMk cId="2121712660" sldId="322"/>
            <ac:spMk id="8" creationId="{7D9A7B6D-FCE8-B07F-C956-7254FCA9BEAA}"/>
          </ac:spMkLst>
        </pc:spChg>
        <pc:picChg chg="del">
          <ac:chgData name="Renata Regina Leite de Assis" userId="e6ab3d3e-2868-4786-9eff-3a58a33e90e1" providerId="ADAL" clId="{C4B99152-1AA5-43B8-B0C0-4DD227B6F37F}" dt="2025-08-19T14:32:06.526" v="648" actId="478"/>
          <ac:picMkLst>
            <pc:docMk/>
            <pc:sldMk cId="2121712660" sldId="322"/>
            <ac:picMk id="2" creationId="{DCBA0A80-9899-7BAE-92F6-1251FAE426F2}"/>
          </ac:picMkLst>
        </pc:picChg>
        <pc:picChg chg="add mod">
          <ac:chgData name="Renata Regina Leite de Assis" userId="e6ab3d3e-2868-4786-9eff-3a58a33e90e1" providerId="ADAL" clId="{C4B99152-1AA5-43B8-B0C0-4DD227B6F37F}" dt="2025-08-19T14:32:16.162" v="652" actId="1076"/>
          <ac:picMkLst>
            <pc:docMk/>
            <pc:sldMk cId="2121712660" sldId="322"/>
            <ac:picMk id="4" creationId="{945B18CD-0100-1988-B807-339E518ACF5D}"/>
          </ac:picMkLst>
        </pc:picChg>
      </pc:sldChg>
      <pc:sldChg chg="addSp delSp modSp add mod">
        <pc:chgData name="Renata Regina Leite de Assis" userId="e6ab3d3e-2868-4786-9eff-3a58a33e90e1" providerId="ADAL" clId="{C4B99152-1AA5-43B8-B0C0-4DD227B6F37F}" dt="2025-08-19T14:48:16.712" v="902" actId="1076"/>
        <pc:sldMkLst>
          <pc:docMk/>
          <pc:sldMk cId="2727535323" sldId="323"/>
        </pc:sldMkLst>
        <pc:spChg chg="add mod">
          <ac:chgData name="Renata Regina Leite de Assis" userId="e6ab3d3e-2868-4786-9eff-3a58a33e90e1" providerId="ADAL" clId="{C4B99152-1AA5-43B8-B0C0-4DD227B6F37F}" dt="2025-08-19T14:48:16.712" v="902" actId="1076"/>
          <ac:spMkLst>
            <pc:docMk/>
            <pc:sldMk cId="2727535323" sldId="323"/>
            <ac:spMk id="6" creationId="{81313BE7-F6C9-84A6-9391-23508E5B0064}"/>
          </ac:spMkLst>
        </pc:spChg>
        <pc:picChg chg="del">
          <ac:chgData name="Renata Regina Leite de Assis" userId="e6ab3d3e-2868-4786-9eff-3a58a33e90e1" providerId="ADAL" clId="{C4B99152-1AA5-43B8-B0C0-4DD227B6F37F}" dt="2025-08-19T14:41:39.866" v="847" actId="478"/>
          <ac:picMkLst>
            <pc:docMk/>
            <pc:sldMk cId="2727535323" sldId="323"/>
            <ac:picMk id="2" creationId="{90893095-F905-D9FE-091B-5AFCA6C429B5}"/>
          </ac:picMkLst>
        </pc:picChg>
        <pc:picChg chg="add mod">
          <ac:chgData name="Renata Regina Leite de Assis" userId="e6ab3d3e-2868-4786-9eff-3a58a33e90e1" providerId="ADAL" clId="{C4B99152-1AA5-43B8-B0C0-4DD227B6F37F}" dt="2025-08-19T14:48:05.414" v="900" actId="1076"/>
          <ac:picMkLst>
            <pc:docMk/>
            <pc:sldMk cId="2727535323" sldId="323"/>
            <ac:picMk id="4" creationId="{95200951-162C-784C-7EAF-180A8D6E0F99}"/>
          </ac:picMkLst>
        </pc:picChg>
      </pc:sldChg>
      <pc:sldChg chg="addSp delSp modSp add mod">
        <pc:chgData name="Renata Regina Leite de Assis" userId="e6ab3d3e-2868-4786-9eff-3a58a33e90e1" providerId="ADAL" clId="{C4B99152-1AA5-43B8-B0C0-4DD227B6F37F}" dt="2025-08-19T14:31:23.931" v="647" actId="12"/>
        <pc:sldMkLst>
          <pc:docMk/>
          <pc:sldMk cId="3932721114" sldId="324"/>
        </pc:sldMkLst>
        <pc:spChg chg="add mod">
          <ac:chgData name="Renata Regina Leite de Assis" userId="e6ab3d3e-2868-4786-9eff-3a58a33e90e1" providerId="ADAL" clId="{C4B99152-1AA5-43B8-B0C0-4DD227B6F37F}" dt="2025-08-19T14:31:23.931" v="647" actId="12"/>
          <ac:spMkLst>
            <pc:docMk/>
            <pc:sldMk cId="3932721114" sldId="324"/>
            <ac:spMk id="3" creationId="{991F0D2F-C0D7-489D-8A40-ACE60E0935AF}"/>
          </ac:spMkLst>
        </pc:spChg>
        <pc:spChg chg="mod">
          <ac:chgData name="Renata Regina Leite de Assis" userId="e6ab3d3e-2868-4786-9eff-3a58a33e90e1" providerId="ADAL" clId="{C4B99152-1AA5-43B8-B0C0-4DD227B6F37F}" dt="2025-08-19T14:29:59.930" v="527" actId="20577"/>
          <ac:spMkLst>
            <pc:docMk/>
            <pc:sldMk cId="3932721114" sldId="324"/>
            <ac:spMk id="4" creationId="{B224F1E2-407C-8889-11B6-9928CF9CD597}"/>
          </ac:spMkLst>
        </pc:spChg>
        <pc:spChg chg="del">
          <ac:chgData name="Renata Regina Leite de Assis" userId="e6ab3d3e-2868-4786-9eff-3a58a33e90e1" providerId="ADAL" clId="{C4B99152-1AA5-43B8-B0C0-4DD227B6F37F}" dt="2025-08-19T14:29:29.032" v="502" actId="478"/>
          <ac:spMkLst>
            <pc:docMk/>
            <pc:sldMk cId="3932721114" sldId="324"/>
            <ac:spMk id="7" creationId="{C8F3027D-EEE6-F1E3-7EEF-6592D0EED21A}"/>
          </ac:spMkLst>
        </pc:spChg>
        <pc:spChg chg="del">
          <ac:chgData name="Renata Regina Leite de Assis" userId="e6ab3d3e-2868-4786-9eff-3a58a33e90e1" providerId="ADAL" clId="{C4B99152-1AA5-43B8-B0C0-4DD227B6F37F}" dt="2025-08-19T14:29:32.592" v="504" actId="478"/>
          <ac:spMkLst>
            <pc:docMk/>
            <pc:sldMk cId="3932721114" sldId="324"/>
            <ac:spMk id="8" creationId="{662B5487-8CB1-58EB-46A2-56E1B62D5853}"/>
          </ac:spMkLst>
        </pc:spChg>
        <pc:picChg chg="del">
          <ac:chgData name="Renata Regina Leite de Assis" userId="e6ab3d3e-2868-4786-9eff-3a58a33e90e1" providerId="ADAL" clId="{C4B99152-1AA5-43B8-B0C0-4DD227B6F37F}" dt="2025-08-19T14:29:30.577" v="503" actId="478"/>
          <ac:picMkLst>
            <pc:docMk/>
            <pc:sldMk cId="3932721114" sldId="324"/>
            <ac:picMk id="6" creationId="{958F4615-593B-D327-6D8F-24B4365E8382}"/>
          </ac:picMkLst>
        </pc:picChg>
      </pc:sldChg>
      <pc:sldChg chg="addSp delSp modSp add mod">
        <pc:chgData name="Renata Regina Leite de Assis" userId="e6ab3d3e-2868-4786-9eff-3a58a33e90e1" providerId="ADAL" clId="{C4B99152-1AA5-43B8-B0C0-4DD227B6F37F}" dt="2025-08-19T14:51:31.103" v="925" actId="1076"/>
        <pc:sldMkLst>
          <pc:docMk/>
          <pc:sldMk cId="1799962992" sldId="325"/>
        </pc:sldMkLst>
        <pc:spChg chg="del mod">
          <ac:chgData name="Renata Regina Leite de Assis" userId="e6ab3d3e-2868-4786-9eff-3a58a33e90e1" providerId="ADAL" clId="{C4B99152-1AA5-43B8-B0C0-4DD227B6F37F}" dt="2025-08-19T14:49:05.942" v="907" actId="478"/>
          <ac:spMkLst>
            <pc:docMk/>
            <pc:sldMk cId="1799962992" sldId="325"/>
            <ac:spMk id="6" creationId="{7F8906D4-1B46-E5A4-7AC9-A1918552A188}"/>
          </ac:spMkLst>
        </pc:spChg>
        <pc:picChg chg="add del mod">
          <ac:chgData name="Renata Regina Leite de Assis" userId="e6ab3d3e-2868-4786-9eff-3a58a33e90e1" providerId="ADAL" clId="{C4B99152-1AA5-43B8-B0C0-4DD227B6F37F}" dt="2025-08-19T14:51:18.380" v="923" actId="478"/>
          <ac:picMkLst>
            <pc:docMk/>
            <pc:sldMk cId="1799962992" sldId="325"/>
            <ac:picMk id="3" creationId="{4F6F7FD3-B81D-C432-7DA9-C9C28FF55EA9}"/>
          </ac:picMkLst>
        </pc:picChg>
        <pc:picChg chg="del">
          <ac:chgData name="Renata Regina Leite de Assis" userId="e6ab3d3e-2868-4786-9eff-3a58a33e90e1" providerId="ADAL" clId="{C4B99152-1AA5-43B8-B0C0-4DD227B6F37F}" dt="2025-08-19T14:48:48.038" v="903" actId="478"/>
          <ac:picMkLst>
            <pc:docMk/>
            <pc:sldMk cId="1799962992" sldId="325"/>
            <ac:picMk id="4" creationId="{E0B10D09-D965-9705-8D54-E14B533A8E30}"/>
          </ac:picMkLst>
        </pc:picChg>
        <pc:picChg chg="add del">
          <ac:chgData name="Renata Regina Leite de Assis" userId="e6ab3d3e-2868-4786-9eff-3a58a33e90e1" providerId="ADAL" clId="{C4B99152-1AA5-43B8-B0C0-4DD227B6F37F}" dt="2025-08-19T14:49:47.473" v="915" actId="478"/>
          <ac:picMkLst>
            <pc:docMk/>
            <pc:sldMk cId="1799962992" sldId="325"/>
            <ac:picMk id="7" creationId="{C6C4CADF-B900-94E2-217D-E320E498FBCA}"/>
          </ac:picMkLst>
        </pc:picChg>
        <pc:picChg chg="add mod">
          <ac:chgData name="Renata Regina Leite de Assis" userId="e6ab3d3e-2868-4786-9eff-3a58a33e90e1" providerId="ADAL" clId="{C4B99152-1AA5-43B8-B0C0-4DD227B6F37F}" dt="2025-08-19T14:51:31.103" v="925" actId="1076"/>
          <ac:picMkLst>
            <pc:docMk/>
            <pc:sldMk cId="1799962992" sldId="325"/>
            <ac:picMk id="9" creationId="{848B2BB2-B418-5572-205C-B92C7C8AA44E}"/>
          </ac:picMkLst>
        </pc:picChg>
      </pc:sldChg>
      <pc:sldChg chg="addSp delSp modSp add mod">
        <pc:chgData name="Renata Regina Leite de Assis" userId="e6ab3d3e-2868-4786-9eff-3a58a33e90e1" providerId="ADAL" clId="{C4B99152-1AA5-43B8-B0C0-4DD227B6F37F}" dt="2025-08-19T14:50:32.198" v="922" actId="1076"/>
        <pc:sldMkLst>
          <pc:docMk/>
          <pc:sldMk cId="130854017" sldId="326"/>
        </pc:sldMkLst>
        <pc:picChg chg="del">
          <ac:chgData name="Renata Regina Leite de Assis" userId="e6ab3d3e-2868-4786-9eff-3a58a33e90e1" providerId="ADAL" clId="{C4B99152-1AA5-43B8-B0C0-4DD227B6F37F}" dt="2025-08-19T14:49:58.539" v="918" actId="478"/>
          <ac:picMkLst>
            <pc:docMk/>
            <pc:sldMk cId="130854017" sldId="326"/>
            <ac:picMk id="3" creationId="{D605C675-B3B9-D106-5F4D-CC4D252AC563}"/>
          </ac:picMkLst>
        </pc:picChg>
        <pc:picChg chg="add mod">
          <ac:chgData name="Renata Regina Leite de Assis" userId="e6ab3d3e-2868-4786-9eff-3a58a33e90e1" providerId="ADAL" clId="{C4B99152-1AA5-43B8-B0C0-4DD227B6F37F}" dt="2025-08-19T14:50:32.198" v="922" actId="1076"/>
          <ac:picMkLst>
            <pc:docMk/>
            <pc:sldMk cId="130854017" sldId="326"/>
            <ac:picMk id="4" creationId="{6B3F9701-D482-72D7-6AAB-9FE7B6C1D1EE}"/>
          </ac:picMkLst>
        </pc:picChg>
      </pc:sldChg>
      <pc:sldChg chg="addSp modSp add mod">
        <pc:chgData name="Renata Regina Leite de Assis" userId="e6ab3d3e-2868-4786-9eff-3a58a33e90e1" providerId="ADAL" clId="{C4B99152-1AA5-43B8-B0C0-4DD227B6F37F}" dt="2025-08-19T14:52:45.947" v="935" actId="20577"/>
        <pc:sldMkLst>
          <pc:docMk/>
          <pc:sldMk cId="13447025" sldId="327"/>
        </pc:sldMkLst>
        <pc:spChg chg="add mod">
          <ac:chgData name="Renata Regina Leite de Assis" userId="e6ab3d3e-2868-4786-9eff-3a58a33e90e1" providerId="ADAL" clId="{C4B99152-1AA5-43B8-B0C0-4DD227B6F37F}" dt="2025-08-19T14:52:45.947" v="935" actId="20577"/>
          <ac:spMkLst>
            <pc:docMk/>
            <pc:sldMk cId="13447025" sldId="327"/>
            <ac:spMk id="5" creationId="{6B6EE6E0-7EAE-BF03-BCA7-DDCD7EE6440C}"/>
          </ac:spMkLst>
        </pc:spChg>
        <pc:picChg chg="add mod">
          <ac:chgData name="Renata Regina Leite de Assis" userId="e6ab3d3e-2868-4786-9eff-3a58a33e90e1" providerId="ADAL" clId="{C4B99152-1AA5-43B8-B0C0-4DD227B6F37F}" dt="2025-08-19T14:52:02.034" v="927" actId="1076"/>
          <ac:picMkLst>
            <pc:docMk/>
            <pc:sldMk cId="13447025" sldId="327"/>
            <ac:picMk id="3" creationId="{555228D1-72E6-E62C-1F0C-E6AB1851FEA7}"/>
          </ac:picMkLst>
        </pc:picChg>
      </pc:sldChg>
      <pc:sldChg chg="add del">
        <pc:chgData name="Renata Regina Leite de Assis" userId="e6ab3d3e-2868-4786-9eff-3a58a33e90e1" providerId="ADAL" clId="{C4B99152-1AA5-43B8-B0C0-4DD227B6F37F}" dt="2025-08-19T14:50:01.347" v="919" actId="47"/>
        <pc:sldMkLst>
          <pc:docMk/>
          <pc:sldMk cId="3155952455" sldId="327"/>
        </pc:sldMkLst>
      </pc:sldChg>
      <pc:sldChg chg="addSp delSp modSp add mod">
        <pc:chgData name="Renata Regina Leite de Assis" userId="e6ab3d3e-2868-4786-9eff-3a58a33e90e1" providerId="ADAL" clId="{C4B99152-1AA5-43B8-B0C0-4DD227B6F37F}" dt="2025-08-19T14:54:27.572" v="946" actId="1076"/>
        <pc:sldMkLst>
          <pc:docMk/>
          <pc:sldMk cId="1297217155" sldId="328"/>
        </pc:sldMkLst>
        <pc:picChg chg="add del">
          <ac:chgData name="Renata Regina Leite de Assis" userId="e6ab3d3e-2868-4786-9eff-3a58a33e90e1" providerId="ADAL" clId="{C4B99152-1AA5-43B8-B0C0-4DD227B6F37F}" dt="2025-08-19T14:54:24.426" v="944" actId="478"/>
          <ac:picMkLst>
            <pc:docMk/>
            <pc:sldMk cId="1297217155" sldId="328"/>
            <ac:picMk id="3" creationId="{5344030D-BCE2-6C9B-71F5-DDDF48957D52}"/>
          </ac:picMkLst>
        </pc:picChg>
        <pc:picChg chg="del">
          <ac:chgData name="Renata Regina Leite de Assis" userId="e6ab3d3e-2868-4786-9eff-3a58a33e90e1" providerId="ADAL" clId="{C4B99152-1AA5-43B8-B0C0-4DD227B6F37F}" dt="2025-08-19T14:53:41.825" v="940" actId="478"/>
          <ac:picMkLst>
            <pc:docMk/>
            <pc:sldMk cId="1297217155" sldId="328"/>
            <ac:picMk id="4" creationId="{F9EFDD98-3650-0831-CEAC-844D4F8079A8}"/>
          </ac:picMkLst>
        </pc:picChg>
        <pc:picChg chg="add mod">
          <ac:chgData name="Renata Regina Leite de Assis" userId="e6ab3d3e-2868-4786-9eff-3a58a33e90e1" providerId="ADAL" clId="{C4B99152-1AA5-43B8-B0C0-4DD227B6F37F}" dt="2025-08-19T14:54:27.572" v="946" actId="1076"/>
          <ac:picMkLst>
            <pc:docMk/>
            <pc:sldMk cId="1297217155" sldId="328"/>
            <ac:picMk id="6" creationId="{EF77E20C-4411-B257-7A1E-8312BB0CA3D5}"/>
          </ac:picMkLst>
        </pc:picChg>
      </pc:sldChg>
      <pc:sldChg chg="new del">
        <pc:chgData name="Renata Regina Leite de Assis" userId="e6ab3d3e-2868-4786-9eff-3a58a33e90e1" providerId="ADAL" clId="{C4B99152-1AA5-43B8-B0C0-4DD227B6F37F}" dt="2025-08-19T14:53:30.515" v="938" actId="47"/>
        <pc:sldMkLst>
          <pc:docMk/>
          <pc:sldMk cId="1244410250" sldId="329"/>
        </pc:sldMkLst>
      </pc:sldChg>
      <pc:sldChg chg="add del">
        <pc:chgData name="Renata Regina Leite de Assis" userId="e6ab3d3e-2868-4786-9eff-3a58a33e90e1" providerId="ADAL" clId="{C4B99152-1AA5-43B8-B0C0-4DD227B6F37F}" dt="2025-08-19T14:54:21.384" v="943" actId="47"/>
        <pc:sldMkLst>
          <pc:docMk/>
          <pc:sldMk cId="2997089989" sldId="329"/>
        </pc:sldMkLst>
      </pc:sldChg>
      <pc:sldChg chg="addSp delSp modSp add mod">
        <pc:chgData name="Renata Regina Leite de Assis" userId="e6ab3d3e-2868-4786-9eff-3a58a33e90e1" providerId="ADAL" clId="{C4B99152-1AA5-43B8-B0C0-4DD227B6F37F}" dt="2025-08-19T14:54:53.357" v="951" actId="14100"/>
        <pc:sldMkLst>
          <pc:docMk/>
          <pc:sldMk cId="4640581" sldId="330"/>
        </pc:sldMkLst>
        <pc:picChg chg="add mod">
          <ac:chgData name="Renata Regina Leite de Assis" userId="e6ab3d3e-2868-4786-9eff-3a58a33e90e1" providerId="ADAL" clId="{C4B99152-1AA5-43B8-B0C0-4DD227B6F37F}" dt="2025-08-19T14:54:53.357" v="951" actId="14100"/>
          <ac:picMkLst>
            <pc:docMk/>
            <pc:sldMk cId="4640581" sldId="330"/>
            <ac:picMk id="3" creationId="{E75F38E1-790F-81AC-05D9-2F1AD2BEA06E}"/>
          </ac:picMkLst>
        </pc:picChg>
        <pc:picChg chg="del">
          <ac:chgData name="Renata Regina Leite de Assis" userId="e6ab3d3e-2868-4786-9eff-3a58a33e90e1" providerId="ADAL" clId="{C4B99152-1AA5-43B8-B0C0-4DD227B6F37F}" dt="2025-08-19T14:54:36.468" v="948" actId="478"/>
          <ac:picMkLst>
            <pc:docMk/>
            <pc:sldMk cId="4640581" sldId="330"/>
            <ac:picMk id="4" creationId="{CCAB7E47-0901-A288-9464-C8F086705787}"/>
          </ac:picMkLst>
        </pc:picChg>
      </pc:sldChg>
    </pc:docChg>
  </pc:docChgLst>
  <pc:docChgLst>
    <pc:chgData name="Renata Regina Leite de Assis" userId="e6ab3d3e-2868-4786-9eff-3a58a33e90e1" providerId="ADAL" clId="{7DB54860-E661-4791-BC55-2ADBF6AD5F7E}"/>
    <pc:docChg chg="undo custSel addSld delSld modSld">
      <pc:chgData name="Renata Regina Leite de Assis" userId="e6ab3d3e-2868-4786-9eff-3a58a33e90e1" providerId="ADAL" clId="{7DB54860-E661-4791-BC55-2ADBF6AD5F7E}" dt="2025-08-19T23:09:48.236" v="953" actId="20577"/>
      <pc:docMkLst>
        <pc:docMk/>
      </pc:docMkLst>
      <pc:sldChg chg="modSp mod">
        <pc:chgData name="Renata Regina Leite de Assis" userId="e6ab3d3e-2868-4786-9eff-3a58a33e90e1" providerId="ADAL" clId="{7DB54860-E661-4791-BC55-2ADBF6AD5F7E}" dt="2025-08-19T22:51:23.324" v="596" actId="122"/>
        <pc:sldMkLst>
          <pc:docMk/>
          <pc:sldMk cId="2121712660" sldId="322"/>
        </pc:sldMkLst>
        <pc:spChg chg="mod">
          <ac:chgData name="Renata Regina Leite de Assis" userId="e6ab3d3e-2868-4786-9eff-3a58a33e90e1" providerId="ADAL" clId="{7DB54860-E661-4791-BC55-2ADBF6AD5F7E}" dt="2025-08-19T22:51:23.324" v="596" actId="122"/>
          <ac:spMkLst>
            <pc:docMk/>
            <pc:sldMk cId="2121712660" sldId="322"/>
            <ac:spMk id="6" creationId="{F93ABB9C-9D5D-A707-BB8B-820C842D1BB6}"/>
          </ac:spMkLst>
        </pc:spChg>
      </pc:sldChg>
      <pc:sldChg chg="modSp mod">
        <pc:chgData name="Renata Regina Leite de Assis" userId="e6ab3d3e-2868-4786-9eff-3a58a33e90e1" providerId="ADAL" clId="{7DB54860-E661-4791-BC55-2ADBF6AD5F7E}" dt="2025-08-19T22:51:05.355" v="593" actId="122"/>
        <pc:sldMkLst>
          <pc:docMk/>
          <pc:sldMk cId="2727535323" sldId="323"/>
        </pc:sldMkLst>
        <pc:spChg chg="mod">
          <ac:chgData name="Renata Regina Leite de Assis" userId="e6ab3d3e-2868-4786-9eff-3a58a33e90e1" providerId="ADAL" clId="{7DB54860-E661-4791-BC55-2ADBF6AD5F7E}" dt="2025-08-19T22:51:05.355" v="593" actId="122"/>
          <ac:spMkLst>
            <pc:docMk/>
            <pc:sldMk cId="2727535323" sldId="323"/>
            <ac:spMk id="6" creationId="{81313BE7-F6C9-84A6-9391-23508E5B0064}"/>
          </ac:spMkLst>
        </pc:spChg>
      </pc:sldChg>
      <pc:sldChg chg="del">
        <pc:chgData name="Renata Regina Leite de Assis" userId="e6ab3d3e-2868-4786-9eff-3a58a33e90e1" providerId="ADAL" clId="{7DB54860-E661-4791-BC55-2ADBF6AD5F7E}" dt="2025-08-19T22:38:45.366" v="375" actId="47"/>
        <pc:sldMkLst>
          <pc:docMk/>
          <pc:sldMk cId="1799962992" sldId="325"/>
        </pc:sldMkLst>
      </pc:sldChg>
      <pc:sldChg chg="del">
        <pc:chgData name="Renata Regina Leite de Assis" userId="e6ab3d3e-2868-4786-9eff-3a58a33e90e1" providerId="ADAL" clId="{7DB54860-E661-4791-BC55-2ADBF6AD5F7E}" dt="2025-08-19T22:50:04.761" v="590" actId="47"/>
        <pc:sldMkLst>
          <pc:docMk/>
          <pc:sldMk cId="130854017" sldId="326"/>
        </pc:sldMkLst>
      </pc:sldChg>
      <pc:sldChg chg="modSp mod">
        <pc:chgData name="Renata Regina Leite de Assis" userId="e6ab3d3e-2868-4786-9eff-3a58a33e90e1" providerId="ADAL" clId="{7DB54860-E661-4791-BC55-2ADBF6AD5F7E}" dt="2025-08-19T23:07:22.506" v="933" actId="20577"/>
        <pc:sldMkLst>
          <pc:docMk/>
          <pc:sldMk cId="13447025" sldId="327"/>
        </pc:sldMkLst>
        <pc:spChg chg="mod">
          <ac:chgData name="Renata Regina Leite de Assis" userId="e6ab3d3e-2868-4786-9eff-3a58a33e90e1" providerId="ADAL" clId="{7DB54860-E661-4791-BC55-2ADBF6AD5F7E}" dt="2025-08-19T23:07:22.506" v="933" actId="20577"/>
          <ac:spMkLst>
            <pc:docMk/>
            <pc:sldMk cId="13447025" sldId="327"/>
            <ac:spMk id="5" creationId="{6B6EE6E0-7EAE-BF03-BCA7-DDCD7EE6440C}"/>
          </ac:spMkLst>
        </pc:spChg>
      </pc:sldChg>
      <pc:sldChg chg="addSp delSp modSp mod">
        <pc:chgData name="Renata Regina Leite de Assis" userId="e6ab3d3e-2868-4786-9eff-3a58a33e90e1" providerId="ADAL" clId="{7DB54860-E661-4791-BC55-2ADBF6AD5F7E}" dt="2025-08-19T23:09:48.236" v="953" actId="20577"/>
        <pc:sldMkLst>
          <pc:docMk/>
          <pc:sldMk cId="1297217155" sldId="328"/>
        </pc:sldMkLst>
        <pc:spChg chg="add mod">
          <ac:chgData name="Renata Regina Leite de Assis" userId="e6ab3d3e-2868-4786-9eff-3a58a33e90e1" providerId="ADAL" clId="{7DB54860-E661-4791-BC55-2ADBF6AD5F7E}" dt="2025-08-19T23:09:48.236" v="953" actId="20577"/>
          <ac:spMkLst>
            <pc:docMk/>
            <pc:sldMk cId="1297217155" sldId="328"/>
            <ac:spMk id="5" creationId="{01C4EBDD-F663-57B5-44A2-3D0A1220C1D9}"/>
          </ac:spMkLst>
        </pc:spChg>
        <pc:picChg chg="add mod">
          <ac:chgData name="Renata Regina Leite de Assis" userId="e6ab3d3e-2868-4786-9eff-3a58a33e90e1" providerId="ADAL" clId="{7DB54860-E661-4791-BC55-2ADBF6AD5F7E}" dt="2025-08-19T22:54:19.537" v="634" actId="1076"/>
          <ac:picMkLst>
            <pc:docMk/>
            <pc:sldMk cId="1297217155" sldId="328"/>
            <ac:picMk id="3" creationId="{95CD39AC-07EB-EF89-E5B8-0D545101CC7E}"/>
          </ac:picMkLst>
        </pc:picChg>
        <pc:picChg chg="del">
          <ac:chgData name="Renata Regina Leite de Assis" userId="e6ab3d3e-2868-4786-9eff-3a58a33e90e1" providerId="ADAL" clId="{7DB54860-E661-4791-BC55-2ADBF6AD5F7E}" dt="2025-08-19T22:52:37.546" v="599" actId="478"/>
          <ac:picMkLst>
            <pc:docMk/>
            <pc:sldMk cId="1297217155" sldId="328"/>
            <ac:picMk id="6" creationId="{EF77E20C-4411-B257-7A1E-8312BB0CA3D5}"/>
          </ac:picMkLst>
        </pc:picChg>
      </pc:sldChg>
      <pc:sldChg chg="del">
        <pc:chgData name="Renata Regina Leite de Assis" userId="e6ab3d3e-2868-4786-9eff-3a58a33e90e1" providerId="ADAL" clId="{7DB54860-E661-4791-BC55-2ADBF6AD5F7E}" dt="2025-08-19T22:50:40.771" v="591" actId="47"/>
        <pc:sldMkLst>
          <pc:docMk/>
          <pc:sldMk cId="2997089989" sldId="329"/>
        </pc:sldMkLst>
      </pc:sldChg>
      <pc:sldChg chg="addSp delSp modSp add mod">
        <pc:chgData name="Renata Regina Leite de Assis" userId="e6ab3d3e-2868-4786-9eff-3a58a33e90e1" providerId="ADAL" clId="{7DB54860-E661-4791-BC55-2ADBF6AD5F7E}" dt="2025-08-19T22:51:14.928" v="594" actId="122"/>
        <pc:sldMkLst>
          <pc:docMk/>
          <pc:sldMk cId="423099955" sldId="341"/>
        </pc:sldMkLst>
        <pc:spChg chg="add mod">
          <ac:chgData name="Renata Regina Leite de Assis" userId="e6ab3d3e-2868-4786-9eff-3a58a33e90e1" providerId="ADAL" clId="{7DB54860-E661-4791-BC55-2ADBF6AD5F7E}" dt="2025-08-19T22:51:14.928" v="594" actId="122"/>
          <ac:spMkLst>
            <pc:docMk/>
            <pc:sldMk cId="423099955" sldId="341"/>
            <ac:spMk id="3" creationId="{E9C67B38-393A-51E4-8163-287559397AC2}"/>
          </ac:spMkLst>
        </pc:spChg>
        <pc:spChg chg="add mod">
          <ac:chgData name="Renata Regina Leite de Assis" userId="e6ab3d3e-2868-4786-9eff-3a58a33e90e1" providerId="ADAL" clId="{7DB54860-E661-4791-BC55-2ADBF6AD5F7E}" dt="2025-08-19T22:40:08.177" v="379" actId="1076"/>
          <ac:spMkLst>
            <pc:docMk/>
            <pc:sldMk cId="423099955" sldId="341"/>
            <ac:spMk id="4" creationId="{E211349D-54C6-9437-B986-89DA48C62C71}"/>
          </ac:spMkLst>
        </pc:spChg>
        <pc:spChg chg="add mod">
          <ac:chgData name="Renata Regina Leite de Assis" userId="e6ab3d3e-2868-4786-9eff-3a58a33e90e1" providerId="ADAL" clId="{7DB54860-E661-4791-BC55-2ADBF6AD5F7E}" dt="2025-08-19T22:44:12.929" v="527" actId="255"/>
          <ac:spMkLst>
            <pc:docMk/>
            <pc:sldMk cId="423099955" sldId="341"/>
            <ac:spMk id="5" creationId="{B3ED4F81-8FF0-47E6-AE9C-BC6B2245F54E}"/>
          </ac:spMkLst>
        </pc:spChg>
        <pc:spChg chg="add mod">
          <ac:chgData name="Renata Regina Leite de Assis" userId="e6ab3d3e-2868-4786-9eff-3a58a33e90e1" providerId="ADAL" clId="{7DB54860-E661-4791-BC55-2ADBF6AD5F7E}" dt="2025-08-19T22:37:15.881" v="344" actId="2085"/>
          <ac:spMkLst>
            <pc:docMk/>
            <pc:sldMk cId="423099955" sldId="341"/>
            <ac:spMk id="6" creationId="{4A9A6F03-C4F4-8415-3A43-EAE3DA96A4EB}"/>
          </ac:spMkLst>
        </pc:spChg>
        <pc:spChg chg="add mod">
          <ac:chgData name="Renata Regina Leite de Assis" userId="e6ab3d3e-2868-4786-9eff-3a58a33e90e1" providerId="ADAL" clId="{7DB54860-E661-4791-BC55-2ADBF6AD5F7E}" dt="2025-08-19T22:44:19.332" v="528" actId="255"/>
          <ac:spMkLst>
            <pc:docMk/>
            <pc:sldMk cId="423099955" sldId="341"/>
            <ac:spMk id="7" creationId="{FA62A91D-6505-5DD3-5382-72CCC8781D90}"/>
          </ac:spMkLst>
        </pc:spChg>
        <pc:spChg chg="add mod">
          <ac:chgData name="Renata Regina Leite de Assis" userId="e6ab3d3e-2868-4786-9eff-3a58a33e90e1" providerId="ADAL" clId="{7DB54860-E661-4791-BC55-2ADBF6AD5F7E}" dt="2025-08-19T22:44:37.644" v="531" actId="1076"/>
          <ac:spMkLst>
            <pc:docMk/>
            <pc:sldMk cId="423099955" sldId="341"/>
            <ac:spMk id="10" creationId="{CE47021B-4124-848E-A619-1A577D685382}"/>
          </ac:spMkLst>
        </pc:spChg>
        <pc:picChg chg="del">
          <ac:chgData name="Renata Regina Leite de Assis" userId="e6ab3d3e-2868-4786-9eff-3a58a33e90e1" providerId="ADAL" clId="{7DB54860-E661-4791-BC55-2ADBF6AD5F7E}" dt="2025-08-19T22:31:19.167" v="255" actId="478"/>
          <ac:picMkLst>
            <pc:docMk/>
            <pc:sldMk cId="423099955" sldId="341"/>
            <ac:picMk id="9" creationId="{5796A38D-E3E5-2DAA-88C3-16AEC356D40F}"/>
          </ac:picMkLst>
        </pc:picChg>
      </pc:sldChg>
      <pc:sldChg chg="addSp delSp modSp add mod">
        <pc:chgData name="Renata Regina Leite de Assis" userId="e6ab3d3e-2868-4786-9eff-3a58a33e90e1" providerId="ADAL" clId="{7DB54860-E661-4791-BC55-2ADBF6AD5F7E}" dt="2025-08-19T22:49:45.781" v="589" actId="20577"/>
        <pc:sldMkLst>
          <pc:docMk/>
          <pc:sldMk cId="510526462" sldId="342"/>
        </pc:sldMkLst>
        <pc:spChg chg="add mod">
          <ac:chgData name="Renata Regina Leite de Assis" userId="e6ab3d3e-2868-4786-9eff-3a58a33e90e1" providerId="ADAL" clId="{7DB54860-E661-4791-BC55-2ADBF6AD5F7E}" dt="2025-08-19T22:49:45.781" v="589" actId="20577"/>
          <ac:spMkLst>
            <pc:docMk/>
            <pc:sldMk cId="510526462" sldId="342"/>
            <ac:spMk id="3" creationId="{619E5AB3-F944-88D7-8CAA-1F6EF3FF76EE}"/>
          </ac:spMkLst>
        </pc:spChg>
        <pc:picChg chg="del">
          <ac:chgData name="Renata Regina Leite de Assis" userId="e6ab3d3e-2868-4786-9eff-3a58a33e90e1" providerId="ADAL" clId="{7DB54860-E661-4791-BC55-2ADBF6AD5F7E}" dt="2025-08-19T22:45:21.974" v="533" actId="478"/>
          <ac:picMkLst>
            <pc:docMk/>
            <pc:sldMk cId="510526462" sldId="342"/>
            <ac:picMk id="4" creationId="{E3546B72-738D-10D5-44ED-1CE820171444}"/>
          </ac:picMkLst>
        </pc:picChg>
      </pc:sldChg>
      <pc:sldChg chg="add del">
        <pc:chgData name="Renata Regina Leite de Assis" userId="e6ab3d3e-2868-4786-9eff-3a58a33e90e1" providerId="ADAL" clId="{7DB54860-E661-4791-BC55-2ADBF6AD5F7E}" dt="2025-08-19T22:31:22.210" v="257"/>
        <pc:sldMkLst>
          <pc:docMk/>
          <pc:sldMk cId="4181490471" sldId="34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gov.br/anvisa/pt-br/assuntos/regulamentacao/agenda-regulatoria/agenda-2024-2025/arquivos/manual-da-agenda-regulatoria.pdf" TargetMode="External"/></Relationships>
</file>

<file path=ppt/diagrams/_rels/data11.xml.rels><?xml version="1.0" encoding="UTF-8" standalone="yes"?>
<Relationships xmlns="http://schemas.openxmlformats.org/package/2006/relationships"><Relationship Id="rId2" Type="http://schemas.openxmlformats.org/officeDocument/2006/relationships/hyperlink" Target="https://anexosportal.datalegis.net/arquivos/1909814.pdf" TargetMode="External"/><Relationship Id="rId1" Type="http://schemas.openxmlformats.org/officeDocument/2006/relationships/hyperlink" Target="https://pesquisa.anvisa.gov.br/index.php/381738?lang=pt-BR"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app.powerbi.com/view?r=eyJrIjoiMjEzZGNiMzktYjFiNS00Y2ViLWE0MWItM2FhODM1ZGZiM2U5IiwidCI6ImI2N2FmMjNmLWMzZjMtNGQzNS04MGM3LWI3MDg1ZjVlZGQ4MSJ9" TargetMode="External"/><Relationship Id="rId2" Type="http://schemas.openxmlformats.org/officeDocument/2006/relationships/hyperlink" Target="https://www.gov.br/anvisa/pt-br/assuntos/regulamentacao/agenda-regulatoria/agenda-2024-2025/arquivos/planilha_painel/planilha_porpostasregulatoriasanvisa_marco1_21032024.xlsx" TargetMode="External"/><Relationship Id="rId1" Type="http://schemas.openxmlformats.org/officeDocument/2006/relationships/hyperlink" Target="https://app.powerbi.com/view?r=eyJrIjoiOTYzZTliMjAtZGJkMS00NGE1LTg0MTYtZGFkY2Q4ZTRkZjBmIiwidCI6ImI2N2FmMjNmLWMzZjMtNGQzNS04MGM3LWI3MDg1ZjVlZGQ4MSJ9"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br/anvisa/pt-br/assuntos/regulamentacao/agenda-regulatoria/agenda-2024-2025/arquivos/manual-da-agenda-regulatoria.pdf"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s://anexosportal.datalegis.net/arquivos/1909814.pdf" TargetMode="External"/><Relationship Id="rId1" Type="http://schemas.openxmlformats.org/officeDocument/2006/relationships/hyperlink" Target="https://pesquisa.anvisa.gov.br/index.php/381738?lang=pt-BR"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powerbi.com/view?r=eyJrIjoiOTYzZTliMjAtZGJkMS00NGE1LTg0MTYtZGFkY2Q4ZTRkZjBmIiwidCI6ImI2N2FmMjNmLWMzZjMtNGQzNS04MGM3LWI3MDg1ZjVlZGQ4MSJ9" TargetMode="External"/><Relationship Id="rId1" Type="http://schemas.openxmlformats.org/officeDocument/2006/relationships/image" Target="../media/image6.png"/><Relationship Id="rId6" Type="http://schemas.openxmlformats.org/officeDocument/2006/relationships/hyperlink" Target="https://app.powerbi.com/view?r=eyJrIjoiMjEzZGNiMzktYjFiNS00Y2ViLWE0MWItM2FhODM1ZGZiM2U5IiwidCI6ImI2N2FmMjNmLWMzZjMtNGQzNS04MGM3LWI3MDg1ZjVlZGQ4MSJ9" TargetMode="External"/><Relationship Id="rId5" Type="http://schemas.openxmlformats.org/officeDocument/2006/relationships/image" Target="../media/image8.png"/><Relationship Id="rId4" Type="http://schemas.openxmlformats.org/officeDocument/2006/relationships/hyperlink" Target="https://www.gov.br/anvisa/pt-br/assuntos/regulamentacao/agenda-regulatoria/agenda-2024-2025/arquivos/planilha_painel/planilha_porpostasregulatoriasanvisa_marco1_21032024.xlsx"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903E8-9275-431C-AB44-2517D0B11F51}"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pt-BR"/>
        </a:p>
      </dgm:t>
    </dgm:pt>
    <dgm:pt modelId="{F783534A-8F64-477B-A09E-E2DFB42279BA}">
      <dgm:prSet phldrT="[Texto]"/>
      <dgm:spPr/>
      <dgm:t>
        <a:bodyPr/>
        <a:lstStyle/>
        <a:p>
          <a:r>
            <a:rPr lang="pt-BR" b="1"/>
            <a:t>CONCEITO</a:t>
          </a:r>
        </a:p>
      </dgm:t>
    </dgm:pt>
    <dgm:pt modelId="{322CB74F-FD93-4FCE-B15C-60AF3A0E3F25}" type="parTrans" cxnId="{927BCF0F-F984-4274-8971-9B86A9169849}">
      <dgm:prSet/>
      <dgm:spPr/>
      <dgm:t>
        <a:bodyPr/>
        <a:lstStyle/>
        <a:p>
          <a:endParaRPr lang="pt-BR"/>
        </a:p>
      </dgm:t>
    </dgm:pt>
    <dgm:pt modelId="{75F32242-1F5F-4DC4-B297-5CBE1F189094}" type="sibTrans" cxnId="{927BCF0F-F984-4274-8971-9B86A9169849}">
      <dgm:prSet/>
      <dgm:spPr/>
      <dgm:t>
        <a:bodyPr/>
        <a:lstStyle/>
        <a:p>
          <a:endParaRPr lang="pt-BR"/>
        </a:p>
      </dgm:t>
    </dgm:pt>
    <dgm:pt modelId="{56928B1C-BBB7-459B-843B-7710EE04178A}">
      <dgm:prSet phldrT="[Texto]" custT="1"/>
      <dgm:spPr/>
      <dgm:t>
        <a:bodyPr/>
        <a:lstStyle/>
        <a:p>
          <a:pPr algn="ctr">
            <a:buNone/>
          </a:pPr>
          <a:r>
            <a:rPr lang="pt-BR" sz="1800"/>
            <a:t>	</a:t>
          </a:r>
          <a:r>
            <a:rPr lang="pt-BR" sz="1600"/>
            <a:t>Instrumento de planejamento, que tem a finalidade de conferir previsibilidade e dar transparência à atividade regulatória normativa</a:t>
          </a:r>
          <a:endParaRPr lang="pt-BR" sz="1800"/>
        </a:p>
      </dgm:t>
    </dgm:pt>
    <dgm:pt modelId="{1551EDBE-B86E-4862-9920-67476A6B7A5D}" type="parTrans" cxnId="{02ADF25B-5FF4-450B-9DCD-36D2247786A1}">
      <dgm:prSet/>
      <dgm:spPr/>
      <dgm:t>
        <a:bodyPr/>
        <a:lstStyle/>
        <a:p>
          <a:endParaRPr lang="pt-BR"/>
        </a:p>
      </dgm:t>
    </dgm:pt>
    <dgm:pt modelId="{EE2E4990-2079-42C9-AC38-40478D3D76C2}" type="sibTrans" cxnId="{02ADF25B-5FF4-450B-9DCD-36D2247786A1}">
      <dgm:prSet/>
      <dgm:spPr/>
      <dgm:t>
        <a:bodyPr/>
        <a:lstStyle/>
        <a:p>
          <a:endParaRPr lang="pt-BR"/>
        </a:p>
      </dgm:t>
    </dgm:pt>
    <dgm:pt modelId="{D89DAAA8-8B26-4550-B98A-4C8A21405394}">
      <dgm:prSet phldrT="[Texto]"/>
      <dgm:spPr/>
      <dgm:t>
        <a:bodyPr/>
        <a:lstStyle/>
        <a:p>
          <a:r>
            <a:rPr lang="pt-BR" b="1"/>
            <a:t>DIRETRIZES E PROCEDIMENTOS</a:t>
          </a:r>
        </a:p>
      </dgm:t>
    </dgm:pt>
    <dgm:pt modelId="{BFED9102-2526-4B01-85CF-DFD571836FB9}" type="parTrans" cxnId="{3E5743D2-7BA0-43A6-94C0-4E92B1E457A9}">
      <dgm:prSet/>
      <dgm:spPr/>
      <dgm:t>
        <a:bodyPr/>
        <a:lstStyle/>
        <a:p>
          <a:endParaRPr lang="pt-BR"/>
        </a:p>
      </dgm:t>
    </dgm:pt>
    <dgm:pt modelId="{237118DF-E2AC-4DB8-8849-452BDCBE01E6}" type="sibTrans" cxnId="{3E5743D2-7BA0-43A6-94C0-4E92B1E457A9}">
      <dgm:prSet/>
      <dgm:spPr/>
      <dgm:t>
        <a:bodyPr/>
        <a:lstStyle/>
        <a:p>
          <a:endParaRPr lang="pt-BR"/>
        </a:p>
      </dgm:t>
    </dgm:pt>
    <dgm:pt modelId="{09E1BB31-D193-469C-8D99-118790632753}">
      <dgm:prSet phldrT="[Texto]" custT="1"/>
      <dgm:spPr/>
      <dgm:t>
        <a:bodyPr/>
        <a:lstStyle/>
        <a:p>
          <a:pPr algn="ctr">
            <a:buNone/>
          </a:pPr>
          <a:r>
            <a:rPr lang="pt-BR" sz="1600">
              <a:hlinkClick xmlns:r="http://schemas.openxmlformats.org/officeDocument/2006/relationships" r:id="rId1"/>
            </a:rPr>
            <a:t>MANUAL-F-ANVISA-009 </a:t>
          </a:r>
          <a:r>
            <a:rPr lang="pt-BR" sz="1600"/>
            <a:t>– Manual de diretrizes e procedimentos para a gestão da Agenda Regulatória -  Versão 01</a:t>
          </a:r>
        </a:p>
      </dgm:t>
    </dgm:pt>
    <dgm:pt modelId="{F6F0D7FA-EED1-465E-A1F0-264473DAE676}" type="parTrans" cxnId="{704C65B1-F8F0-493A-B6C0-4852071DA448}">
      <dgm:prSet/>
      <dgm:spPr/>
      <dgm:t>
        <a:bodyPr/>
        <a:lstStyle/>
        <a:p>
          <a:endParaRPr lang="pt-BR"/>
        </a:p>
      </dgm:t>
    </dgm:pt>
    <dgm:pt modelId="{13EFFB51-31B0-442C-97DB-7DF4ADCE2CDC}" type="sibTrans" cxnId="{704C65B1-F8F0-493A-B6C0-4852071DA448}">
      <dgm:prSet/>
      <dgm:spPr/>
      <dgm:t>
        <a:bodyPr/>
        <a:lstStyle/>
        <a:p>
          <a:endParaRPr lang="pt-BR"/>
        </a:p>
      </dgm:t>
    </dgm:pt>
    <dgm:pt modelId="{70D57B2C-C5E7-48A5-9D6E-BB19D73B740B}">
      <dgm:prSet/>
      <dgm:spPr/>
      <dgm:t>
        <a:bodyPr/>
        <a:lstStyle/>
        <a:p>
          <a:r>
            <a:rPr lang="pt-BR" b="1"/>
            <a:t>HISTÓRICO</a:t>
          </a:r>
        </a:p>
      </dgm:t>
    </dgm:pt>
    <dgm:pt modelId="{478F398D-14CE-4FDC-8DB7-8A922A61A8DD}" type="parTrans" cxnId="{A50C10BE-36BE-4908-8637-A36764E4060C}">
      <dgm:prSet/>
      <dgm:spPr/>
      <dgm:t>
        <a:bodyPr/>
        <a:lstStyle/>
        <a:p>
          <a:endParaRPr lang="pt-BR"/>
        </a:p>
      </dgm:t>
    </dgm:pt>
    <dgm:pt modelId="{6B345797-770F-4005-BADB-AEAD3D76E2A4}" type="sibTrans" cxnId="{A50C10BE-36BE-4908-8637-A36764E4060C}">
      <dgm:prSet/>
      <dgm:spPr/>
      <dgm:t>
        <a:bodyPr/>
        <a:lstStyle/>
        <a:p>
          <a:endParaRPr lang="pt-BR"/>
        </a:p>
      </dgm:t>
    </dgm:pt>
    <dgm:pt modelId="{E850C074-670A-4D15-AF86-8AFCBFAA181F}">
      <dgm:prSet custT="1"/>
      <dgm:spPr/>
      <dgm:t>
        <a:bodyPr/>
        <a:lstStyle/>
        <a:p>
          <a:pPr algn="ctr">
            <a:buNone/>
          </a:pPr>
          <a:r>
            <a:rPr lang="pt-BR" sz="1600"/>
            <a:t>	Anvisa pioneira na publicação de Agendas, sendo a primeira em 2009 e a próxima Agenda 2026-2027 será a décima!!!</a:t>
          </a:r>
          <a:endParaRPr lang="pt-BR" sz="1400"/>
        </a:p>
      </dgm:t>
    </dgm:pt>
    <dgm:pt modelId="{3049DA98-352B-45F9-A151-4111715C638F}" type="parTrans" cxnId="{E020CFA2-E132-4A0C-98C6-9AE48C314C10}">
      <dgm:prSet/>
      <dgm:spPr/>
      <dgm:t>
        <a:bodyPr/>
        <a:lstStyle/>
        <a:p>
          <a:endParaRPr lang="pt-BR"/>
        </a:p>
      </dgm:t>
    </dgm:pt>
    <dgm:pt modelId="{9D66F498-46CF-4F55-9B22-B6B1ACC600E6}" type="sibTrans" cxnId="{E020CFA2-E132-4A0C-98C6-9AE48C314C10}">
      <dgm:prSet/>
      <dgm:spPr/>
      <dgm:t>
        <a:bodyPr/>
        <a:lstStyle/>
        <a:p>
          <a:endParaRPr lang="pt-BR"/>
        </a:p>
      </dgm:t>
    </dgm:pt>
    <dgm:pt modelId="{C40A661C-F29D-449C-A883-B8C8351EA77A}">
      <dgm:prSet/>
      <dgm:spPr/>
      <dgm:t>
        <a:bodyPr/>
        <a:lstStyle/>
        <a:p>
          <a:r>
            <a:rPr lang="pt-BR" b="1"/>
            <a:t>PREVISIBILIDADE</a:t>
          </a:r>
        </a:p>
      </dgm:t>
    </dgm:pt>
    <dgm:pt modelId="{6B007E04-8389-43FF-BEE9-BCAD8C00FA3B}" type="parTrans" cxnId="{4F9060D1-F399-40E2-8DF6-C7D1AF47D4F3}">
      <dgm:prSet/>
      <dgm:spPr/>
      <dgm:t>
        <a:bodyPr/>
        <a:lstStyle/>
        <a:p>
          <a:endParaRPr lang="pt-BR"/>
        </a:p>
      </dgm:t>
    </dgm:pt>
    <dgm:pt modelId="{29A34679-A4A1-41AB-BE1F-A96D738F6A74}" type="sibTrans" cxnId="{4F9060D1-F399-40E2-8DF6-C7D1AF47D4F3}">
      <dgm:prSet/>
      <dgm:spPr/>
      <dgm:t>
        <a:bodyPr/>
        <a:lstStyle/>
        <a:p>
          <a:endParaRPr lang="pt-BR"/>
        </a:p>
      </dgm:t>
    </dgm:pt>
    <dgm:pt modelId="{C38D38B3-1DA3-4274-8725-D72CA1446398}">
      <dgm:prSet custT="1"/>
      <dgm:spPr/>
      <dgm:t>
        <a:bodyPr/>
        <a:lstStyle/>
        <a:p>
          <a:pPr algn="ctr">
            <a:buNone/>
          </a:pPr>
          <a:r>
            <a:rPr lang="pt-BR" sz="1600" b="0">
              <a:solidFill>
                <a:schemeClr val="tx1"/>
              </a:solidFill>
              <a:latin typeface="Calibri" panose="020F0502020204030204" pitchFamily="34" charset="0"/>
            </a:rPr>
            <a:t>Em média 83% dos atos normativos publicados pela Anvisa estão previstos na Agenda Regulatória </a:t>
          </a:r>
          <a:endParaRPr lang="pt-BR" sz="1600" b="0">
            <a:solidFill>
              <a:schemeClr val="tx1"/>
            </a:solidFill>
          </a:endParaRPr>
        </a:p>
      </dgm:t>
    </dgm:pt>
    <dgm:pt modelId="{3A40811D-278F-48BA-9AA4-81BA8CCC673A}" type="parTrans" cxnId="{E314B1C8-BDC2-436C-91B1-D3DCB97FD918}">
      <dgm:prSet/>
      <dgm:spPr/>
      <dgm:t>
        <a:bodyPr/>
        <a:lstStyle/>
        <a:p>
          <a:endParaRPr lang="pt-BR"/>
        </a:p>
      </dgm:t>
    </dgm:pt>
    <dgm:pt modelId="{72536EF2-F7BB-429B-953C-01DF1588DF8A}" type="sibTrans" cxnId="{E314B1C8-BDC2-436C-91B1-D3DCB97FD918}">
      <dgm:prSet/>
      <dgm:spPr/>
      <dgm:t>
        <a:bodyPr/>
        <a:lstStyle/>
        <a:p>
          <a:endParaRPr lang="pt-BR"/>
        </a:p>
      </dgm:t>
    </dgm:pt>
    <dgm:pt modelId="{BB900D56-7527-4CE2-B8A5-C0F5FFAC623C}" type="pres">
      <dgm:prSet presAssocID="{2C0903E8-9275-431C-AB44-2517D0B11F51}" presName="Name0" presStyleCnt="0">
        <dgm:presLayoutVars>
          <dgm:chMax val="7"/>
          <dgm:dir/>
          <dgm:animLvl val="lvl"/>
          <dgm:resizeHandles val="exact"/>
        </dgm:presLayoutVars>
      </dgm:prSet>
      <dgm:spPr/>
    </dgm:pt>
    <dgm:pt modelId="{D6C03E25-01B4-4110-A942-572D22A7CD0A}" type="pres">
      <dgm:prSet presAssocID="{F783534A-8F64-477B-A09E-E2DFB42279BA}" presName="circle1" presStyleLbl="node1" presStyleIdx="0" presStyleCnt="4"/>
      <dgm:spPr/>
    </dgm:pt>
    <dgm:pt modelId="{CCD2E9EC-D790-47B1-87AE-002F12651346}" type="pres">
      <dgm:prSet presAssocID="{F783534A-8F64-477B-A09E-E2DFB42279BA}" presName="space" presStyleCnt="0"/>
      <dgm:spPr/>
    </dgm:pt>
    <dgm:pt modelId="{C6B06FB3-5E97-4003-A739-26CA6E6BC9C4}" type="pres">
      <dgm:prSet presAssocID="{F783534A-8F64-477B-A09E-E2DFB42279BA}" presName="rect1" presStyleLbl="alignAcc1" presStyleIdx="0" presStyleCnt="4"/>
      <dgm:spPr/>
    </dgm:pt>
    <dgm:pt modelId="{E42BECAE-C490-403C-B985-3BE78CBBAD5F}" type="pres">
      <dgm:prSet presAssocID="{70D57B2C-C5E7-48A5-9D6E-BB19D73B740B}" presName="vertSpace2" presStyleLbl="node1" presStyleIdx="0" presStyleCnt="4"/>
      <dgm:spPr/>
    </dgm:pt>
    <dgm:pt modelId="{D7FF2AEC-2DEF-485E-AB69-CEEF1AEB8374}" type="pres">
      <dgm:prSet presAssocID="{70D57B2C-C5E7-48A5-9D6E-BB19D73B740B}" presName="circle2" presStyleLbl="node1" presStyleIdx="1" presStyleCnt="4"/>
      <dgm:spPr/>
    </dgm:pt>
    <dgm:pt modelId="{DD291AD1-8BF3-440A-9533-73CECB36326D}" type="pres">
      <dgm:prSet presAssocID="{70D57B2C-C5E7-48A5-9D6E-BB19D73B740B}" presName="rect2" presStyleLbl="alignAcc1" presStyleIdx="1" presStyleCnt="4"/>
      <dgm:spPr/>
    </dgm:pt>
    <dgm:pt modelId="{8143253D-164C-42B2-B5AE-ABE1B83B17F4}" type="pres">
      <dgm:prSet presAssocID="{D89DAAA8-8B26-4550-B98A-4C8A21405394}" presName="vertSpace3" presStyleLbl="node1" presStyleIdx="1" presStyleCnt="4"/>
      <dgm:spPr/>
    </dgm:pt>
    <dgm:pt modelId="{6DA40DE8-3B2A-4685-8D42-C745DBCA8822}" type="pres">
      <dgm:prSet presAssocID="{D89DAAA8-8B26-4550-B98A-4C8A21405394}" presName="circle3" presStyleLbl="node1" presStyleIdx="2" presStyleCnt="4"/>
      <dgm:spPr/>
    </dgm:pt>
    <dgm:pt modelId="{E9341283-B295-4F8C-B4AC-0452C55D116C}" type="pres">
      <dgm:prSet presAssocID="{D89DAAA8-8B26-4550-B98A-4C8A21405394}" presName="rect3" presStyleLbl="alignAcc1" presStyleIdx="2" presStyleCnt="4"/>
      <dgm:spPr/>
    </dgm:pt>
    <dgm:pt modelId="{53B8EC47-B1A4-4FBA-BEE1-491E674A3DC0}" type="pres">
      <dgm:prSet presAssocID="{C40A661C-F29D-449C-A883-B8C8351EA77A}" presName="vertSpace4" presStyleLbl="node1" presStyleIdx="2" presStyleCnt="4"/>
      <dgm:spPr/>
    </dgm:pt>
    <dgm:pt modelId="{557FB3C6-C87E-45EE-8654-FCA4C404387B}" type="pres">
      <dgm:prSet presAssocID="{C40A661C-F29D-449C-A883-B8C8351EA77A}" presName="circle4" presStyleLbl="node1" presStyleIdx="3" presStyleCnt="4"/>
      <dgm:spPr/>
    </dgm:pt>
    <dgm:pt modelId="{36812B30-53FB-4C5E-AD89-89E221C1BF5E}" type="pres">
      <dgm:prSet presAssocID="{C40A661C-F29D-449C-A883-B8C8351EA77A}" presName="rect4" presStyleLbl="alignAcc1" presStyleIdx="3" presStyleCnt="4"/>
      <dgm:spPr/>
    </dgm:pt>
    <dgm:pt modelId="{7AF8D760-538A-44D2-B8AF-9536EE9A60EE}" type="pres">
      <dgm:prSet presAssocID="{F783534A-8F64-477B-A09E-E2DFB42279BA}" presName="rect1ParTx" presStyleLbl="alignAcc1" presStyleIdx="3" presStyleCnt="4">
        <dgm:presLayoutVars>
          <dgm:chMax val="1"/>
          <dgm:bulletEnabled val="1"/>
        </dgm:presLayoutVars>
      </dgm:prSet>
      <dgm:spPr/>
    </dgm:pt>
    <dgm:pt modelId="{17579421-359E-4845-924B-F84015EDFBA0}" type="pres">
      <dgm:prSet presAssocID="{F783534A-8F64-477B-A09E-E2DFB42279BA}" presName="rect1ChTx" presStyleLbl="alignAcc1" presStyleIdx="3" presStyleCnt="4">
        <dgm:presLayoutVars>
          <dgm:bulletEnabled val="1"/>
        </dgm:presLayoutVars>
      </dgm:prSet>
      <dgm:spPr/>
    </dgm:pt>
    <dgm:pt modelId="{714BE5E3-DE4B-40BE-BF07-AE7FA78338ED}" type="pres">
      <dgm:prSet presAssocID="{70D57B2C-C5E7-48A5-9D6E-BB19D73B740B}" presName="rect2ParTx" presStyleLbl="alignAcc1" presStyleIdx="3" presStyleCnt="4">
        <dgm:presLayoutVars>
          <dgm:chMax val="1"/>
          <dgm:bulletEnabled val="1"/>
        </dgm:presLayoutVars>
      </dgm:prSet>
      <dgm:spPr/>
    </dgm:pt>
    <dgm:pt modelId="{293B1199-9166-4B5B-AA5D-451AD6FA0286}" type="pres">
      <dgm:prSet presAssocID="{70D57B2C-C5E7-48A5-9D6E-BB19D73B740B}" presName="rect2ChTx" presStyleLbl="alignAcc1" presStyleIdx="3" presStyleCnt="4">
        <dgm:presLayoutVars>
          <dgm:bulletEnabled val="1"/>
        </dgm:presLayoutVars>
      </dgm:prSet>
      <dgm:spPr/>
    </dgm:pt>
    <dgm:pt modelId="{2CC3C014-A2D1-4A5F-8743-C0266D75DC79}" type="pres">
      <dgm:prSet presAssocID="{D89DAAA8-8B26-4550-B98A-4C8A21405394}" presName="rect3ParTx" presStyleLbl="alignAcc1" presStyleIdx="3" presStyleCnt="4">
        <dgm:presLayoutVars>
          <dgm:chMax val="1"/>
          <dgm:bulletEnabled val="1"/>
        </dgm:presLayoutVars>
      </dgm:prSet>
      <dgm:spPr/>
    </dgm:pt>
    <dgm:pt modelId="{C21D42FE-4252-40E2-8770-78F32EA4A074}" type="pres">
      <dgm:prSet presAssocID="{D89DAAA8-8B26-4550-B98A-4C8A21405394}" presName="rect3ChTx" presStyleLbl="alignAcc1" presStyleIdx="3" presStyleCnt="4">
        <dgm:presLayoutVars>
          <dgm:bulletEnabled val="1"/>
        </dgm:presLayoutVars>
      </dgm:prSet>
      <dgm:spPr/>
    </dgm:pt>
    <dgm:pt modelId="{C3E03632-B66B-4D10-8363-FEE962A7492D}" type="pres">
      <dgm:prSet presAssocID="{C40A661C-F29D-449C-A883-B8C8351EA77A}" presName="rect4ParTx" presStyleLbl="alignAcc1" presStyleIdx="3" presStyleCnt="4">
        <dgm:presLayoutVars>
          <dgm:chMax val="1"/>
          <dgm:bulletEnabled val="1"/>
        </dgm:presLayoutVars>
      </dgm:prSet>
      <dgm:spPr/>
    </dgm:pt>
    <dgm:pt modelId="{78879852-52DB-472D-AE55-C20D7694A445}" type="pres">
      <dgm:prSet presAssocID="{C40A661C-F29D-449C-A883-B8C8351EA77A}" presName="rect4ChTx" presStyleLbl="alignAcc1" presStyleIdx="3" presStyleCnt="4">
        <dgm:presLayoutVars>
          <dgm:bulletEnabled val="1"/>
        </dgm:presLayoutVars>
      </dgm:prSet>
      <dgm:spPr/>
    </dgm:pt>
  </dgm:ptLst>
  <dgm:cxnLst>
    <dgm:cxn modelId="{A9B92206-4311-454F-BB3D-9C9CCC22A4B0}" type="presOf" srcId="{C40A661C-F29D-449C-A883-B8C8351EA77A}" destId="{36812B30-53FB-4C5E-AD89-89E221C1BF5E}" srcOrd="0" destOrd="0" presId="urn:microsoft.com/office/officeart/2005/8/layout/target3"/>
    <dgm:cxn modelId="{927BCF0F-F984-4274-8971-9B86A9169849}" srcId="{2C0903E8-9275-431C-AB44-2517D0B11F51}" destId="{F783534A-8F64-477B-A09E-E2DFB42279BA}" srcOrd="0" destOrd="0" parTransId="{322CB74F-FD93-4FCE-B15C-60AF3A0E3F25}" sibTransId="{75F32242-1F5F-4DC4-B297-5CBE1F189094}"/>
    <dgm:cxn modelId="{0F7B351A-48DC-4686-A4FE-7CD376DFF531}" type="presOf" srcId="{F783534A-8F64-477B-A09E-E2DFB42279BA}" destId="{C6B06FB3-5E97-4003-A739-26CA6E6BC9C4}" srcOrd="0" destOrd="0" presId="urn:microsoft.com/office/officeart/2005/8/layout/target3"/>
    <dgm:cxn modelId="{84EB3623-D1DE-4D7B-9712-6BA623A7EB14}" type="presOf" srcId="{2C0903E8-9275-431C-AB44-2517D0B11F51}" destId="{BB900D56-7527-4CE2-B8A5-C0F5FFAC623C}" srcOrd="0" destOrd="0" presId="urn:microsoft.com/office/officeart/2005/8/layout/target3"/>
    <dgm:cxn modelId="{90EEAB26-3730-476F-BFE0-F5B38361397B}" type="presOf" srcId="{C38D38B3-1DA3-4274-8725-D72CA1446398}" destId="{78879852-52DB-472D-AE55-C20D7694A445}" srcOrd="0" destOrd="0" presId="urn:microsoft.com/office/officeart/2005/8/layout/target3"/>
    <dgm:cxn modelId="{3EA06935-B410-4A6D-A82E-4E84DDE30400}" type="presOf" srcId="{09E1BB31-D193-469C-8D99-118790632753}" destId="{C21D42FE-4252-40E2-8770-78F32EA4A074}" srcOrd="0" destOrd="0" presId="urn:microsoft.com/office/officeart/2005/8/layout/target3"/>
    <dgm:cxn modelId="{02ADF25B-5FF4-450B-9DCD-36D2247786A1}" srcId="{F783534A-8F64-477B-A09E-E2DFB42279BA}" destId="{56928B1C-BBB7-459B-843B-7710EE04178A}" srcOrd="0" destOrd="0" parTransId="{1551EDBE-B86E-4862-9920-67476A6B7A5D}" sibTransId="{EE2E4990-2079-42C9-AC38-40478D3D76C2}"/>
    <dgm:cxn modelId="{DC63286A-78C1-4ED0-A271-CC2132AD25A1}" type="presOf" srcId="{E850C074-670A-4D15-AF86-8AFCBFAA181F}" destId="{293B1199-9166-4B5B-AA5D-451AD6FA0286}" srcOrd="0" destOrd="0" presId="urn:microsoft.com/office/officeart/2005/8/layout/target3"/>
    <dgm:cxn modelId="{5CF1DD7F-9F86-48CD-B917-186326CFB4A9}" type="presOf" srcId="{D89DAAA8-8B26-4550-B98A-4C8A21405394}" destId="{2CC3C014-A2D1-4A5F-8743-C0266D75DC79}" srcOrd="1" destOrd="0" presId="urn:microsoft.com/office/officeart/2005/8/layout/target3"/>
    <dgm:cxn modelId="{3F74929E-49A8-4029-A036-C1A3087ED379}" type="presOf" srcId="{70D57B2C-C5E7-48A5-9D6E-BB19D73B740B}" destId="{DD291AD1-8BF3-440A-9533-73CECB36326D}" srcOrd="0" destOrd="0" presId="urn:microsoft.com/office/officeart/2005/8/layout/target3"/>
    <dgm:cxn modelId="{E020CFA2-E132-4A0C-98C6-9AE48C314C10}" srcId="{70D57B2C-C5E7-48A5-9D6E-BB19D73B740B}" destId="{E850C074-670A-4D15-AF86-8AFCBFAA181F}" srcOrd="0" destOrd="0" parTransId="{3049DA98-352B-45F9-A151-4111715C638F}" sibTransId="{9D66F498-46CF-4F55-9B22-B6B1ACC600E6}"/>
    <dgm:cxn modelId="{BFEC52A9-021E-40E1-829D-D3429E4D2AB4}" type="presOf" srcId="{D89DAAA8-8B26-4550-B98A-4C8A21405394}" destId="{E9341283-B295-4F8C-B4AC-0452C55D116C}" srcOrd="0" destOrd="0" presId="urn:microsoft.com/office/officeart/2005/8/layout/target3"/>
    <dgm:cxn modelId="{704C65B1-F8F0-493A-B6C0-4852071DA448}" srcId="{D89DAAA8-8B26-4550-B98A-4C8A21405394}" destId="{09E1BB31-D193-469C-8D99-118790632753}" srcOrd="0" destOrd="0" parTransId="{F6F0D7FA-EED1-465E-A1F0-264473DAE676}" sibTransId="{13EFFB51-31B0-442C-97DB-7DF4ADCE2CDC}"/>
    <dgm:cxn modelId="{A604BAB6-6D5B-466F-9300-2D5985D23657}" type="presOf" srcId="{70D57B2C-C5E7-48A5-9D6E-BB19D73B740B}" destId="{714BE5E3-DE4B-40BE-BF07-AE7FA78338ED}" srcOrd="1" destOrd="0" presId="urn:microsoft.com/office/officeart/2005/8/layout/target3"/>
    <dgm:cxn modelId="{A50C10BE-36BE-4908-8637-A36764E4060C}" srcId="{2C0903E8-9275-431C-AB44-2517D0B11F51}" destId="{70D57B2C-C5E7-48A5-9D6E-BB19D73B740B}" srcOrd="1" destOrd="0" parTransId="{478F398D-14CE-4FDC-8DB7-8A922A61A8DD}" sibTransId="{6B345797-770F-4005-BADB-AEAD3D76E2A4}"/>
    <dgm:cxn modelId="{E314B1C8-BDC2-436C-91B1-D3DCB97FD918}" srcId="{C40A661C-F29D-449C-A883-B8C8351EA77A}" destId="{C38D38B3-1DA3-4274-8725-D72CA1446398}" srcOrd="0" destOrd="0" parTransId="{3A40811D-278F-48BA-9AA4-81BA8CCC673A}" sibTransId="{72536EF2-F7BB-429B-953C-01DF1588DF8A}"/>
    <dgm:cxn modelId="{4F9060D1-F399-40E2-8DF6-C7D1AF47D4F3}" srcId="{2C0903E8-9275-431C-AB44-2517D0B11F51}" destId="{C40A661C-F29D-449C-A883-B8C8351EA77A}" srcOrd="3" destOrd="0" parTransId="{6B007E04-8389-43FF-BEE9-BCAD8C00FA3B}" sibTransId="{29A34679-A4A1-41AB-BE1F-A96D738F6A74}"/>
    <dgm:cxn modelId="{3E5743D2-7BA0-43A6-94C0-4E92B1E457A9}" srcId="{2C0903E8-9275-431C-AB44-2517D0B11F51}" destId="{D89DAAA8-8B26-4550-B98A-4C8A21405394}" srcOrd="2" destOrd="0" parTransId="{BFED9102-2526-4B01-85CF-DFD571836FB9}" sibTransId="{237118DF-E2AC-4DB8-8849-452BDCBE01E6}"/>
    <dgm:cxn modelId="{3C6DBFD7-537D-44FF-8023-83DB4A68EDD3}" type="presOf" srcId="{56928B1C-BBB7-459B-843B-7710EE04178A}" destId="{17579421-359E-4845-924B-F84015EDFBA0}" srcOrd="0" destOrd="0" presId="urn:microsoft.com/office/officeart/2005/8/layout/target3"/>
    <dgm:cxn modelId="{869DC5E3-FBE7-4446-AD7D-3DE11CA05F40}" type="presOf" srcId="{F783534A-8F64-477B-A09E-E2DFB42279BA}" destId="{7AF8D760-538A-44D2-B8AF-9536EE9A60EE}" srcOrd="1" destOrd="0" presId="urn:microsoft.com/office/officeart/2005/8/layout/target3"/>
    <dgm:cxn modelId="{5F5C78E8-CB26-4A13-9CEC-5A44782D232D}" type="presOf" srcId="{C40A661C-F29D-449C-A883-B8C8351EA77A}" destId="{C3E03632-B66B-4D10-8363-FEE962A7492D}" srcOrd="1" destOrd="0" presId="urn:microsoft.com/office/officeart/2005/8/layout/target3"/>
    <dgm:cxn modelId="{2FB7CF24-F2BD-43F2-AC26-EED1AFD38A2C}" type="presParOf" srcId="{BB900D56-7527-4CE2-B8A5-C0F5FFAC623C}" destId="{D6C03E25-01B4-4110-A942-572D22A7CD0A}" srcOrd="0" destOrd="0" presId="urn:microsoft.com/office/officeart/2005/8/layout/target3"/>
    <dgm:cxn modelId="{B8D35006-6E1C-4FA1-B91C-D960C0A2F920}" type="presParOf" srcId="{BB900D56-7527-4CE2-B8A5-C0F5FFAC623C}" destId="{CCD2E9EC-D790-47B1-87AE-002F12651346}" srcOrd="1" destOrd="0" presId="urn:microsoft.com/office/officeart/2005/8/layout/target3"/>
    <dgm:cxn modelId="{9E93CCF9-85C1-4BB0-837C-0F7B632A700C}" type="presParOf" srcId="{BB900D56-7527-4CE2-B8A5-C0F5FFAC623C}" destId="{C6B06FB3-5E97-4003-A739-26CA6E6BC9C4}" srcOrd="2" destOrd="0" presId="urn:microsoft.com/office/officeart/2005/8/layout/target3"/>
    <dgm:cxn modelId="{A305C1CE-32B3-4A37-B707-DB646626E007}" type="presParOf" srcId="{BB900D56-7527-4CE2-B8A5-C0F5FFAC623C}" destId="{E42BECAE-C490-403C-B985-3BE78CBBAD5F}" srcOrd="3" destOrd="0" presId="urn:microsoft.com/office/officeart/2005/8/layout/target3"/>
    <dgm:cxn modelId="{79CC58E3-6F56-45B2-979C-8527031660AD}" type="presParOf" srcId="{BB900D56-7527-4CE2-B8A5-C0F5FFAC623C}" destId="{D7FF2AEC-2DEF-485E-AB69-CEEF1AEB8374}" srcOrd="4" destOrd="0" presId="urn:microsoft.com/office/officeart/2005/8/layout/target3"/>
    <dgm:cxn modelId="{0F3A860E-2F80-4C77-839E-812F113436C4}" type="presParOf" srcId="{BB900D56-7527-4CE2-B8A5-C0F5FFAC623C}" destId="{DD291AD1-8BF3-440A-9533-73CECB36326D}" srcOrd="5" destOrd="0" presId="urn:microsoft.com/office/officeart/2005/8/layout/target3"/>
    <dgm:cxn modelId="{5BFB1069-E387-42BB-9E0A-0601526D1FE4}" type="presParOf" srcId="{BB900D56-7527-4CE2-B8A5-C0F5FFAC623C}" destId="{8143253D-164C-42B2-B5AE-ABE1B83B17F4}" srcOrd="6" destOrd="0" presId="urn:microsoft.com/office/officeart/2005/8/layout/target3"/>
    <dgm:cxn modelId="{50AD5361-AE0B-41A3-B327-3694159E5055}" type="presParOf" srcId="{BB900D56-7527-4CE2-B8A5-C0F5FFAC623C}" destId="{6DA40DE8-3B2A-4685-8D42-C745DBCA8822}" srcOrd="7" destOrd="0" presId="urn:microsoft.com/office/officeart/2005/8/layout/target3"/>
    <dgm:cxn modelId="{19368BA2-DD1C-409C-9359-42A2EC2935C5}" type="presParOf" srcId="{BB900D56-7527-4CE2-B8A5-C0F5FFAC623C}" destId="{E9341283-B295-4F8C-B4AC-0452C55D116C}" srcOrd="8" destOrd="0" presId="urn:microsoft.com/office/officeart/2005/8/layout/target3"/>
    <dgm:cxn modelId="{17A8DD55-1766-47D6-903D-101D49F3EF23}" type="presParOf" srcId="{BB900D56-7527-4CE2-B8A5-C0F5FFAC623C}" destId="{53B8EC47-B1A4-4FBA-BEE1-491E674A3DC0}" srcOrd="9" destOrd="0" presId="urn:microsoft.com/office/officeart/2005/8/layout/target3"/>
    <dgm:cxn modelId="{B781DA43-D6D3-413B-A693-E5AEBE8091EA}" type="presParOf" srcId="{BB900D56-7527-4CE2-B8A5-C0F5FFAC623C}" destId="{557FB3C6-C87E-45EE-8654-FCA4C404387B}" srcOrd="10" destOrd="0" presId="urn:microsoft.com/office/officeart/2005/8/layout/target3"/>
    <dgm:cxn modelId="{FD8C606A-480F-4A20-B6C9-D5D726912B09}" type="presParOf" srcId="{BB900D56-7527-4CE2-B8A5-C0F5FFAC623C}" destId="{36812B30-53FB-4C5E-AD89-89E221C1BF5E}" srcOrd="11" destOrd="0" presId="urn:microsoft.com/office/officeart/2005/8/layout/target3"/>
    <dgm:cxn modelId="{51F24F95-5FD3-4E19-8B51-7C78A926F301}" type="presParOf" srcId="{BB900D56-7527-4CE2-B8A5-C0F5FFAC623C}" destId="{7AF8D760-538A-44D2-B8AF-9536EE9A60EE}" srcOrd="12" destOrd="0" presId="urn:microsoft.com/office/officeart/2005/8/layout/target3"/>
    <dgm:cxn modelId="{7909A8FD-C3B0-4F52-941E-D4E79E02A6CA}" type="presParOf" srcId="{BB900D56-7527-4CE2-B8A5-C0F5FFAC623C}" destId="{17579421-359E-4845-924B-F84015EDFBA0}" srcOrd="13" destOrd="0" presId="urn:microsoft.com/office/officeart/2005/8/layout/target3"/>
    <dgm:cxn modelId="{09CAAB3C-9F0A-4D4A-A4B9-E3735129D9F9}" type="presParOf" srcId="{BB900D56-7527-4CE2-B8A5-C0F5FFAC623C}" destId="{714BE5E3-DE4B-40BE-BF07-AE7FA78338ED}" srcOrd="14" destOrd="0" presId="urn:microsoft.com/office/officeart/2005/8/layout/target3"/>
    <dgm:cxn modelId="{43894B14-0793-4900-AC29-C30D03626F72}" type="presParOf" srcId="{BB900D56-7527-4CE2-B8A5-C0F5FFAC623C}" destId="{293B1199-9166-4B5B-AA5D-451AD6FA0286}" srcOrd="15" destOrd="0" presId="urn:microsoft.com/office/officeart/2005/8/layout/target3"/>
    <dgm:cxn modelId="{F8BB80DE-1DD8-4E00-AE6F-1A30E3F8EFA6}" type="presParOf" srcId="{BB900D56-7527-4CE2-B8A5-C0F5FFAC623C}" destId="{2CC3C014-A2D1-4A5F-8743-C0266D75DC79}" srcOrd="16" destOrd="0" presId="urn:microsoft.com/office/officeart/2005/8/layout/target3"/>
    <dgm:cxn modelId="{D21AF691-0991-40DB-86AB-B37EC10D828F}" type="presParOf" srcId="{BB900D56-7527-4CE2-B8A5-C0F5FFAC623C}" destId="{C21D42FE-4252-40E2-8770-78F32EA4A074}" srcOrd="17" destOrd="0" presId="urn:microsoft.com/office/officeart/2005/8/layout/target3"/>
    <dgm:cxn modelId="{F77B1469-ED0B-4147-BD51-7485848B71DD}" type="presParOf" srcId="{BB900D56-7527-4CE2-B8A5-C0F5FFAC623C}" destId="{C3E03632-B66B-4D10-8363-FEE962A7492D}" srcOrd="18" destOrd="0" presId="urn:microsoft.com/office/officeart/2005/8/layout/target3"/>
    <dgm:cxn modelId="{73A8FA72-C3AE-4DE5-94E1-285F2A8B1BEF}" type="presParOf" srcId="{BB900D56-7527-4CE2-B8A5-C0F5FFAC623C}" destId="{78879852-52DB-472D-AE55-C20D7694A445}" srcOrd="19"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30BF85-D118-4A7C-ADCF-4F9B76F8852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pt-BR"/>
        </a:p>
      </dgm:t>
    </dgm:pt>
    <dgm:pt modelId="{C885F5EB-06A4-4E35-A2A9-31D264743973}">
      <dgm:prSet phldrT="[Texto]" custT="1"/>
      <dgm:spPr/>
      <dgm:t>
        <a:bodyPr/>
        <a:lstStyle/>
        <a:p>
          <a:r>
            <a:rPr lang="pt-BR" sz="2400" b="1"/>
            <a:t>SERVIÇOS DE INTERESSE PARA A SAÚDE</a:t>
          </a:r>
        </a:p>
      </dgm:t>
    </dgm:pt>
    <dgm:pt modelId="{1A590141-DB3C-48F0-9C8C-0B6C090661B6}" type="parTrans" cxnId="{69826F78-884C-4BAB-B7F5-0FDC1CF7DA9F}">
      <dgm:prSet/>
      <dgm:spPr/>
      <dgm:t>
        <a:bodyPr/>
        <a:lstStyle/>
        <a:p>
          <a:endParaRPr lang="pt-BR"/>
        </a:p>
      </dgm:t>
    </dgm:pt>
    <dgm:pt modelId="{9A948B6E-C13F-4725-976B-D2FEDE7BEEDB}" type="sibTrans" cxnId="{69826F78-884C-4BAB-B7F5-0FDC1CF7DA9F}">
      <dgm:prSet/>
      <dgm:spPr/>
      <dgm:t>
        <a:bodyPr/>
        <a:lstStyle/>
        <a:p>
          <a:endParaRPr lang="pt-BR"/>
        </a:p>
      </dgm:t>
    </dgm:pt>
    <dgm:pt modelId="{93A015F3-AFC7-4BA8-91D6-8615CD591F59}">
      <dgm:prSet phldrT="[Texto]" custT="1"/>
      <dgm:spPr/>
      <dgm:t>
        <a:bodyPr/>
        <a:lstStyle/>
        <a:p>
          <a:pPr algn="ctr">
            <a:buNone/>
          </a:pPr>
          <a:r>
            <a:rPr lang="pt-BR" sz="1600"/>
            <a:t>TOTAL DE 1 TEMA:</a:t>
          </a:r>
        </a:p>
      </dgm:t>
    </dgm:pt>
    <dgm:pt modelId="{BC161069-B936-4537-99CB-D4B5B314DA50}" type="parTrans" cxnId="{93370E7C-1BD3-4780-9E39-0DA6EBA1BF0C}">
      <dgm:prSet/>
      <dgm:spPr/>
      <dgm:t>
        <a:bodyPr/>
        <a:lstStyle/>
        <a:p>
          <a:endParaRPr lang="pt-BR"/>
        </a:p>
      </dgm:t>
    </dgm:pt>
    <dgm:pt modelId="{2A073BEB-EBA0-4965-BED7-D6B2D12F5F5B}" type="sibTrans" cxnId="{93370E7C-1BD3-4780-9E39-0DA6EBA1BF0C}">
      <dgm:prSet/>
      <dgm:spPr/>
      <dgm:t>
        <a:bodyPr/>
        <a:lstStyle/>
        <a:p>
          <a:endParaRPr lang="pt-BR"/>
        </a:p>
      </dgm:t>
    </dgm:pt>
    <dgm:pt modelId="{64B95826-1A61-43DA-8394-631D104CB8BF}">
      <dgm:prSet phldrT="[Texto]" custT="1"/>
      <dgm:spPr/>
      <dgm:t>
        <a:bodyPr/>
        <a:lstStyle/>
        <a:p>
          <a:r>
            <a:rPr lang="pt-BR" sz="2400" b="1"/>
            <a:t>SERVIÇOS DE SAÚDE</a:t>
          </a:r>
        </a:p>
      </dgm:t>
    </dgm:pt>
    <dgm:pt modelId="{EC926610-1871-4233-8E16-505F3154715B}" type="parTrans" cxnId="{F4016A5A-1EF4-4E7B-BBF5-6634A7AE2863}">
      <dgm:prSet/>
      <dgm:spPr/>
      <dgm:t>
        <a:bodyPr/>
        <a:lstStyle/>
        <a:p>
          <a:endParaRPr lang="pt-BR"/>
        </a:p>
      </dgm:t>
    </dgm:pt>
    <dgm:pt modelId="{DA2F8375-86A4-4E2E-BDCD-88A1DEDDDE65}" type="sibTrans" cxnId="{F4016A5A-1EF4-4E7B-BBF5-6634A7AE2863}">
      <dgm:prSet/>
      <dgm:spPr/>
      <dgm:t>
        <a:bodyPr/>
        <a:lstStyle/>
        <a:p>
          <a:endParaRPr lang="pt-BR"/>
        </a:p>
      </dgm:t>
    </dgm:pt>
    <dgm:pt modelId="{118EE1ED-F08F-4155-97AE-6FC759D74107}">
      <dgm:prSet phldrT="[Texto]" custT="1"/>
      <dgm:spPr/>
      <dgm:t>
        <a:bodyPr/>
        <a:lstStyle/>
        <a:p>
          <a:pPr algn="ctr">
            <a:buNone/>
          </a:pPr>
          <a:r>
            <a:rPr lang="pt-BR" sz="1600"/>
            <a:t>TOTAL DE 8 TEMAS, DENTRE ELES:</a:t>
          </a:r>
        </a:p>
      </dgm:t>
    </dgm:pt>
    <dgm:pt modelId="{C735E7DE-32A4-4EEE-ABE4-7CED04EF3795}" type="parTrans" cxnId="{4C5BFD91-17E4-49C2-A80C-1753C11D8751}">
      <dgm:prSet/>
      <dgm:spPr/>
      <dgm:t>
        <a:bodyPr/>
        <a:lstStyle/>
        <a:p>
          <a:endParaRPr lang="pt-BR"/>
        </a:p>
      </dgm:t>
    </dgm:pt>
    <dgm:pt modelId="{D22018AF-7F24-4D52-82F8-583B3610F07C}" type="sibTrans" cxnId="{4C5BFD91-17E4-49C2-A80C-1753C11D8751}">
      <dgm:prSet/>
      <dgm:spPr/>
      <dgm:t>
        <a:bodyPr/>
        <a:lstStyle/>
        <a:p>
          <a:endParaRPr lang="pt-BR"/>
        </a:p>
      </dgm:t>
    </dgm:pt>
    <dgm:pt modelId="{DCA21777-659A-42D3-8D4B-887A33BB7A1C}">
      <dgm:prSet phldrT="[Texto]" custT="1"/>
      <dgm:spPr/>
      <dgm:t>
        <a:bodyPr/>
        <a:lstStyle/>
        <a:p>
          <a:r>
            <a:rPr lang="pt-BR" sz="2400" b="1"/>
            <a:t>TABACO</a:t>
          </a:r>
        </a:p>
      </dgm:t>
    </dgm:pt>
    <dgm:pt modelId="{44B6A3FE-9D7E-479C-BED9-DEDC8A33833E}" type="parTrans" cxnId="{B8A736FA-1888-4C2E-B237-9E4807E80153}">
      <dgm:prSet/>
      <dgm:spPr/>
      <dgm:t>
        <a:bodyPr/>
        <a:lstStyle/>
        <a:p>
          <a:endParaRPr lang="pt-BR"/>
        </a:p>
      </dgm:t>
    </dgm:pt>
    <dgm:pt modelId="{C60781E5-7AAE-4DD4-B257-D42730D86E5A}" type="sibTrans" cxnId="{B8A736FA-1888-4C2E-B237-9E4807E80153}">
      <dgm:prSet/>
      <dgm:spPr/>
      <dgm:t>
        <a:bodyPr/>
        <a:lstStyle/>
        <a:p>
          <a:endParaRPr lang="pt-BR"/>
        </a:p>
      </dgm:t>
    </dgm:pt>
    <dgm:pt modelId="{053CBDA0-3200-44D5-9D96-829FB2789F59}">
      <dgm:prSet phldrT="[Texto]" custT="1"/>
      <dgm:spPr/>
      <dgm:t>
        <a:bodyPr/>
        <a:lstStyle/>
        <a:p>
          <a:pPr algn="ctr">
            <a:buNone/>
          </a:pPr>
          <a:r>
            <a:rPr lang="pt-BR" sz="1600"/>
            <a:t>TOTAL DE 5 TEMAS, DENTRE ELES:</a:t>
          </a:r>
        </a:p>
      </dgm:t>
    </dgm:pt>
    <dgm:pt modelId="{BC64392D-C097-4561-B0AB-9F94E1B3D164}" type="parTrans" cxnId="{E755C36A-3FCF-47A3-9FB7-18EBAA6A7024}">
      <dgm:prSet/>
      <dgm:spPr/>
      <dgm:t>
        <a:bodyPr/>
        <a:lstStyle/>
        <a:p>
          <a:endParaRPr lang="pt-BR"/>
        </a:p>
      </dgm:t>
    </dgm:pt>
    <dgm:pt modelId="{9B3B6433-B6D6-442B-B699-F6F523D79DA9}" type="sibTrans" cxnId="{E755C36A-3FCF-47A3-9FB7-18EBAA6A7024}">
      <dgm:prSet/>
      <dgm:spPr/>
      <dgm:t>
        <a:bodyPr/>
        <a:lstStyle/>
        <a:p>
          <a:endParaRPr lang="pt-BR"/>
        </a:p>
      </dgm:t>
    </dgm:pt>
    <dgm:pt modelId="{7CFE2F93-DDDF-4724-8399-2ED9FAD0B178}">
      <dgm:prSet phldrT="[Texto]" custT="1"/>
      <dgm:spPr/>
      <dgm:t>
        <a:bodyPr/>
        <a:lstStyle/>
        <a:p>
          <a:pPr algn="ctr">
            <a:buNone/>
          </a:pPr>
          <a:endParaRPr lang="pt-BR" sz="1400"/>
        </a:p>
      </dgm:t>
    </dgm:pt>
    <dgm:pt modelId="{59AF1BDB-7DDC-4730-862C-4B3AE49D866D}" type="parTrans" cxnId="{4ED548CD-D4FD-477D-899F-BBC56019651A}">
      <dgm:prSet/>
      <dgm:spPr/>
      <dgm:t>
        <a:bodyPr/>
        <a:lstStyle/>
        <a:p>
          <a:endParaRPr lang="pt-BR"/>
        </a:p>
      </dgm:t>
    </dgm:pt>
    <dgm:pt modelId="{4A540155-902F-421E-B4CC-DFD0129E35E5}" type="sibTrans" cxnId="{4ED548CD-D4FD-477D-899F-BBC56019651A}">
      <dgm:prSet/>
      <dgm:spPr/>
      <dgm:t>
        <a:bodyPr/>
        <a:lstStyle/>
        <a:p>
          <a:endParaRPr lang="pt-BR"/>
        </a:p>
      </dgm:t>
    </dgm:pt>
    <dgm:pt modelId="{F1C2DE11-9344-4C78-A7C1-63D8E7C3C400}">
      <dgm:prSet phldrT="[Texto]" custT="1"/>
      <dgm:spPr/>
      <dgm:t>
        <a:bodyPr/>
        <a:lstStyle/>
        <a:p>
          <a:pPr algn="l"/>
          <a:r>
            <a:rPr lang="pt-BR" sz="1400"/>
            <a:t>Requisitos sanitários para os serviços de acolhimento a idosos </a:t>
          </a:r>
        </a:p>
      </dgm:t>
    </dgm:pt>
    <dgm:pt modelId="{FC03C283-16CF-4B96-B93A-5533308E2FAB}" type="parTrans" cxnId="{087B58B4-61E7-4886-8106-9DE5A9E1D31D}">
      <dgm:prSet/>
      <dgm:spPr/>
      <dgm:t>
        <a:bodyPr/>
        <a:lstStyle/>
        <a:p>
          <a:endParaRPr lang="pt-BR"/>
        </a:p>
      </dgm:t>
    </dgm:pt>
    <dgm:pt modelId="{72D453DE-2102-4819-98C3-803BB02F96B4}" type="sibTrans" cxnId="{087B58B4-61E7-4886-8106-9DE5A9E1D31D}">
      <dgm:prSet/>
      <dgm:spPr/>
      <dgm:t>
        <a:bodyPr/>
        <a:lstStyle/>
        <a:p>
          <a:endParaRPr lang="pt-BR"/>
        </a:p>
      </dgm:t>
    </dgm:pt>
    <dgm:pt modelId="{21D5DCAC-974A-4C9F-99C6-B265C5FE6B05}">
      <dgm:prSet phldrT="[Texto]" custT="1"/>
      <dgm:spPr/>
      <dgm:t>
        <a:bodyPr/>
        <a:lstStyle/>
        <a:p>
          <a:pPr algn="l"/>
          <a:r>
            <a:rPr lang="pt-BR" sz="1400"/>
            <a:t>Boas práticas em farmácias e drogarias</a:t>
          </a:r>
        </a:p>
      </dgm:t>
    </dgm:pt>
    <dgm:pt modelId="{C8F5FE88-5827-4019-BAA2-5E4891FFF753}" type="parTrans" cxnId="{DA5EF1F5-7B91-4562-8753-CA246D3FC94B}">
      <dgm:prSet/>
      <dgm:spPr/>
      <dgm:t>
        <a:bodyPr/>
        <a:lstStyle/>
        <a:p>
          <a:endParaRPr lang="pt-BR"/>
        </a:p>
      </dgm:t>
    </dgm:pt>
    <dgm:pt modelId="{50B95205-3AC3-4708-AFE7-84FB2960E557}" type="sibTrans" cxnId="{DA5EF1F5-7B91-4562-8753-CA246D3FC94B}">
      <dgm:prSet/>
      <dgm:spPr/>
      <dgm:t>
        <a:bodyPr/>
        <a:lstStyle/>
        <a:p>
          <a:endParaRPr lang="pt-BR"/>
        </a:p>
      </dgm:t>
    </dgm:pt>
    <dgm:pt modelId="{3D8C3609-3C66-422D-892D-CD727476EC4E}">
      <dgm:prSet phldrT="[Texto]" custT="1"/>
      <dgm:spPr/>
      <dgm:t>
        <a:bodyPr/>
        <a:lstStyle/>
        <a:p>
          <a:pPr algn="ctr">
            <a:buNone/>
          </a:pPr>
          <a:endParaRPr lang="pt-BR" sz="1600"/>
        </a:p>
      </dgm:t>
    </dgm:pt>
    <dgm:pt modelId="{A8CF7ED5-22C0-45B8-A452-962C06E12582}" type="parTrans" cxnId="{63004731-D39F-454D-B7D6-E25F7117C582}">
      <dgm:prSet/>
      <dgm:spPr/>
      <dgm:t>
        <a:bodyPr/>
        <a:lstStyle/>
        <a:p>
          <a:endParaRPr lang="pt-BR"/>
        </a:p>
      </dgm:t>
    </dgm:pt>
    <dgm:pt modelId="{D2B673CA-4922-48D7-BCCB-3FB21B6F4686}" type="sibTrans" cxnId="{63004731-D39F-454D-B7D6-E25F7117C582}">
      <dgm:prSet/>
      <dgm:spPr/>
      <dgm:t>
        <a:bodyPr/>
        <a:lstStyle/>
        <a:p>
          <a:endParaRPr lang="pt-BR"/>
        </a:p>
      </dgm:t>
    </dgm:pt>
    <dgm:pt modelId="{4ABAA0E7-6A57-4E89-988A-C5AFCB2C41E5}">
      <dgm:prSet phldrT="[Texto]" custT="1"/>
      <dgm:spPr/>
      <dgm:t>
        <a:bodyPr/>
        <a:lstStyle/>
        <a:p>
          <a:pPr algn="l"/>
          <a:r>
            <a:rPr lang="pt-BR" sz="1400"/>
            <a:t>Requisitos Sanitários para funcionamento de Laboratórios Clínicos e postos de coleta laboratorial </a:t>
          </a:r>
        </a:p>
      </dgm:t>
    </dgm:pt>
    <dgm:pt modelId="{11748232-9800-44B4-B7AB-BD5E4A2E0868}" type="parTrans" cxnId="{A15A3AEE-804B-40BF-86CD-2D3FCEF0DAD2}">
      <dgm:prSet/>
      <dgm:spPr/>
      <dgm:t>
        <a:bodyPr/>
        <a:lstStyle/>
        <a:p>
          <a:endParaRPr lang="pt-BR"/>
        </a:p>
      </dgm:t>
    </dgm:pt>
    <dgm:pt modelId="{9D495248-A82D-48F5-A385-0284DAC30B32}" type="sibTrans" cxnId="{A15A3AEE-804B-40BF-86CD-2D3FCEF0DAD2}">
      <dgm:prSet/>
      <dgm:spPr/>
      <dgm:t>
        <a:bodyPr/>
        <a:lstStyle/>
        <a:p>
          <a:endParaRPr lang="pt-BR"/>
        </a:p>
      </dgm:t>
    </dgm:pt>
    <dgm:pt modelId="{6FF956AD-79EF-425D-9C2E-AA1A3046F478}">
      <dgm:prSet phldrT="[Texto]" custT="1"/>
      <dgm:spPr/>
      <dgm:t>
        <a:bodyPr/>
        <a:lstStyle/>
        <a:p>
          <a:pPr algn="l"/>
          <a:endParaRPr lang="pt-BR" sz="1400"/>
        </a:p>
      </dgm:t>
    </dgm:pt>
    <dgm:pt modelId="{E7D78550-0A57-45B7-9FB9-7E5CBB671F7B}" type="parTrans" cxnId="{25657CC8-E780-4B8B-B222-796EB837B59C}">
      <dgm:prSet/>
      <dgm:spPr/>
      <dgm:t>
        <a:bodyPr/>
        <a:lstStyle/>
        <a:p>
          <a:endParaRPr lang="pt-BR"/>
        </a:p>
      </dgm:t>
    </dgm:pt>
    <dgm:pt modelId="{38D8E7CC-4708-4F89-8172-FD9A114904C0}" type="sibTrans" cxnId="{25657CC8-E780-4B8B-B222-796EB837B59C}">
      <dgm:prSet/>
      <dgm:spPr/>
      <dgm:t>
        <a:bodyPr/>
        <a:lstStyle/>
        <a:p>
          <a:endParaRPr lang="pt-BR"/>
        </a:p>
      </dgm:t>
    </dgm:pt>
    <dgm:pt modelId="{C1E62621-99F4-4AAB-8FAC-84A9E9E08DAA}">
      <dgm:prSet phldrT="[Texto]" custT="1"/>
      <dgm:spPr/>
      <dgm:t>
        <a:bodyPr/>
        <a:lstStyle/>
        <a:p>
          <a:pPr algn="l"/>
          <a:r>
            <a:rPr lang="pt-BR" sz="1400"/>
            <a:t>Requisitos sanitários para serviços que prestam assistência odontológica </a:t>
          </a:r>
        </a:p>
      </dgm:t>
    </dgm:pt>
    <dgm:pt modelId="{56555EF2-9C4B-4925-8964-D4541DE434B8}" type="parTrans" cxnId="{591F9404-14DC-4EED-BDEA-E287FE4EE35E}">
      <dgm:prSet/>
      <dgm:spPr/>
      <dgm:t>
        <a:bodyPr/>
        <a:lstStyle/>
        <a:p>
          <a:endParaRPr lang="pt-BR"/>
        </a:p>
      </dgm:t>
    </dgm:pt>
    <dgm:pt modelId="{533A5834-CCDA-432D-A116-89571712AE5D}" type="sibTrans" cxnId="{591F9404-14DC-4EED-BDEA-E287FE4EE35E}">
      <dgm:prSet/>
      <dgm:spPr/>
      <dgm:t>
        <a:bodyPr/>
        <a:lstStyle/>
        <a:p>
          <a:endParaRPr lang="pt-BR"/>
        </a:p>
      </dgm:t>
    </dgm:pt>
    <dgm:pt modelId="{BC6B9996-3E0F-4356-94FD-AA0597C24957}">
      <dgm:prSet phldrT="[Texto]" custT="1"/>
      <dgm:spPr/>
      <dgm:t>
        <a:bodyPr/>
        <a:lstStyle/>
        <a:p>
          <a:pPr algn="l"/>
          <a:endParaRPr lang="pt-BR" sz="1400"/>
        </a:p>
      </dgm:t>
    </dgm:pt>
    <dgm:pt modelId="{F0E3F19E-21E0-4B74-BDC4-E7A93C3C5F34}" type="parTrans" cxnId="{457D8185-9B1A-4B6A-89F5-D0113CB96449}">
      <dgm:prSet/>
      <dgm:spPr/>
      <dgm:t>
        <a:bodyPr/>
        <a:lstStyle/>
        <a:p>
          <a:endParaRPr lang="pt-BR"/>
        </a:p>
      </dgm:t>
    </dgm:pt>
    <dgm:pt modelId="{7F6BABE9-9925-4572-97A2-ED686790DE62}" type="sibTrans" cxnId="{457D8185-9B1A-4B6A-89F5-D0113CB96449}">
      <dgm:prSet/>
      <dgm:spPr/>
      <dgm:t>
        <a:bodyPr/>
        <a:lstStyle/>
        <a:p>
          <a:endParaRPr lang="pt-BR"/>
        </a:p>
      </dgm:t>
    </dgm:pt>
    <dgm:pt modelId="{009BABFC-D679-4954-9B1D-326A127C3131}">
      <dgm:prSet phldrT="[Texto]" custT="1"/>
      <dgm:spPr/>
      <dgm:t>
        <a:bodyPr/>
        <a:lstStyle/>
        <a:p>
          <a:pPr algn="l"/>
          <a:r>
            <a:rPr lang="pt-BR" sz="1400"/>
            <a:t>Diálise a Beira Leito</a:t>
          </a:r>
        </a:p>
      </dgm:t>
    </dgm:pt>
    <dgm:pt modelId="{434680EE-1105-492D-A5B3-9A4465986149}" type="parTrans" cxnId="{CE3B0474-B634-4ADB-900F-E2DBFDE78EA9}">
      <dgm:prSet/>
      <dgm:spPr/>
      <dgm:t>
        <a:bodyPr/>
        <a:lstStyle/>
        <a:p>
          <a:endParaRPr lang="pt-BR"/>
        </a:p>
      </dgm:t>
    </dgm:pt>
    <dgm:pt modelId="{F5DE0A88-1178-4B93-9261-99AD4DABF346}" type="sibTrans" cxnId="{CE3B0474-B634-4ADB-900F-E2DBFDE78EA9}">
      <dgm:prSet/>
      <dgm:spPr/>
      <dgm:t>
        <a:bodyPr/>
        <a:lstStyle/>
        <a:p>
          <a:endParaRPr lang="pt-BR"/>
        </a:p>
      </dgm:t>
    </dgm:pt>
    <dgm:pt modelId="{D7954377-6B38-4FA6-B17D-D3CF63424C7B}">
      <dgm:prSet phldrT="[Texto]" custT="1"/>
      <dgm:spPr/>
      <dgm:t>
        <a:bodyPr/>
        <a:lstStyle/>
        <a:p>
          <a:pPr algn="l"/>
          <a:endParaRPr lang="pt-BR" sz="1400"/>
        </a:p>
      </dgm:t>
    </dgm:pt>
    <dgm:pt modelId="{EA11B5C6-6379-423F-B321-6D7F099EB3CB}" type="parTrans" cxnId="{2274B104-2206-4535-856C-6892CFA18553}">
      <dgm:prSet/>
      <dgm:spPr/>
      <dgm:t>
        <a:bodyPr/>
        <a:lstStyle/>
        <a:p>
          <a:endParaRPr lang="pt-BR"/>
        </a:p>
      </dgm:t>
    </dgm:pt>
    <dgm:pt modelId="{0711A0E8-1F04-45CC-9508-39531B9AF9BF}" type="sibTrans" cxnId="{2274B104-2206-4535-856C-6892CFA18553}">
      <dgm:prSet/>
      <dgm:spPr/>
      <dgm:t>
        <a:bodyPr/>
        <a:lstStyle/>
        <a:p>
          <a:endParaRPr lang="pt-BR"/>
        </a:p>
      </dgm:t>
    </dgm:pt>
    <dgm:pt modelId="{0814A285-CFDC-4AD5-85B9-66D3C614C148}">
      <dgm:prSet phldrT="[Texto]" custT="1"/>
      <dgm:spPr/>
      <dgm:t>
        <a:bodyPr/>
        <a:lstStyle/>
        <a:p>
          <a:pPr algn="l"/>
          <a:r>
            <a:rPr lang="pt-BR" sz="1400"/>
            <a:t>Controle da cadeia de suprimentos de produtos </a:t>
          </a:r>
          <a:r>
            <a:rPr lang="pt-BR" sz="1400" err="1"/>
            <a:t>fumígenos</a:t>
          </a:r>
          <a:endParaRPr lang="pt-BR" sz="1400"/>
        </a:p>
      </dgm:t>
    </dgm:pt>
    <dgm:pt modelId="{60904509-92D6-4C96-854F-C9F6A4CDFDE8}" type="parTrans" cxnId="{F01A8B38-7273-4DC0-ACF0-7932FAD64E9C}">
      <dgm:prSet/>
      <dgm:spPr/>
      <dgm:t>
        <a:bodyPr/>
        <a:lstStyle/>
        <a:p>
          <a:endParaRPr lang="pt-BR"/>
        </a:p>
      </dgm:t>
    </dgm:pt>
    <dgm:pt modelId="{8B20307F-D00E-481F-B3A1-D83A318FC751}" type="sibTrans" cxnId="{F01A8B38-7273-4DC0-ACF0-7932FAD64E9C}">
      <dgm:prSet/>
      <dgm:spPr/>
      <dgm:t>
        <a:bodyPr/>
        <a:lstStyle/>
        <a:p>
          <a:endParaRPr lang="pt-BR"/>
        </a:p>
      </dgm:t>
    </dgm:pt>
    <dgm:pt modelId="{ADE5A099-52AB-4D7D-A344-0F2EF96EDF2E}">
      <dgm:prSet phldrT="[Texto]" custT="1"/>
      <dgm:spPr/>
      <dgm:t>
        <a:bodyPr/>
        <a:lstStyle/>
        <a:p>
          <a:pPr algn="ctr">
            <a:buNone/>
          </a:pPr>
          <a:endParaRPr lang="pt-BR" sz="1600"/>
        </a:p>
      </dgm:t>
    </dgm:pt>
    <dgm:pt modelId="{5E4AD4C5-5523-42E9-A158-0027640B2C96}" type="parTrans" cxnId="{C00A1E05-3C05-4CEF-8170-13D477CC1730}">
      <dgm:prSet/>
      <dgm:spPr/>
      <dgm:t>
        <a:bodyPr/>
        <a:lstStyle/>
        <a:p>
          <a:endParaRPr lang="pt-BR"/>
        </a:p>
      </dgm:t>
    </dgm:pt>
    <dgm:pt modelId="{5ACC8201-19B7-451E-A4E7-693F6EF46D8D}" type="sibTrans" cxnId="{C00A1E05-3C05-4CEF-8170-13D477CC1730}">
      <dgm:prSet/>
      <dgm:spPr/>
      <dgm:t>
        <a:bodyPr/>
        <a:lstStyle/>
        <a:p>
          <a:endParaRPr lang="pt-BR"/>
        </a:p>
      </dgm:t>
    </dgm:pt>
    <dgm:pt modelId="{D5AF2BC7-F072-4F1D-A8A9-2147CC2B3358}">
      <dgm:prSet phldrT="[Texto]" custT="1"/>
      <dgm:spPr/>
      <dgm:t>
        <a:bodyPr/>
        <a:lstStyle/>
        <a:p>
          <a:pPr algn="l"/>
          <a:r>
            <a:rPr lang="pt-BR" sz="1400"/>
            <a:t>Embalagem de produtos </a:t>
          </a:r>
          <a:r>
            <a:rPr lang="pt-BR" sz="1400" err="1"/>
            <a:t>fumígenos</a:t>
          </a:r>
          <a:endParaRPr lang="pt-BR" sz="1400"/>
        </a:p>
      </dgm:t>
    </dgm:pt>
    <dgm:pt modelId="{316B68A2-2361-4D70-92F2-9F1E87835547}" type="parTrans" cxnId="{F8D06ED2-A417-4F0F-AC79-0E9722FA321C}">
      <dgm:prSet/>
      <dgm:spPr/>
      <dgm:t>
        <a:bodyPr/>
        <a:lstStyle/>
        <a:p>
          <a:endParaRPr lang="pt-BR"/>
        </a:p>
      </dgm:t>
    </dgm:pt>
    <dgm:pt modelId="{D6F050FF-8C8E-479E-BA31-E6EDA5AD5F3D}" type="sibTrans" cxnId="{F8D06ED2-A417-4F0F-AC79-0E9722FA321C}">
      <dgm:prSet/>
      <dgm:spPr/>
      <dgm:t>
        <a:bodyPr/>
        <a:lstStyle/>
        <a:p>
          <a:endParaRPr lang="pt-BR"/>
        </a:p>
      </dgm:t>
    </dgm:pt>
    <dgm:pt modelId="{86515DE1-C8E9-4CD5-A520-652D12EDAE78}">
      <dgm:prSet phldrT="[Texto]" custT="1"/>
      <dgm:spPr/>
      <dgm:t>
        <a:bodyPr/>
        <a:lstStyle/>
        <a:p>
          <a:pPr algn="l"/>
          <a:endParaRPr lang="pt-BR" sz="1400"/>
        </a:p>
      </dgm:t>
    </dgm:pt>
    <dgm:pt modelId="{DA94CC5C-8C2C-4DB5-95A0-7DB1128DB5C3}" type="parTrans" cxnId="{1AD1AF3D-0B6F-4B20-A8A4-80DFC6ACD7AC}">
      <dgm:prSet/>
      <dgm:spPr/>
      <dgm:t>
        <a:bodyPr/>
        <a:lstStyle/>
        <a:p>
          <a:endParaRPr lang="pt-BR"/>
        </a:p>
      </dgm:t>
    </dgm:pt>
    <dgm:pt modelId="{B890DBAF-F167-441C-92A6-8EDAF18B265C}" type="sibTrans" cxnId="{1AD1AF3D-0B6F-4B20-A8A4-80DFC6ACD7AC}">
      <dgm:prSet/>
      <dgm:spPr/>
      <dgm:t>
        <a:bodyPr/>
        <a:lstStyle/>
        <a:p>
          <a:endParaRPr lang="pt-BR"/>
        </a:p>
      </dgm:t>
    </dgm:pt>
    <dgm:pt modelId="{F4CEF1F6-FE86-40B8-ACCF-64A209B78EB4}">
      <dgm:prSet phldrT="[Texto]" custT="1"/>
      <dgm:spPr/>
      <dgm:t>
        <a:bodyPr/>
        <a:lstStyle/>
        <a:p>
          <a:pPr algn="l"/>
          <a:r>
            <a:rPr lang="pt-BR" sz="1400"/>
            <a:t>Exposição dos produtos nos pontos de venda</a:t>
          </a:r>
        </a:p>
      </dgm:t>
    </dgm:pt>
    <dgm:pt modelId="{91FAF2BB-E419-4607-B045-9D3CA7B9360B}" type="parTrans" cxnId="{71B36B6E-A779-4060-AF57-C1E1BC5DC61D}">
      <dgm:prSet/>
      <dgm:spPr/>
      <dgm:t>
        <a:bodyPr/>
        <a:lstStyle/>
        <a:p>
          <a:endParaRPr lang="pt-BR"/>
        </a:p>
      </dgm:t>
    </dgm:pt>
    <dgm:pt modelId="{72EF74C0-8507-477D-AA49-A417FC016A91}" type="sibTrans" cxnId="{71B36B6E-A779-4060-AF57-C1E1BC5DC61D}">
      <dgm:prSet/>
      <dgm:spPr/>
      <dgm:t>
        <a:bodyPr/>
        <a:lstStyle/>
        <a:p>
          <a:endParaRPr lang="pt-BR"/>
        </a:p>
      </dgm:t>
    </dgm:pt>
    <dgm:pt modelId="{5F61E722-8FA5-4DE9-90E2-DF224A82AE34}">
      <dgm:prSet phldrT="[Texto]" custT="1"/>
      <dgm:spPr/>
      <dgm:t>
        <a:bodyPr/>
        <a:lstStyle/>
        <a:p>
          <a:pPr algn="l"/>
          <a:endParaRPr lang="pt-BR" sz="1400"/>
        </a:p>
      </dgm:t>
    </dgm:pt>
    <dgm:pt modelId="{0C31CD6F-C190-4CAE-B8F6-1D3B763E52D6}" type="parTrans" cxnId="{F2C33F53-FDEC-4DD7-AADF-FA7AD31DE914}">
      <dgm:prSet/>
      <dgm:spPr/>
      <dgm:t>
        <a:bodyPr/>
        <a:lstStyle/>
        <a:p>
          <a:endParaRPr lang="pt-BR"/>
        </a:p>
      </dgm:t>
    </dgm:pt>
    <dgm:pt modelId="{E3273106-7F51-4C0F-AF24-8613A40D8F26}" type="sibTrans" cxnId="{F2C33F53-FDEC-4DD7-AADF-FA7AD31DE914}">
      <dgm:prSet/>
      <dgm:spPr/>
      <dgm:t>
        <a:bodyPr/>
        <a:lstStyle/>
        <a:p>
          <a:endParaRPr lang="pt-BR"/>
        </a:p>
      </dgm:t>
    </dgm:pt>
    <dgm:pt modelId="{D6FA8DF7-18DE-4718-ADD4-124561D75B25}">
      <dgm:prSet phldrT="[Texto]" custT="1"/>
      <dgm:spPr/>
      <dgm:t>
        <a:bodyPr/>
        <a:lstStyle/>
        <a:p>
          <a:pPr algn="l"/>
          <a:r>
            <a:rPr lang="pt-BR" sz="1400"/>
            <a:t>Registro de produtos </a:t>
          </a:r>
          <a:r>
            <a:rPr lang="pt-BR" sz="1400" err="1"/>
            <a:t>fumígenos</a:t>
          </a:r>
          <a:r>
            <a:rPr lang="pt-BR" sz="1400"/>
            <a:t> derivados do tabaco</a:t>
          </a:r>
        </a:p>
      </dgm:t>
    </dgm:pt>
    <dgm:pt modelId="{71555DB4-AF0D-4272-9B24-FBF796430BC8}" type="parTrans" cxnId="{6DFE4FB0-9885-4077-9CA1-699D0D9299B8}">
      <dgm:prSet/>
      <dgm:spPr/>
      <dgm:t>
        <a:bodyPr/>
        <a:lstStyle/>
        <a:p>
          <a:endParaRPr lang="pt-BR"/>
        </a:p>
      </dgm:t>
    </dgm:pt>
    <dgm:pt modelId="{E5663010-888E-4CCB-968D-8BB309975F5B}" type="sibTrans" cxnId="{6DFE4FB0-9885-4077-9CA1-699D0D9299B8}">
      <dgm:prSet/>
      <dgm:spPr/>
      <dgm:t>
        <a:bodyPr/>
        <a:lstStyle/>
        <a:p>
          <a:endParaRPr lang="pt-BR"/>
        </a:p>
      </dgm:t>
    </dgm:pt>
    <dgm:pt modelId="{ECF19AE4-BE9C-4CFB-AB88-73F94C7D45E6}">
      <dgm:prSet phldrT="[Texto]" custT="1"/>
      <dgm:spPr/>
      <dgm:t>
        <a:bodyPr/>
        <a:lstStyle/>
        <a:p>
          <a:pPr algn="l"/>
          <a:endParaRPr lang="pt-BR" sz="1400"/>
        </a:p>
      </dgm:t>
    </dgm:pt>
    <dgm:pt modelId="{624C47F0-6B7D-4980-905E-090DC53BF2E5}" type="parTrans" cxnId="{FCBEF109-D3D3-48D2-A1E2-FE468E18F349}">
      <dgm:prSet/>
      <dgm:spPr/>
      <dgm:t>
        <a:bodyPr/>
        <a:lstStyle/>
        <a:p>
          <a:endParaRPr lang="pt-BR"/>
        </a:p>
      </dgm:t>
    </dgm:pt>
    <dgm:pt modelId="{80B34A57-5E16-48D4-B9B1-C99E1B4D67B5}" type="sibTrans" cxnId="{FCBEF109-D3D3-48D2-A1E2-FE468E18F349}">
      <dgm:prSet/>
      <dgm:spPr/>
      <dgm:t>
        <a:bodyPr/>
        <a:lstStyle/>
        <a:p>
          <a:endParaRPr lang="pt-BR"/>
        </a:p>
      </dgm:t>
    </dgm:pt>
    <dgm:pt modelId="{FC6F0404-CD64-48DE-BDA3-9668FFACEC28}" type="pres">
      <dgm:prSet presAssocID="{DE30BF85-D118-4A7C-ADCF-4F9B76F88526}" presName="Name0" presStyleCnt="0">
        <dgm:presLayoutVars>
          <dgm:dir/>
          <dgm:animLvl val="lvl"/>
          <dgm:resizeHandles val="exact"/>
        </dgm:presLayoutVars>
      </dgm:prSet>
      <dgm:spPr/>
    </dgm:pt>
    <dgm:pt modelId="{617363CB-617C-4C5B-A51E-311F4A98EAB3}" type="pres">
      <dgm:prSet presAssocID="{C885F5EB-06A4-4E35-A2A9-31D264743973}" presName="composite" presStyleCnt="0"/>
      <dgm:spPr/>
    </dgm:pt>
    <dgm:pt modelId="{9AF7FA47-CAD3-4386-A103-003FC05BEB90}" type="pres">
      <dgm:prSet presAssocID="{C885F5EB-06A4-4E35-A2A9-31D264743973}" presName="parTx" presStyleLbl="alignNode1" presStyleIdx="0" presStyleCnt="3">
        <dgm:presLayoutVars>
          <dgm:chMax val="0"/>
          <dgm:chPref val="0"/>
          <dgm:bulletEnabled val="1"/>
        </dgm:presLayoutVars>
      </dgm:prSet>
      <dgm:spPr/>
    </dgm:pt>
    <dgm:pt modelId="{B04A74DD-8063-47DE-BF9A-1607156898ED}" type="pres">
      <dgm:prSet presAssocID="{C885F5EB-06A4-4E35-A2A9-31D264743973}" presName="desTx" presStyleLbl="alignAccFollowNode1" presStyleIdx="0" presStyleCnt="3">
        <dgm:presLayoutVars>
          <dgm:bulletEnabled val="1"/>
        </dgm:presLayoutVars>
      </dgm:prSet>
      <dgm:spPr/>
    </dgm:pt>
    <dgm:pt modelId="{64232333-6E0F-4BB1-9248-D2FB9E04B679}" type="pres">
      <dgm:prSet presAssocID="{9A948B6E-C13F-4725-976B-D2FEDE7BEEDB}" presName="space" presStyleCnt="0"/>
      <dgm:spPr/>
    </dgm:pt>
    <dgm:pt modelId="{763187CD-14A5-4CFC-931D-9283D2B77A3F}" type="pres">
      <dgm:prSet presAssocID="{64B95826-1A61-43DA-8394-631D104CB8BF}" presName="composite" presStyleCnt="0"/>
      <dgm:spPr/>
    </dgm:pt>
    <dgm:pt modelId="{8BD65F5B-4420-41DC-BFCD-B130B67EEDA2}" type="pres">
      <dgm:prSet presAssocID="{64B95826-1A61-43DA-8394-631D104CB8BF}" presName="parTx" presStyleLbl="alignNode1" presStyleIdx="1" presStyleCnt="3">
        <dgm:presLayoutVars>
          <dgm:chMax val="0"/>
          <dgm:chPref val="0"/>
          <dgm:bulletEnabled val="1"/>
        </dgm:presLayoutVars>
      </dgm:prSet>
      <dgm:spPr/>
    </dgm:pt>
    <dgm:pt modelId="{149E214F-A51F-4661-883A-709C1E96368B}" type="pres">
      <dgm:prSet presAssocID="{64B95826-1A61-43DA-8394-631D104CB8BF}" presName="desTx" presStyleLbl="alignAccFollowNode1" presStyleIdx="1" presStyleCnt="3">
        <dgm:presLayoutVars>
          <dgm:bulletEnabled val="1"/>
        </dgm:presLayoutVars>
      </dgm:prSet>
      <dgm:spPr/>
    </dgm:pt>
    <dgm:pt modelId="{5A982AA1-540F-4C9F-A2B6-4242B14A9181}" type="pres">
      <dgm:prSet presAssocID="{DA2F8375-86A4-4E2E-BDCD-88A1DEDDDE65}" presName="space" presStyleCnt="0"/>
      <dgm:spPr/>
    </dgm:pt>
    <dgm:pt modelId="{7C3396DC-F770-4F85-9A0A-1BE133DB8EC9}" type="pres">
      <dgm:prSet presAssocID="{DCA21777-659A-42D3-8D4B-887A33BB7A1C}" presName="composite" presStyleCnt="0"/>
      <dgm:spPr/>
    </dgm:pt>
    <dgm:pt modelId="{386AE2EA-7674-4B75-8071-9B9455157683}" type="pres">
      <dgm:prSet presAssocID="{DCA21777-659A-42D3-8D4B-887A33BB7A1C}" presName="parTx" presStyleLbl="alignNode1" presStyleIdx="2" presStyleCnt="3">
        <dgm:presLayoutVars>
          <dgm:chMax val="0"/>
          <dgm:chPref val="0"/>
          <dgm:bulletEnabled val="1"/>
        </dgm:presLayoutVars>
      </dgm:prSet>
      <dgm:spPr/>
    </dgm:pt>
    <dgm:pt modelId="{71AC4338-11D5-4533-81FA-BBFF88B341DA}" type="pres">
      <dgm:prSet presAssocID="{DCA21777-659A-42D3-8D4B-887A33BB7A1C}" presName="desTx" presStyleLbl="alignAccFollowNode1" presStyleIdx="2" presStyleCnt="3">
        <dgm:presLayoutVars>
          <dgm:bulletEnabled val="1"/>
        </dgm:presLayoutVars>
      </dgm:prSet>
      <dgm:spPr/>
    </dgm:pt>
  </dgm:ptLst>
  <dgm:cxnLst>
    <dgm:cxn modelId="{591F9404-14DC-4EED-BDEA-E287FE4EE35E}" srcId="{64B95826-1A61-43DA-8394-631D104CB8BF}" destId="{C1E62621-99F4-4AAB-8FAC-84A9E9E08DAA}" srcOrd="6" destOrd="0" parTransId="{56555EF2-9C4B-4925-8964-D4541DE434B8}" sibTransId="{533A5834-CCDA-432D-A116-89571712AE5D}"/>
    <dgm:cxn modelId="{2274B104-2206-4535-856C-6892CFA18553}" srcId="{64B95826-1A61-43DA-8394-631D104CB8BF}" destId="{D7954377-6B38-4FA6-B17D-D3CF63424C7B}" srcOrd="7" destOrd="0" parTransId="{EA11B5C6-6379-423F-B321-6D7F099EB3CB}" sibTransId="{0711A0E8-1F04-45CC-9508-39531B9AF9BF}"/>
    <dgm:cxn modelId="{C00A1E05-3C05-4CEF-8170-13D477CC1730}" srcId="{DCA21777-659A-42D3-8D4B-887A33BB7A1C}" destId="{ADE5A099-52AB-4D7D-A344-0F2EF96EDF2E}" srcOrd="1" destOrd="0" parTransId="{5E4AD4C5-5523-42E9-A158-0027640B2C96}" sibTransId="{5ACC8201-19B7-451E-A4E7-693F6EF46D8D}"/>
    <dgm:cxn modelId="{FCBEF109-D3D3-48D2-A1E2-FE468E18F349}" srcId="{DCA21777-659A-42D3-8D4B-887A33BB7A1C}" destId="{ECF19AE4-BE9C-4CFB-AB88-73F94C7D45E6}" srcOrd="7" destOrd="0" parTransId="{624C47F0-6B7D-4980-905E-090DC53BF2E5}" sibTransId="{80B34A57-5E16-48D4-B9B1-C99E1B4D67B5}"/>
    <dgm:cxn modelId="{D047F40D-023D-4A07-9AF0-8801679B777D}" type="presOf" srcId="{4ABAA0E7-6A57-4E89-988A-C5AFCB2C41E5}" destId="{149E214F-A51F-4661-883A-709C1E96368B}" srcOrd="0" destOrd="4" presId="urn:microsoft.com/office/officeart/2005/8/layout/hList1"/>
    <dgm:cxn modelId="{7976C70E-1754-4E4F-BDB1-A9E2C69B4B51}" type="presOf" srcId="{118EE1ED-F08F-4155-97AE-6FC759D74107}" destId="{149E214F-A51F-4661-883A-709C1E96368B}" srcOrd="0" destOrd="0" presId="urn:microsoft.com/office/officeart/2005/8/layout/hList1"/>
    <dgm:cxn modelId="{92760714-A7E1-4B06-8D93-2C97AB56CAFF}" type="presOf" srcId="{D6FA8DF7-18DE-4718-ADD4-124561D75B25}" destId="{71AC4338-11D5-4533-81FA-BBFF88B341DA}" srcOrd="0" destOrd="8" presId="urn:microsoft.com/office/officeart/2005/8/layout/hList1"/>
    <dgm:cxn modelId="{78698618-7C00-42E2-A702-4DA928762BA1}" type="presOf" srcId="{C885F5EB-06A4-4E35-A2A9-31D264743973}" destId="{9AF7FA47-CAD3-4386-A103-003FC05BEB90}" srcOrd="0" destOrd="0" presId="urn:microsoft.com/office/officeart/2005/8/layout/hList1"/>
    <dgm:cxn modelId="{ABB28C2E-CD0B-4CE1-A64C-790107E1FD99}" type="presOf" srcId="{ADE5A099-52AB-4D7D-A344-0F2EF96EDF2E}" destId="{71AC4338-11D5-4533-81FA-BBFF88B341DA}" srcOrd="0" destOrd="1" presId="urn:microsoft.com/office/officeart/2005/8/layout/hList1"/>
    <dgm:cxn modelId="{63004731-D39F-454D-B7D6-E25F7117C582}" srcId="{64B95826-1A61-43DA-8394-631D104CB8BF}" destId="{3D8C3609-3C66-422D-892D-CD727476EC4E}" srcOrd="1" destOrd="0" parTransId="{A8CF7ED5-22C0-45B8-A452-962C06E12582}" sibTransId="{D2B673CA-4922-48D7-BCCB-3FB21B6F4686}"/>
    <dgm:cxn modelId="{F01A8B38-7273-4DC0-ACF0-7932FAD64E9C}" srcId="{DCA21777-659A-42D3-8D4B-887A33BB7A1C}" destId="{0814A285-CFDC-4AD5-85B9-66D3C614C148}" srcOrd="2" destOrd="0" parTransId="{60904509-92D6-4C96-854F-C9F6A4CDFDE8}" sibTransId="{8B20307F-D00E-481F-B3A1-D83A318FC751}"/>
    <dgm:cxn modelId="{1AD1AF3D-0B6F-4B20-A8A4-80DFC6ACD7AC}" srcId="{DCA21777-659A-42D3-8D4B-887A33BB7A1C}" destId="{86515DE1-C8E9-4CD5-A520-652D12EDAE78}" srcOrd="3" destOrd="0" parTransId="{DA94CC5C-8C2C-4DB5-95A0-7DB1128DB5C3}" sibTransId="{B890DBAF-F167-441C-92A6-8EDAF18B265C}"/>
    <dgm:cxn modelId="{62ED5849-3A13-4265-A5E8-FDA335388002}" type="presOf" srcId="{BC6B9996-3E0F-4356-94FD-AA0597C24957}" destId="{149E214F-A51F-4661-883A-709C1E96368B}" srcOrd="0" destOrd="5" presId="urn:microsoft.com/office/officeart/2005/8/layout/hList1"/>
    <dgm:cxn modelId="{97A28549-6747-450F-BCA2-C00DDA4FE86F}" type="presOf" srcId="{F4CEF1F6-FE86-40B8-ACCF-64A209B78EB4}" destId="{71AC4338-11D5-4533-81FA-BBFF88B341DA}" srcOrd="0" destOrd="6" presId="urn:microsoft.com/office/officeart/2005/8/layout/hList1"/>
    <dgm:cxn modelId="{E755C36A-3FCF-47A3-9FB7-18EBAA6A7024}" srcId="{DCA21777-659A-42D3-8D4B-887A33BB7A1C}" destId="{053CBDA0-3200-44D5-9D96-829FB2789F59}" srcOrd="0" destOrd="0" parTransId="{BC64392D-C097-4561-B0AB-9F94E1B3D164}" sibTransId="{9B3B6433-B6D6-442B-B699-F6F523D79DA9}"/>
    <dgm:cxn modelId="{BBAA276B-738E-4017-9DE8-F0C4A53DBC0A}" type="presOf" srcId="{0814A285-CFDC-4AD5-85B9-66D3C614C148}" destId="{71AC4338-11D5-4533-81FA-BBFF88B341DA}" srcOrd="0" destOrd="2" presId="urn:microsoft.com/office/officeart/2005/8/layout/hList1"/>
    <dgm:cxn modelId="{A750036D-0B13-4178-959A-0CBA848138BE}" type="presOf" srcId="{6FF956AD-79EF-425D-9C2E-AA1A3046F478}" destId="{149E214F-A51F-4661-883A-709C1E96368B}" srcOrd="0" destOrd="3" presId="urn:microsoft.com/office/officeart/2005/8/layout/hList1"/>
    <dgm:cxn modelId="{71B36B6E-A779-4060-AF57-C1E1BC5DC61D}" srcId="{DCA21777-659A-42D3-8D4B-887A33BB7A1C}" destId="{F4CEF1F6-FE86-40B8-ACCF-64A209B78EB4}" srcOrd="6" destOrd="0" parTransId="{91FAF2BB-E419-4607-B045-9D3CA7B9360B}" sibTransId="{72EF74C0-8507-477D-AA49-A417FC016A91}"/>
    <dgm:cxn modelId="{70682372-A980-4C35-A1D3-ED8DAD85259D}" type="presOf" srcId="{93A015F3-AFC7-4BA8-91D6-8615CD591F59}" destId="{B04A74DD-8063-47DE-BF9A-1607156898ED}" srcOrd="0" destOrd="0" presId="urn:microsoft.com/office/officeart/2005/8/layout/hList1"/>
    <dgm:cxn modelId="{F2C33F53-FDEC-4DD7-AADF-FA7AD31DE914}" srcId="{DCA21777-659A-42D3-8D4B-887A33BB7A1C}" destId="{5F61E722-8FA5-4DE9-90E2-DF224A82AE34}" srcOrd="5" destOrd="0" parTransId="{0C31CD6F-C190-4CAE-B8F6-1D3B763E52D6}" sibTransId="{E3273106-7F51-4C0F-AF24-8613A40D8F26}"/>
    <dgm:cxn modelId="{CE3B0474-B634-4ADB-900F-E2DBFDE78EA9}" srcId="{64B95826-1A61-43DA-8394-631D104CB8BF}" destId="{009BABFC-D679-4954-9B1D-326A127C3131}" srcOrd="8" destOrd="0" parTransId="{434680EE-1105-492D-A5B3-9A4465986149}" sibTransId="{F5DE0A88-1178-4B93-9261-99AD4DABF346}"/>
    <dgm:cxn modelId="{69826F78-884C-4BAB-B7F5-0FDC1CF7DA9F}" srcId="{DE30BF85-D118-4A7C-ADCF-4F9B76F88526}" destId="{C885F5EB-06A4-4E35-A2A9-31D264743973}" srcOrd="0" destOrd="0" parTransId="{1A590141-DB3C-48F0-9C8C-0B6C090661B6}" sibTransId="{9A948B6E-C13F-4725-976B-D2FEDE7BEEDB}"/>
    <dgm:cxn modelId="{F4016A5A-1EF4-4E7B-BBF5-6634A7AE2863}" srcId="{DE30BF85-D118-4A7C-ADCF-4F9B76F88526}" destId="{64B95826-1A61-43DA-8394-631D104CB8BF}" srcOrd="1" destOrd="0" parTransId="{EC926610-1871-4233-8E16-505F3154715B}" sibTransId="{DA2F8375-86A4-4E2E-BDCD-88A1DEDDDE65}"/>
    <dgm:cxn modelId="{93370E7C-1BD3-4780-9E39-0DA6EBA1BF0C}" srcId="{C885F5EB-06A4-4E35-A2A9-31D264743973}" destId="{93A015F3-AFC7-4BA8-91D6-8615CD591F59}" srcOrd="0" destOrd="0" parTransId="{BC161069-B936-4537-99CB-D4B5B314DA50}" sibTransId="{2A073BEB-EBA0-4965-BED7-D6B2D12F5F5B}"/>
    <dgm:cxn modelId="{457D8185-9B1A-4B6A-89F5-D0113CB96449}" srcId="{64B95826-1A61-43DA-8394-631D104CB8BF}" destId="{BC6B9996-3E0F-4356-94FD-AA0597C24957}" srcOrd="5" destOrd="0" parTransId="{F0E3F19E-21E0-4B74-BDC4-E7A93C3C5F34}" sibTransId="{7F6BABE9-9925-4572-97A2-ED686790DE62}"/>
    <dgm:cxn modelId="{4C5BFD91-17E4-49C2-A80C-1753C11D8751}" srcId="{64B95826-1A61-43DA-8394-631D104CB8BF}" destId="{118EE1ED-F08F-4155-97AE-6FC759D74107}" srcOrd="0" destOrd="0" parTransId="{C735E7DE-32A4-4EEE-ABE4-7CED04EF3795}" sibTransId="{D22018AF-7F24-4D52-82F8-583B3610F07C}"/>
    <dgm:cxn modelId="{965AAB98-D66C-4A80-A779-00131AA7F8B4}" type="presOf" srcId="{D5AF2BC7-F072-4F1D-A8A9-2147CC2B3358}" destId="{71AC4338-11D5-4533-81FA-BBFF88B341DA}" srcOrd="0" destOrd="4" presId="urn:microsoft.com/office/officeart/2005/8/layout/hList1"/>
    <dgm:cxn modelId="{1F27B79B-F136-4229-92DF-354CA69531CD}" type="presOf" srcId="{64B95826-1A61-43DA-8394-631D104CB8BF}" destId="{8BD65F5B-4420-41DC-BFCD-B130B67EEDA2}" srcOrd="0" destOrd="0" presId="urn:microsoft.com/office/officeart/2005/8/layout/hList1"/>
    <dgm:cxn modelId="{8381DD9E-E697-493F-81A8-5CDA459A6FA3}" type="presOf" srcId="{D7954377-6B38-4FA6-B17D-D3CF63424C7B}" destId="{149E214F-A51F-4661-883A-709C1E96368B}" srcOrd="0" destOrd="7" presId="urn:microsoft.com/office/officeart/2005/8/layout/hList1"/>
    <dgm:cxn modelId="{0DD2D3A5-7E23-4D39-96B4-42772545A1F1}" type="presOf" srcId="{7CFE2F93-DDDF-4724-8399-2ED9FAD0B178}" destId="{B04A74DD-8063-47DE-BF9A-1607156898ED}" srcOrd="0" destOrd="1" presId="urn:microsoft.com/office/officeart/2005/8/layout/hList1"/>
    <dgm:cxn modelId="{D65942AB-B72F-4EC7-AE46-579035934D64}" type="presOf" srcId="{21D5DCAC-974A-4C9F-99C6-B265C5FE6B05}" destId="{149E214F-A51F-4661-883A-709C1E96368B}" srcOrd="0" destOrd="2" presId="urn:microsoft.com/office/officeart/2005/8/layout/hList1"/>
    <dgm:cxn modelId="{6DFE4FB0-9885-4077-9CA1-699D0D9299B8}" srcId="{DCA21777-659A-42D3-8D4B-887A33BB7A1C}" destId="{D6FA8DF7-18DE-4718-ADD4-124561D75B25}" srcOrd="8" destOrd="0" parTransId="{71555DB4-AF0D-4272-9B24-FBF796430BC8}" sibTransId="{E5663010-888E-4CCB-968D-8BB309975F5B}"/>
    <dgm:cxn modelId="{A8E698B0-58BA-48D8-82EC-480A2D1DFA78}" type="presOf" srcId="{DE30BF85-D118-4A7C-ADCF-4F9B76F88526}" destId="{FC6F0404-CD64-48DE-BDA3-9668FFACEC28}" srcOrd="0" destOrd="0" presId="urn:microsoft.com/office/officeart/2005/8/layout/hList1"/>
    <dgm:cxn modelId="{087B58B4-61E7-4886-8106-9DE5A9E1D31D}" srcId="{C885F5EB-06A4-4E35-A2A9-31D264743973}" destId="{F1C2DE11-9344-4C78-A7C1-63D8E7C3C400}" srcOrd="2" destOrd="0" parTransId="{FC03C283-16CF-4B96-B93A-5533308E2FAB}" sibTransId="{72D453DE-2102-4819-98C3-803BB02F96B4}"/>
    <dgm:cxn modelId="{7D3F1FB7-C8F6-421D-B69F-4068AD17E629}" type="presOf" srcId="{F1C2DE11-9344-4C78-A7C1-63D8E7C3C400}" destId="{B04A74DD-8063-47DE-BF9A-1607156898ED}" srcOrd="0" destOrd="2" presId="urn:microsoft.com/office/officeart/2005/8/layout/hList1"/>
    <dgm:cxn modelId="{608610BE-5269-4129-BA89-88DF71E155CD}" type="presOf" srcId="{C1E62621-99F4-4AAB-8FAC-84A9E9E08DAA}" destId="{149E214F-A51F-4661-883A-709C1E96368B}" srcOrd="0" destOrd="6" presId="urn:microsoft.com/office/officeart/2005/8/layout/hList1"/>
    <dgm:cxn modelId="{4D7A28BE-BEE9-4993-B735-09BFB83FB6C0}" type="presOf" srcId="{5F61E722-8FA5-4DE9-90E2-DF224A82AE34}" destId="{71AC4338-11D5-4533-81FA-BBFF88B341DA}" srcOrd="0" destOrd="5" presId="urn:microsoft.com/office/officeart/2005/8/layout/hList1"/>
    <dgm:cxn modelId="{25657CC8-E780-4B8B-B222-796EB837B59C}" srcId="{64B95826-1A61-43DA-8394-631D104CB8BF}" destId="{6FF956AD-79EF-425D-9C2E-AA1A3046F478}" srcOrd="3" destOrd="0" parTransId="{E7D78550-0A57-45B7-9FB9-7E5CBB671F7B}" sibTransId="{38D8E7CC-4708-4F89-8172-FD9A114904C0}"/>
    <dgm:cxn modelId="{FF86EBCB-8FCD-44D2-A6F2-88C1C2D55405}" type="presOf" srcId="{86515DE1-C8E9-4CD5-A520-652D12EDAE78}" destId="{71AC4338-11D5-4533-81FA-BBFF88B341DA}" srcOrd="0" destOrd="3" presId="urn:microsoft.com/office/officeart/2005/8/layout/hList1"/>
    <dgm:cxn modelId="{B23B56CC-E867-4215-81BB-4BF8C2006B7B}" type="presOf" srcId="{DCA21777-659A-42D3-8D4B-887A33BB7A1C}" destId="{386AE2EA-7674-4B75-8071-9B9455157683}" srcOrd="0" destOrd="0" presId="urn:microsoft.com/office/officeart/2005/8/layout/hList1"/>
    <dgm:cxn modelId="{4ED548CD-D4FD-477D-899F-BBC56019651A}" srcId="{C885F5EB-06A4-4E35-A2A9-31D264743973}" destId="{7CFE2F93-DDDF-4724-8399-2ED9FAD0B178}" srcOrd="1" destOrd="0" parTransId="{59AF1BDB-7DDC-4730-862C-4B3AE49D866D}" sibTransId="{4A540155-902F-421E-B4CC-DFD0129E35E5}"/>
    <dgm:cxn modelId="{F8D06ED2-A417-4F0F-AC79-0E9722FA321C}" srcId="{DCA21777-659A-42D3-8D4B-887A33BB7A1C}" destId="{D5AF2BC7-F072-4F1D-A8A9-2147CC2B3358}" srcOrd="4" destOrd="0" parTransId="{316B68A2-2361-4D70-92F2-9F1E87835547}" sibTransId="{D6F050FF-8C8E-479E-BA31-E6EDA5AD5F3D}"/>
    <dgm:cxn modelId="{FF86BFD4-AAC7-4EEC-A28E-072EBC56E020}" type="presOf" srcId="{ECF19AE4-BE9C-4CFB-AB88-73F94C7D45E6}" destId="{71AC4338-11D5-4533-81FA-BBFF88B341DA}" srcOrd="0" destOrd="7" presId="urn:microsoft.com/office/officeart/2005/8/layout/hList1"/>
    <dgm:cxn modelId="{0356EAD7-4E39-409E-9974-5CA9B591CE3A}" type="presOf" srcId="{009BABFC-D679-4954-9B1D-326A127C3131}" destId="{149E214F-A51F-4661-883A-709C1E96368B}" srcOrd="0" destOrd="8" presId="urn:microsoft.com/office/officeart/2005/8/layout/hList1"/>
    <dgm:cxn modelId="{E24759E6-8DEB-4032-B487-7995324D5580}" type="presOf" srcId="{053CBDA0-3200-44D5-9D96-829FB2789F59}" destId="{71AC4338-11D5-4533-81FA-BBFF88B341DA}" srcOrd="0" destOrd="0" presId="urn:microsoft.com/office/officeart/2005/8/layout/hList1"/>
    <dgm:cxn modelId="{2FE2AAEA-43E5-46E6-8ABC-A0186A45DD5E}" type="presOf" srcId="{3D8C3609-3C66-422D-892D-CD727476EC4E}" destId="{149E214F-A51F-4661-883A-709C1E96368B}" srcOrd="0" destOrd="1" presId="urn:microsoft.com/office/officeart/2005/8/layout/hList1"/>
    <dgm:cxn modelId="{A15A3AEE-804B-40BF-86CD-2D3FCEF0DAD2}" srcId="{64B95826-1A61-43DA-8394-631D104CB8BF}" destId="{4ABAA0E7-6A57-4E89-988A-C5AFCB2C41E5}" srcOrd="4" destOrd="0" parTransId="{11748232-9800-44B4-B7AB-BD5E4A2E0868}" sibTransId="{9D495248-A82D-48F5-A385-0284DAC30B32}"/>
    <dgm:cxn modelId="{DA5EF1F5-7B91-4562-8753-CA246D3FC94B}" srcId="{64B95826-1A61-43DA-8394-631D104CB8BF}" destId="{21D5DCAC-974A-4C9F-99C6-B265C5FE6B05}" srcOrd="2" destOrd="0" parTransId="{C8F5FE88-5827-4019-BAA2-5E4891FFF753}" sibTransId="{50B95205-3AC3-4708-AFE7-84FB2960E557}"/>
    <dgm:cxn modelId="{B8A736FA-1888-4C2E-B237-9E4807E80153}" srcId="{DE30BF85-D118-4A7C-ADCF-4F9B76F88526}" destId="{DCA21777-659A-42D3-8D4B-887A33BB7A1C}" srcOrd="2" destOrd="0" parTransId="{44B6A3FE-9D7E-479C-BED9-DEDC8A33833E}" sibTransId="{C60781E5-7AAE-4DD4-B257-D42730D86E5A}"/>
    <dgm:cxn modelId="{4EC1F231-25AF-4861-9CF3-6ED8D8F0BD61}" type="presParOf" srcId="{FC6F0404-CD64-48DE-BDA3-9668FFACEC28}" destId="{617363CB-617C-4C5B-A51E-311F4A98EAB3}" srcOrd="0" destOrd="0" presId="urn:microsoft.com/office/officeart/2005/8/layout/hList1"/>
    <dgm:cxn modelId="{7651EA43-77D6-4E6F-93F5-40D7ED23CED4}" type="presParOf" srcId="{617363CB-617C-4C5B-A51E-311F4A98EAB3}" destId="{9AF7FA47-CAD3-4386-A103-003FC05BEB90}" srcOrd="0" destOrd="0" presId="urn:microsoft.com/office/officeart/2005/8/layout/hList1"/>
    <dgm:cxn modelId="{B1CE5DE7-DD9F-4C14-AE2D-2EFBA1141556}" type="presParOf" srcId="{617363CB-617C-4C5B-A51E-311F4A98EAB3}" destId="{B04A74DD-8063-47DE-BF9A-1607156898ED}" srcOrd="1" destOrd="0" presId="urn:microsoft.com/office/officeart/2005/8/layout/hList1"/>
    <dgm:cxn modelId="{339B80B3-7A2D-4D96-AB7A-2839F36837D9}" type="presParOf" srcId="{FC6F0404-CD64-48DE-BDA3-9668FFACEC28}" destId="{64232333-6E0F-4BB1-9248-D2FB9E04B679}" srcOrd="1" destOrd="0" presId="urn:microsoft.com/office/officeart/2005/8/layout/hList1"/>
    <dgm:cxn modelId="{4B51FDD9-DC1C-4DF0-B014-F7AA4ED26F29}" type="presParOf" srcId="{FC6F0404-CD64-48DE-BDA3-9668FFACEC28}" destId="{763187CD-14A5-4CFC-931D-9283D2B77A3F}" srcOrd="2" destOrd="0" presId="urn:microsoft.com/office/officeart/2005/8/layout/hList1"/>
    <dgm:cxn modelId="{86824982-4DAE-4DB6-A480-5B9C2BA33131}" type="presParOf" srcId="{763187CD-14A5-4CFC-931D-9283D2B77A3F}" destId="{8BD65F5B-4420-41DC-BFCD-B130B67EEDA2}" srcOrd="0" destOrd="0" presId="urn:microsoft.com/office/officeart/2005/8/layout/hList1"/>
    <dgm:cxn modelId="{AE8339CB-05BB-4B5E-A2A1-2095B2CA0F85}" type="presParOf" srcId="{763187CD-14A5-4CFC-931D-9283D2B77A3F}" destId="{149E214F-A51F-4661-883A-709C1E96368B}" srcOrd="1" destOrd="0" presId="urn:microsoft.com/office/officeart/2005/8/layout/hList1"/>
    <dgm:cxn modelId="{5644741E-710F-4A28-970E-4B122D623752}" type="presParOf" srcId="{FC6F0404-CD64-48DE-BDA3-9668FFACEC28}" destId="{5A982AA1-540F-4C9F-A2B6-4242B14A9181}" srcOrd="3" destOrd="0" presId="urn:microsoft.com/office/officeart/2005/8/layout/hList1"/>
    <dgm:cxn modelId="{ECD5D91A-7151-49BE-B98D-B0C873A5E2A3}" type="presParOf" srcId="{FC6F0404-CD64-48DE-BDA3-9668FFACEC28}" destId="{7C3396DC-F770-4F85-9A0A-1BE133DB8EC9}" srcOrd="4" destOrd="0" presId="urn:microsoft.com/office/officeart/2005/8/layout/hList1"/>
    <dgm:cxn modelId="{4A9E9718-DACE-41F2-8C04-A41BAF58C31E}" type="presParOf" srcId="{7C3396DC-F770-4F85-9A0A-1BE133DB8EC9}" destId="{386AE2EA-7674-4B75-8071-9B9455157683}" srcOrd="0" destOrd="0" presId="urn:microsoft.com/office/officeart/2005/8/layout/hList1"/>
    <dgm:cxn modelId="{55DEBAF9-0535-47D1-A6F9-758DD21E8F23}" type="presParOf" srcId="{7C3396DC-F770-4F85-9A0A-1BE133DB8EC9}" destId="{71AC4338-11D5-4533-81FA-BBFF88B341D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89A6D6-B584-4642-8AEC-437D5D13EB4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pt-BR"/>
        </a:p>
      </dgm:t>
    </dgm:pt>
    <dgm:pt modelId="{E8B02872-43B0-492F-8AE7-D2569BE271E5}">
      <dgm:prSet phldrT="[Texto]" custT="1"/>
      <dgm:spPr/>
      <dgm:t>
        <a:bodyPr/>
        <a:lstStyle/>
        <a:p>
          <a:r>
            <a:rPr lang="pt-BR" sz="2400" b="1"/>
            <a:t>PERÍODO DA CONSULTA</a:t>
          </a:r>
        </a:p>
      </dgm:t>
    </dgm:pt>
    <dgm:pt modelId="{0397BE39-E72A-42C1-8376-D9AB1D0522A3}" type="parTrans" cxnId="{DBB8DFE5-E5C7-48C9-942F-761BF3A63D47}">
      <dgm:prSet/>
      <dgm:spPr/>
      <dgm:t>
        <a:bodyPr/>
        <a:lstStyle/>
        <a:p>
          <a:endParaRPr lang="pt-BR"/>
        </a:p>
      </dgm:t>
    </dgm:pt>
    <dgm:pt modelId="{0821F27D-5974-403E-AFDB-4AE77FCF5395}" type="sibTrans" cxnId="{DBB8DFE5-E5C7-48C9-942F-761BF3A63D47}">
      <dgm:prSet/>
      <dgm:spPr/>
      <dgm:t>
        <a:bodyPr/>
        <a:lstStyle/>
        <a:p>
          <a:endParaRPr lang="pt-BR"/>
        </a:p>
      </dgm:t>
    </dgm:pt>
    <dgm:pt modelId="{CEEB80DF-0B84-4C0B-9D70-8FA61FA92B05}">
      <dgm:prSet phldrT="[Texto]"/>
      <dgm:spPr/>
      <dgm:t>
        <a:bodyPr/>
        <a:lstStyle/>
        <a:p>
          <a:pPr>
            <a:buFont typeface="Arial" panose="020B0604020202020204" pitchFamily="34" charset="0"/>
            <a:buChar char="•"/>
          </a:pPr>
          <a:r>
            <a:rPr lang="pt-BR" b="1">
              <a:latin typeface="Calibri" panose="020F0502020204030204" pitchFamily="34" charset="0"/>
            </a:rPr>
            <a:t>15 de Agosto a 15 de Setembro/2025 (30 dias)</a:t>
          </a:r>
          <a:endParaRPr lang="pt-BR" b="1"/>
        </a:p>
      </dgm:t>
    </dgm:pt>
    <dgm:pt modelId="{1CCD2ADB-35C1-4004-A8AC-31CA49DC3AD6}" type="parTrans" cxnId="{E8C1F712-E537-4870-BDA1-3851270ABCE7}">
      <dgm:prSet/>
      <dgm:spPr/>
      <dgm:t>
        <a:bodyPr/>
        <a:lstStyle/>
        <a:p>
          <a:endParaRPr lang="pt-BR"/>
        </a:p>
      </dgm:t>
    </dgm:pt>
    <dgm:pt modelId="{88B49C67-9B93-46F3-BFA0-57B829F58086}" type="sibTrans" cxnId="{E8C1F712-E537-4870-BDA1-3851270ABCE7}">
      <dgm:prSet/>
      <dgm:spPr/>
      <dgm:t>
        <a:bodyPr/>
        <a:lstStyle/>
        <a:p>
          <a:endParaRPr lang="pt-BR"/>
        </a:p>
      </dgm:t>
    </dgm:pt>
    <dgm:pt modelId="{1D4E3DE6-B4F8-4A03-9AC3-FF75F9DC566F}">
      <dgm:prSet phldrT="[Texto]" custT="1"/>
      <dgm:spPr/>
      <dgm:t>
        <a:bodyPr/>
        <a:lstStyle/>
        <a:p>
          <a:r>
            <a:rPr lang="pt-BR" sz="2400" b="1"/>
            <a:t>QUEM DEVE PARTICIPAR?</a:t>
          </a:r>
        </a:p>
      </dgm:t>
    </dgm:pt>
    <dgm:pt modelId="{D07973C8-72CF-4870-BBED-8EB6652DF43E}" type="parTrans" cxnId="{036B9DD7-852D-437A-BBB1-BAF0BC999E16}">
      <dgm:prSet/>
      <dgm:spPr/>
      <dgm:t>
        <a:bodyPr/>
        <a:lstStyle/>
        <a:p>
          <a:endParaRPr lang="pt-BR"/>
        </a:p>
      </dgm:t>
    </dgm:pt>
    <dgm:pt modelId="{79C035C2-3238-4547-BD25-12C499A5670D}" type="sibTrans" cxnId="{036B9DD7-852D-437A-BBB1-BAF0BC999E16}">
      <dgm:prSet/>
      <dgm:spPr/>
      <dgm:t>
        <a:bodyPr/>
        <a:lstStyle/>
        <a:p>
          <a:endParaRPr lang="pt-BR"/>
        </a:p>
      </dgm:t>
    </dgm:pt>
    <dgm:pt modelId="{C7B6CBF5-43FC-4B27-B5EF-864AD05DDF7A}">
      <dgm:prSet phldrT="[Texto]"/>
      <dgm:spPr/>
      <dgm:t>
        <a:bodyPr/>
        <a:lstStyle/>
        <a:p>
          <a:pPr>
            <a:buFont typeface="Arial" panose="020B0604020202020204" pitchFamily="34" charset="0"/>
            <a:buChar char="•"/>
          </a:pPr>
          <a:r>
            <a:rPr lang="pt-BR">
              <a:latin typeface="Calibri" panose="020F0502020204030204" pitchFamily="34" charset="0"/>
            </a:rPr>
            <a:t>Todos os interessados, incluindo os entes do SNVS</a:t>
          </a:r>
          <a:endParaRPr lang="pt-BR"/>
        </a:p>
      </dgm:t>
    </dgm:pt>
    <dgm:pt modelId="{416EA6F9-02C9-48CE-A1A5-834E8C54CBB1}" type="parTrans" cxnId="{1EB36602-1C4D-4A19-A48F-1CCD2CDA3C11}">
      <dgm:prSet/>
      <dgm:spPr/>
      <dgm:t>
        <a:bodyPr/>
        <a:lstStyle/>
        <a:p>
          <a:endParaRPr lang="pt-BR"/>
        </a:p>
      </dgm:t>
    </dgm:pt>
    <dgm:pt modelId="{D3F65DCF-B501-449D-8679-785DB26F29DC}" type="sibTrans" cxnId="{1EB36602-1C4D-4A19-A48F-1CCD2CDA3C11}">
      <dgm:prSet/>
      <dgm:spPr/>
      <dgm:t>
        <a:bodyPr/>
        <a:lstStyle/>
        <a:p>
          <a:endParaRPr lang="pt-BR"/>
        </a:p>
      </dgm:t>
    </dgm:pt>
    <dgm:pt modelId="{4A8E1961-9F3C-497C-9E81-54DEE5226078}">
      <dgm:prSet/>
      <dgm:spPr/>
      <dgm:t>
        <a:bodyPr/>
        <a:lstStyle/>
        <a:p>
          <a:pPr>
            <a:buFont typeface="Arial" panose="020B0604020202020204" pitchFamily="34" charset="0"/>
            <a:buChar char="•"/>
          </a:pPr>
          <a:r>
            <a:rPr lang="pt-BR">
              <a:ea typeface="Calibri"/>
              <a:cs typeface="Calibri"/>
            </a:rPr>
            <a:t>Preencher </a:t>
          </a:r>
          <a:r>
            <a:rPr lang="pt-BR">
              <a:ea typeface="Calibri"/>
              <a:cs typeface="Calibri"/>
              <a:hlinkClick xmlns:r="http://schemas.openxmlformats.org/officeDocument/2006/relationships" r:id="rId1"/>
            </a:rPr>
            <a:t>formulário eletrônico </a:t>
          </a:r>
          <a:r>
            <a:rPr lang="pt-BR">
              <a:ea typeface="Calibri"/>
              <a:cs typeface="Calibri"/>
            </a:rPr>
            <a:t>da consulta no LimeSurvey</a:t>
          </a:r>
          <a:endParaRPr lang="pt-BR"/>
        </a:p>
      </dgm:t>
    </dgm:pt>
    <dgm:pt modelId="{17850BDB-3A13-46D5-88ED-29E9A2395C75}" type="parTrans" cxnId="{C35D5A7A-15C1-4FBE-BA7C-A34D2C4401C4}">
      <dgm:prSet/>
      <dgm:spPr/>
      <dgm:t>
        <a:bodyPr/>
        <a:lstStyle/>
        <a:p>
          <a:endParaRPr lang="pt-BR"/>
        </a:p>
      </dgm:t>
    </dgm:pt>
    <dgm:pt modelId="{A0BC00DC-ADE1-40A9-BD06-B70C2A8D93EC}" type="sibTrans" cxnId="{C35D5A7A-15C1-4FBE-BA7C-A34D2C4401C4}">
      <dgm:prSet/>
      <dgm:spPr/>
      <dgm:t>
        <a:bodyPr/>
        <a:lstStyle/>
        <a:p>
          <a:endParaRPr lang="pt-BR"/>
        </a:p>
      </dgm:t>
    </dgm:pt>
    <dgm:pt modelId="{998D2407-1ECC-4458-B9DE-D9E9268F938D}">
      <dgm:prSet custT="1"/>
      <dgm:spPr/>
      <dgm:t>
        <a:bodyPr/>
        <a:lstStyle/>
        <a:p>
          <a:r>
            <a:rPr lang="pt-BR" sz="2400" b="1"/>
            <a:t>FORMAS DE PARTICIPAÇÃO</a:t>
          </a:r>
        </a:p>
      </dgm:t>
    </dgm:pt>
    <dgm:pt modelId="{10350B75-4F06-4692-A7A8-F1423B73BAFD}" type="parTrans" cxnId="{E4CB0B2A-2499-410F-9E37-F1F58652346D}">
      <dgm:prSet/>
      <dgm:spPr/>
      <dgm:t>
        <a:bodyPr/>
        <a:lstStyle/>
        <a:p>
          <a:endParaRPr lang="pt-BR"/>
        </a:p>
      </dgm:t>
    </dgm:pt>
    <dgm:pt modelId="{A9F183C2-4D5A-4EE6-AACB-A87639DE1BA3}" type="sibTrans" cxnId="{E4CB0B2A-2499-410F-9E37-F1F58652346D}">
      <dgm:prSet/>
      <dgm:spPr/>
      <dgm:t>
        <a:bodyPr/>
        <a:lstStyle/>
        <a:p>
          <a:endParaRPr lang="pt-BR"/>
        </a:p>
      </dgm:t>
    </dgm:pt>
    <dgm:pt modelId="{8DBB69FA-8912-465B-A671-F18D5794EF81}">
      <dgm:prSet/>
      <dgm:spPr/>
      <dgm:t>
        <a:bodyPr/>
        <a:lstStyle/>
        <a:p>
          <a:r>
            <a:rPr lang="pt-BR" b="1"/>
            <a:t>COMO PARTICIPAR?</a:t>
          </a:r>
        </a:p>
      </dgm:t>
    </dgm:pt>
    <dgm:pt modelId="{35998092-40C8-49B2-911A-CE0538193CB6}" type="parTrans" cxnId="{0116A6DF-C1EE-463B-BC65-BD7D809B9254}">
      <dgm:prSet/>
      <dgm:spPr/>
      <dgm:t>
        <a:bodyPr/>
        <a:lstStyle/>
        <a:p>
          <a:endParaRPr lang="pt-BR"/>
        </a:p>
      </dgm:t>
    </dgm:pt>
    <dgm:pt modelId="{8F29E3C7-C729-4A3D-A6D7-7A66AF43B5E0}" type="sibTrans" cxnId="{0116A6DF-C1EE-463B-BC65-BD7D809B9254}">
      <dgm:prSet/>
      <dgm:spPr/>
      <dgm:t>
        <a:bodyPr/>
        <a:lstStyle/>
        <a:p>
          <a:endParaRPr lang="pt-BR"/>
        </a:p>
      </dgm:t>
    </dgm:pt>
    <dgm:pt modelId="{F2A418E5-031D-4868-888E-63FF89ACCE79}">
      <dgm:prSet/>
      <dgm:spPr/>
      <dgm:t>
        <a:bodyPr/>
        <a:lstStyle/>
        <a:p>
          <a:pPr>
            <a:buFont typeface="Arial" panose="020B0604020202020204" pitchFamily="34" charset="0"/>
            <a:buChar char="•"/>
          </a:pPr>
          <a:r>
            <a:rPr lang="pt-BR">
              <a:cs typeface="Calibri"/>
            </a:rPr>
            <a:t>Deve ser preenchido um formulário por macrotema</a:t>
          </a:r>
        </a:p>
      </dgm:t>
    </dgm:pt>
    <dgm:pt modelId="{646B179C-9B85-4DD6-B585-EE497789F4FC}" type="parTrans" cxnId="{1165CE43-06A5-4537-9F1C-DB16DBA62381}">
      <dgm:prSet/>
      <dgm:spPr/>
      <dgm:t>
        <a:bodyPr/>
        <a:lstStyle/>
        <a:p>
          <a:endParaRPr lang="pt-BR"/>
        </a:p>
      </dgm:t>
    </dgm:pt>
    <dgm:pt modelId="{D89893C9-29EA-4033-8421-B219360E413A}" type="sibTrans" cxnId="{1165CE43-06A5-4537-9F1C-DB16DBA62381}">
      <dgm:prSet/>
      <dgm:spPr/>
      <dgm:t>
        <a:bodyPr/>
        <a:lstStyle/>
        <a:p>
          <a:endParaRPr lang="pt-BR"/>
        </a:p>
      </dgm:t>
    </dgm:pt>
    <dgm:pt modelId="{8B4BEF2A-5485-4864-8B18-7F298FB04E64}">
      <dgm:prSet/>
      <dgm:spPr/>
      <dgm:t>
        <a:bodyPr/>
        <a:lstStyle/>
        <a:p>
          <a:pPr>
            <a:buFont typeface="Arial" panose="020B0604020202020204" pitchFamily="34" charset="0"/>
            <a:buChar char="•"/>
          </a:pPr>
          <a:r>
            <a:rPr lang="pt-BR">
              <a:cs typeface="Calibri"/>
            </a:rPr>
            <a:t>Disponibilizado </a:t>
          </a:r>
          <a:r>
            <a:rPr lang="pt-BR">
              <a:cs typeface="Calibri"/>
              <a:hlinkClick xmlns:r="http://schemas.openxmlformats.org/officeDocument/2006/relationships" r:id="rId2"/>
            </a:rPr>
            <a:t>Instrutivo para orientar as contribuições</a:t>
          </a:r>
          <a:endParaRPr lang="pt-BR">
            <a:cs typeface="Calibri"/>
          </a:endParaRPr>
        </a:p>
      </dgm:t>
    </dgm:pt>
    <dgm:pt modelId="{0B4C541F-8DF0-47FD-84FB-841EB93245B5}" type="parTrans" cxnId="{E2A247E8-7AF7-4C5C-9735-0BB96DFEBC14}">
      <dgm:prSet/>
      <dgm:spPr/>
      <dgm:t>
        <a:bodyPr/>
        <a:lstStyle/>
        <a:p>
          <a:endParaRPr lang="pt-BR"/>
        </a:p>
      </dgm:t>
    </dgm:pt>
    <dgm:pt modelId="{006D16CB-3A7D-4B4E-A00D-FFBB4C309220}" type="sibTrans" cxnId="{E2A247E8-7AF7-4C5C-9735-0BB96DFEBC14}">
      <dgm:prSet/>
      <dgm:spPr/>
      <dgm:t>
        <a:bodyPr/>
        <a:lstStyle/>
        <a:p>
          <a:endParaRPr lang="pt-BR"/>
        </a:p>
      </dgm:t>
    </dgm:pt>
    <dgm:pt modelId="{39852FBF-68D8-4B31-AE92-700B558F2216}">
      <dgm:prSet/>
      <dgm:spPr/>
      <dgm:t>
        <a:bodyPr/>
        <a:lstStyle/>
        <a:p>
          <a:pPr>
            <a:buFont typeface="Arial" panose="020B0604020202020204" pitchFamily="34" charset="0"/>
            <a:buChar char="•"/>
          </a:pPr>
          <a:r>
            <a:rPr lang="pt-BR">
              <a:latin typeface="Calibri" panose="020F0502020204030204" pitchFamily="34" charset="0"/>
            </a:rPr>
            <a:t>Opinar sobre os Temas da Lista Preliminar elaborada pela Anvisa (Concordar, Discordar, Alterar)</a:t>
          </a:r>
          <a:endParaRPr lang="pt-BR"/>
        </a:p>
      </dgm:t>
    </dgm:pt>
    <dgm:pt modelId="{30AD01AE-DBE1-4D95-A609-DAADBEFAB242}" type="parTrans" cxnId="{8BA57CEA-63A1-4F57-8411-F47232E48A62}">
      <dgm:prSet/>
      <dgm:spPr/>
      <dgm:t>
        <a:bodyPr/>
        <a:lstStyle/>
        <a:p>
          <a:endParaRPr lang="pt-BR"/>
        </a:p>
      </dgm:t>
    </dgm:pt>
    <dgm:pt modelId="{A22C0AE9-7B69-4205-A11B-442EDF3F2A8C}" type="sibTrans" cxnId="{8BA57CEA-63A1-4F57-8411-F47232E48A62}">
      <dgm:prSet/>
      <dgm:spPr/>
      <dgm:t>
        <a:bodyPr/>
        <a:lstStyle/>
        <a:p>
          <a:endParaRPr lang="pt-BR"/>
        </a:p>
      </dgm:t>
    </dgm:pt>
    <dgm:pt modelId="{2EFA096D-BAD0-40C2-90F0-70191530BB1B}">
      <dgm:prSet/>
      <dgm:spPr/>
      <dgm:t>
        <a:bodyPr/>
        <a:lstStyle/>
        <a:p>
          <a:pPr>
            <a:buFont typeface="Arial" panose="020B0604020202020204" pitchFamily="34" charset="0"/>
            <a:buChar char="•"/>
          </a:pPr>
          <a:r>
            <a:rPr lang="pt-BR">
              <a:latin typeface="Calibri" panose="020F0502020204030204" pitchFamily="34" charset="0"/>
            </a:rPr>
            <a:t>Sugerir Novo Tema Fora da Lista Preliminar</a:t>
          </a:r>
          <a:endParaRPr lang="pt-BR"/>
        </a:p>
      </dgm:t>
    </dgm:pt>
    <dgm:pt modelId="{25C168DF-EF3A-47A7-B40B-E41C64C9F741}" type="parTrans" cxnId="{D540AFAC-598C-4E8F-A6DF-C5E6DA37DB96}">
      <dgm:prSet/>
      <dgm:spPr/>
      <dgm:t>
        <a:bodyPr/>
        <a:lstStyle/>
        <a:p>
          <a:endParaRPr lang="pt-BR"/>
        </a:p>
      </dgm:t>
    </dgm:pt>
    <dgm:pt modelId="{C207156F-867A-45E8-B604-BE44E3DBB42C}" type="sibTrans" cxnId="{D540AFAC-598C-4E8F-A6DF-C5E6DA37DB96}">
      <dgm:prSet/>
      <dgm:spPr/>
      <dgm:t>
        <a:bodyPr/>
        <a:lstStyle/>
        <a:p>
          <a:endParaRPr lang="pt-BR"/>
        </a:p>
      </dgm:t>
    </dgm:pt>
    <dgm:pt modelId="{64717FEA-96D8-4B07-A18C-5F489D0C6CB7}" type="pres">
      <dgm:prSet presAssocID="{AA89A6D6-B584-4642-8AEC-437D5D13EB4E}" presName="linear" presStyleCnt="0">
        <dgm:presLayoutVars>
          <dgm:animLvl val="lvl"/>
          <dgm:resizeHandles val="exact"/>
        </dgm:presLayoutVars>
      </dgm:prSet>
      <dgm:spPr/>
    </dgm:pt>
    <dgm:pt modelId="{9BB11C02-E927-4BB2-8D64-A18CE69368B8}" type="pres">
      <dgm:prSet presAssocID="{E8B02872-43B0-492F-8AE7-D2569BE271E5}" presName="parentText" presStyleLbl="node1" presStyleIdx="0" presStyleCnt="4">
        <dgm:presLayoutVars>
          <dgm:chMax val="0"/>
          <dgm:bulletEnabled val="1"/>
        </dgm:presLayoutVars>
      </dgm:prSet>
      <dgm:spPr/>
    </dgm:pt>
    <dgm:pt modelId="{28E32C51-9DCF-4600-83BA-C904896ECD7F}" type="pres">
      <dgm:prSet presAssocID="{E8B02872-43B0-492F-8AE7-D2569BE271E5}" presName="childText" presStyleLbl="revTx" presStyleIdx="0" presStyleCnt="4">
        <dgm:presLayoutVars>
          <dgm:bulletEnabled val="1"/>
        </dgm:presLayoutVars>
      </dgm:prSet>
      <dgm:spPr/>
    </dgm:pt>
    <dgm:pt modelId="{E00910C4-9FEF-4AC5-9E66-0029724CF656}" type="pres">
      <dgm:prSet presAssocID="{1D4E3DE6-B4F8-4A03-9AC3-FF75F9DC566F}" presName="parentText" presStyleLbl="node1" presStyleIdx="1" presStyleCnt="4">
        <dgm:presLayoutVars>
          <dgm:chMax val="0"/>
          <dgm:bulletEnabled val="1"/>
        </dgm:presLayoutVars>
      </dgm:prSet>
      <dgm:spPr/>
    </dgm:pt>
    <dgm:pt modelId="{5665C2B8-A9B9-401C-A12A-C443A04A5175}" type="pres">
      <dgm:prSet presAssocID="{1D4E3DE6-B4F8-4A03-9AC3-FF75F9DC566F}" presName="childText" presStyleLbl="revTx" presStyleIdx="1" presStyleCnt="4">
        <dgm:presLayoutVars>
          <dgm:bulletEnabled val="1"/>
        </dgm:presLayoutVars>
      </dgm:prSet>
      <dgm:spPr/>
    </dgm:pt>
    <dgm:pt modelId="{738F3E7A-6D3C-4C7B-A310-2C99DF322660}" type="pres">
      <dgm:prSet presAssocID="{8DBB69FA-8912-465B-A671-F18D5794EF81}" presName="parentText" presStyleLbl="node1" presStyleIdx="2" presStyleCnt="4">
        <dgm:presLayoutVars>
          <dgm:chMax val="0"/>
          <dgm:bulletEnabled val="1"/>
        </dgm:presLayoutVars>
      </dgm:prSet>
      <dgm:spPr/>
    </dgm:pt>
    <dgm:pt modelId="{17D786D9-F83C-427B-892F-654865B0EF73}" type="pres">
      <dgm:prSet presAssocID="{8DBB69FA-8912-465B-A671-F18D5794EF81}" presName="childText" presStyleLbl="revTx" presStyleIdx="2" presStyleCnt="4">
        <dgm:presLayoutVars>
          <dgm:bulletEnabled val="1"/>
        </dgm:presLayoutVars>
      </dgm:prSet>
      <dgm:spPr/>
    </dgm:pt>
    <dgm:pt modelId="{CA4C7C5C-72B8-437F-9A13-2E8C695D523E}" type="pres">
      <dgm:prSet presAssocID="{998D2407-1ECC-4458-B9DE-D9E9268F938D}" presName="parentText" presStyleLbl="node1" presStyleIdx="3" presStyleCnt="4">
        <dgm:presLayoutVars>
          <dgm:chMax val="0"/>
          <dgm:bulletEnabled val="1"/>
        </dgm:presLayoutVars>
      </dgm:prSet>
      <dgm:spPr/>
    </dgm:pt>
    <dgm:pt modelId="{0A49438D-5FFC-46DE-B813-BA4ECA6E97D1}" type="pres">
      <dgm:prSet presAssocID="{998D2407-1ECC-4458-B9DE-D9E9268F938D}" presName="childText" presStyleLbl="revTx" presStyleIdx="3" presStyleCnt="4">
        <dgm:presLayoutVars>
          <dgm:bulletEnabled val="1"/>
        </dgm:presLayoutVars>
      </dgm:prSet>
      <dgm:spPr/>
    </dgm:pt>
  </dgm:ptLst>
  <dgm:cxnLst>
    <dgm:cxn modelId="{1EB36602-1C4D-4A19-A48F-1CCD2CDA3C11}" srcId="{1D4E3DE6-B4F8-4A03-9AC3-FF75F9DC566F}" destId="{C7B6CBF5-43FC-4B27-B5EF-864AD05DDF7A}" srcOrd="0" destOrd="0" parTransId="{416EA6F9-02C9-48CE-A1A5-834E8C54CBB1}" sibTransId="{D3F65DCF-B501-449D-8679-785DB26F29DC}"/>
    <dgm:cxn modelId="{AF62290C-B437-448F-ACAA-148D82962E37}" type="presOf" srcId="{CEEB80DF-0B84-4C0B-9D70-8FA61FA92B05}" destId="{28E32C51-9DCF-4600-83BA-C904896ECD7F}" srcOrd="0" destOrd="0" presId="urn:microsoft.com/office/officeart/2005/8/layout/vList2"/>
    <dgm:cxn modelId="{E8C1F712-E537-4870-BDA1-3851270ABCE7}" srcId="{E8B02872-43B0-492F-8AE7-D2569BE271E5}" destId="{CEEB80DF-0B84-4C0B-9D70-8FA61FA92B05}" srcOrd="0" destOrd="0" parTransId="{1CCD2ADB-35C1-4004-A8AC-31CA49DC3AD6}" sibTransId="{88B49C67-9B93-46F3-BFA0-57B829F58086}"/>
    <dgm:cxn modelId="{84B2E314-0ED1-46A0-A37D-29B21FB8346B}" type="presOf" srcId="{2EFA096D-BAD0-40C2-90F0-70191530BB1B}" destId="{0A49438D-5FFC-46DE-B813-BA4ECA6E97D1}" srcOrd="0" destOrd="1" presId="urn:microsoft.com/office/officeart/2005/8/layout/vList2"/>
    <dgm:cxn modelId="{E4CB0B2A-2499-410F-9E37-F1F58652346D}" srcId="{AA89A6D6-B584-4642-8AEC-437D5D13EB4E}" destId="{998D2407-1ECC-4458-B9DE-D9E9268F938D}" srcOrd="3" destOrd="0" parTransId="{10350B75-4F06-4692-A7A8-F1423B73BAFD}" sibTransId="{A9F183C2-4D5A-4EE6-AACB-A87639DE1BA3}"/>
    <dgm:cxn modelId="{1165CE43-06A5-4537-9F1C-DB16DBA62381}" srcId="{8DBB69FA-8912-465B-A671-F18D5794EF81}" destId="{F2A418E5-031D-4868-888E-63FF89ACCE79}" srcOrd="1" destOrd="0" parTransId="{646B179C-9B85-4DD6-B585-EE497789F4FC}" sibTransId="{D89893C9-29EA-4033-8421-B219360E413A}"/>
    <dgm:cxn modelId="{2B62FB64-A139-494C-810C-F32DA0B88C81}" type="presOf" srcId="{C7B6CBF5-43FC-4B27-B5EF-864AD05DDF7A}" destId="{5665C2B8-A9B9-401C-A12A-C443A04A5175}" srcOrd="0" destOrd="0" presId="urn:microsoft.com/office/officeart/2005/8/layout/vList2"/>
    <dgm:cxn modelId="{8CD90379-0D47-4371-82B7-626CA3F6C793}" type="presOf" srcId="{1D4E3DE6-B4F8-4A03-9AC3-FF75F9DC566F}" destId="{E00910C4-9FEF-4AC5-9E66-0029724CF656}" srcOrd="0" destOrd="0" presId="urn:microsoft.com/office/officeart/2005/8/layout/vList2"/>
    <dgm:cxn modelId="{C35D5A7A-15C1-4FBE-BA7C-A34D2C4401C4}" srcId="{8DBB69FA-8912-465B-A671-F18D5794EF81}" destId="{4A8E1961-9F3C-497C-9E81-54DEE5226078}" srcOrd="0" destOrd="0" parTransId="{17850BDB-3A13-46D5-88ED-29E9A2395C75}" sibTransId="{A0BC00DC-ADE1-40A9-BD06-B70C2A8D93EC}"/>
    <dgm:cxn modelId="{BEB9007C-A901-46E0-A1D6-62EFDA1E3F7C}" type="presOf" srcId="{AA89A6D6-B584-4642-8AEC-437D5D13EB4E}" destId="{64717FEA-96D8-4B07-A18C-5F489D0C6CB7}" srcOrd="0" destOrd="0" presId="urn:microsoft.com/office/officeart/2005/8/layout/vList2"/>
    <dgm:cxn modelId="{616C7B7D-89F9-4A08-AC44-248E05906F8C}" type="presOf" srcId="{F2A418E5-031D-4868-888E-63FF89ACCE79}" destId="{17D786D9-F83C-427B-892F-654865B0EF73}" srcOrd="0" destOrd="1" presId="urn:microsoft.com/office/officeart/2005/8/layout/vList2"/>
    <dgm:cxn modelId="{58B5AF84-A4FC-421D-8004-F08288CD5298}" type="presOf" srcId="{39852FBF-68D8-4B31-AE92-700B558F2216}" destId="{0A49438D-5FFC-46DE-B813-BA4ECA6E97D1}" srcOrd="0" destOrd="0" presId="urn:microsoft.com/office/officeart/2005/8/layout/vList2"/>
    <dgm:cxn modelId="{4F4C9F91-6185-4049-B209-54022C892E05}" type="presOf" srcId="{E8B02872-43B0-492F-8AE7-D2569BE271E5}" destId="{9BB11C02-E927-4BB2-8D64-A18CE69368B8}" srcOrd="0" destOrd="0" presId="urn:microsoft.com/office/officeart/2005/8/layout/vList2"/>
    <dgm:cxn modelId="{FE85CEA8-3DC0-4731-AFF1-07F17B629103}" type="presOf" srcId="{8B4BEF2A-5485-4864-8B18-7F298FB04E64}" destId="{17D786D9-F83C-427B-892F-654865B0EF73}" srcOrd="0" destOrd="2" presId="urn:microsoft.com/office/officeart/2005/8/layout/vList2"/>
    <dgm:cxn modelId="{8AD008AB-84B9-43F9-BAF5-BBACC68581E9}" type="presOf" srcId="{8DBB69FA-8912-465B-A671-F18D5794EF81}" destId="{738F3E7A-6D3C-4C7B-A310-2C99DF322660}" srcOrd="0" destOrd="0" presId="urn:microsoft.com/office/officeart/2005/8/layout/vList2"/>
    <dgm:cxn modelId="{D540AFAC-598C-4E8F-A6DF-C5E6DA37DB96}" srcId="{998D2407-1ECC-4458-B9DE-D9E9268F938D}" destId="{2EFA096D-BAD0-40C2-90F0-70191530BB1B}" srcOrd="1" destOrd="0" parTransId="{25C168DF-EF3A-47A7-B40B-E41C64C9F741}" sibTransId="{C207156F-867A-45E8-B604-BE44E3DBB42C}"/>
    <dgm:cxn modelId="{0F9F5DAF-8DA5-4655-8253-248EC56151D7}" type="presOf" srcId="{4A8E1961-9F3C-497C-9E81-54DEE5226078}" destId="{17D786D9-F83C-427B-892F-654865B0EF73}" srcOrd="0" destOrd="0" presId="urn:microsoft.com/office/officeart/2005/8/layout/vList2"/>
    <dgm:cxn modelId="{036B9DD7-852D-437A-BBB1-BAF0BC999E16}" srcId="{AA89A6D6-B584-4642-8AEC-437D5D13EB4E}" destId="{1D4E3DE6-B4F8-4A03-9AC3-FF75F9DC566F}" srcOrd="1" destOrd="0" parTransId="{D07973C8-72CF-4870-BBED-8EB6652DF43E}" sibTransId="{79C035C2-3238-4547-BD25-12C499A5670D}"/>
    <dgm:cxn modelId="{0116A6DF-C1EE-463B-BC65-BD7D809B9254}" srcId="{AA89A6D6-B584-4642-8AEC-437D5D13EB4E}" destId="{8DBB69FA-8912-465B-A671-F18D5794EF81}" srcOrd="2" destOrd="0" parTransId="{35998092-40C8-49B2-911A-CE0538193CB6}" sibTransId="{8F29E3C7-C729-4A3D-A6D7-7A66AF43B5E0}"/>
    <dgm:cxn modelId="{2A2D5AE3-49A0-46D9-86A9-5E5AB02B0F21}" type="presOf" srcId="{998D2407-1ECC-4458-B9DE-D9E9268F938D}" destId="{CA4C7C5C-72B8-437F-9A13-2E8C695D523E}" srcOrd="0" destOrd="0" presId="urn:microsoft.com/office/officeart/2005/8/layout/vList2"/>
    <dgm:cxn modelId="{DBB8DFE5-E5C7-48C9-942F-761BF3A63D47}" srcId="{AA89A6D6-B584-4642-8AEC-437D5D13EB4E}" destId="{E8B02872-43B0-492F-8AE7-D2569BE271E5}" srcOrd="0" destOrd="0" parTransId="{0397BE39-E72A-42C1-8376-D9AB1D0522A3}" sibTransId="{0821F27D-5974-403E-AFDB-4AE77FCF5395}"/>
    <dgm:cxn modelId="{E2A247E8-7AF7-4C5C-9735-0BB96DFEBC14}" srcId="{8DBB69FA-8912-465B-A671-F18D5794EF81}" destId="{8B4BEF2A-5485-4864-8B18-7F298FB04E64}" srcOrd="2" destOrd="0" parTransId="{0B4C541F-8DF0-47FD-84FB-841EB93245B5}" sibTransId="{006D16CB-3A7D-4B4E-A00D-FFBB4C309220}"/>
    <dgm:cxn modelId="{8BA57CEA-63A1-4F57-8411-F47232E48A62}" srcId="{998D2407-1ECC-4458-B9DE-D9E9268F938D}" destId="{39852FBF-68D8-4B31-AE92-700B558F2216}" srcOrd="0" destOrd="0" parTransId="{30AD01AE-DBE1-4D95-A609-DAADBEFAB242}" sibTransId="{A22C0AE9-7B69-4205-A11B-442EDF3F2A8C}"/>
    <dgm:cxn modelId="{02E848AE-BB10-4006-BC48-B192C9547A40}" type="presParOf" srcId="{64717FEA-96D8-4B07-A18C-5F489D0C6CB7}" destId="{9BB11C02-E927-4BB2-8D64-A18CE69368B8}" srcOrd="0" destOrd="0" presId="urn:microsoft.com/office/officeart/2005/8/layout/vList2"/>
    <dgm:cxn modelId="{29834FF9-3706-4857-8614-13AE4EA51C9A}" type="presParOf" srcId="{64717FEA-96D8-4B07-A18C-5F489D0C6CB7}" destId="{28E32C51-9DCF-4600-83BA-C904896ECD7F}" srcOrd="1" destOrd="0" presId="urn:microsoft.com/office/officeart/2005/8/layout/vList2"/>
    <dgm:cxn modelId="{6A6A621C-3AD3-4596-8023-F4B5B8610688}" type="presParOf" srcId="{64717FEA-96D8-4B07-A18C-5F489D0C6CB7}" destId="{E00910C4-9FEF-4AC5-9E66-0029724CF656}" srcOrd="2" destOrd="0" presId="urn:microsoft.com/office/officeart/2005/8/layout/vList2"/>
    <dgm:cxn modelId="{DB5A632E-4C90-4FC4-9B31-045EEA7F45AD}" type="presParOf" srcId="{64717FEA-96D8-4B07-A18C-5F489D0C6CB7}" destId="{5665C2B8-A9B9-401C-A12A-C443A04A5175}" srcOrd="3" destOrd="0" presId="urn:microsoft.com/office/officeart/2005/8/layout/vList2"/>
    <dgm:cxn modelId="{0AA7074F-3646-4CFF-A4FC-94A00421A946}" type="presParOf" srcId="{64717FEA-96D8-4B07-A18C-5F489D0C6CB7}" destId="{738F3E7A-6D3C-4C7B-A310-2C99DF322660}" srcOrd="4" destOrd="0" presId="urn:microsoft.com/office/officeart/2005/8/layout/vList2"/>
    <dgm:cxn modelId="{687C3B83-014F-47BE-AEE6-7C835D57DBB5}" type="presParOf" srcId="{64717FEA-96D8-4B07-A18C-5F489D0C6CB7}" destId="{17D786D9-F83C-427B-892F-654865B0EF73}" srcOrd="5" destOrd="0" presId="urn:microsoft.com/office/officeart/2005/8/layout/vList2"/>
    <dgm:cxn modelId="{64F103DC-6552-4A19-B545-E33701405D78}" type="presParOf" srcId="{64717FEA-96D8-4B07-A18C-5F489D0C6CB7}" destId="{CA4C7C5C-72B8-437F-9A13-2E8C695D523E}" srcOrd="6" destOrd="0" presId="urn:microsoft.com/office/officeart/2005/8/layout/vList2"/>
    <dgm:cxn modelId="{3D0E078F-520A-486F-B042-E9FF544A3896}" type="presParOf" srcId="{64717FEA-96D8-4B07-A18C-5F489D0C6CB7}" destId="{0A49438D-5FFC-46DE-B813-BA4ECA6E97D1}" srcOrd="7"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BA1631-6AA1-4EA3-8874-60897C6931D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18966FD2-0DE7-4C14-A412-D71C934683E3}">
      <dgm:prSet phldrT="[Texto]" custT="1"/>
      <dgm:spPr>
        <a:solidFill>
          <a:srgbClr val="000099"/>
        </a:solidFill>
      </dgm:spPr>
      <dgm:t>
        <a:bodyPr/>
        <a:lstStyle/>
        <a:p>
          <a:r>
            <a:rPr lang="pt-BR" sz="1800" b="1"/>
            <a:t>1 - IDENTIFICAÇÃO DO PARTICIPANTE </a:t>
          </a:r>
          <a:endParaRPr lang="pt-BR" sz="1800"/>
        </a:p>
      </dgm:t>
    </dgm:pt>
    <dgm:pt modelId="{96E6F3CE-6A37-4AF5-A462-425A8982A63D}" type="parTrans" cxnId="{B17C6F87-B174-4A57-A46B-78AF6B2B885B}">
      <dgm:prSet/>
      <dgm:spPr/>
      <dgm:t>
        <a:bodyPr/>
        <a:lstStyle/>
        <a:p>
          <a:endParaRPr lang="pt-BR"/>
        </a:p>
      </dgm:t>
    </dgm:pt>
    <dgm:pt modelId="{94B76B7A-98EE-43D8-8850-93C07E710E11}" type="sibTrans" cxnId="{B17C6F87-B174-4A57-A46B-78AF6B2B885B}">
      <dgm:prSet/>
      <dgm:spPr/>
      <dgm:t>
        <a:bodyPr/>
        <a:lstStyle/>
        <a:p>
          <a:endParaRPr lang="pt-BR"/>
        </a:p>
      </dgm:t>
    </dgm:pt>
    <dgm:pt modelId="{59EAC5A0-06A4-4FEA-AD52-093784E8551B}">
      <dgm:prSet phldrT="[Texto]" custT="1"/>
      <dgm:spPr>
        <a:solidFill>
          <a:srgbClr val="B9B9FF"/>
        </a:solidFill>
      </dgm:spPr>
      <dgm:t>
        <a:bodyPr/>
        <a:lstStyle/>
        <a:p>
          <a:pPr>
            <a:buFont typeface="Wingdings" panose="05000000000000000000" pitchFamily="2" charset="2"/>
            <a:buChar char="Ø"/>
          </a:pPr>
          <a:r>
            <a:rPr lang="pt-BR" sz="1600"/>
            <a:t>Qualquer interessado pode contribuir nesta consulta, mas é importante que a Anvisa saiba quem é o autor da contribuição:</a:t>
          </a:r>
        </a:p>
        <a:p>
          <a:pPr>
            <a:buFont typeface="Wingdings" panose="05000000000000000000" pitchFamily="2" charset="2"/>
            <a:buChar char="Ø"/>
          </a:pPr>
          <a:endParaRPr lang="pt-BR" sz="1600"/>
        </a:p>
        <a:p>
          <a:pPr>
            <a:buFont typeface="Wingdings" panose="05000000000000000000" pitchFamily="2" charset="2"/>
            <a:buChar char="Ø"/>
          </a:pPr>
          <a:r>
            <a:rPr lang="pt-BR" sz="1600"/>
            <a:t>Nome, e-mail e dados do perfil</a:t>
          </a:r>
        </a:p>
        <a:p>
          <a:pPr>
            <a:buFont typeface="Wingdings" panose="05000000000000000000" pitchFamily="2" charset="2"/>
            <a:buChar char="Ø"/>
          </a:pPr>
          <a:endParaRPr lang="pt-BR" sz="1500"/>
        </a:p>
        <a:p>
          <a:pPr>
            <a:buFont typeface="Wingdings" panose="05000000000000000000" pitchFamily="2" charset="2"/>
            <a:buChar char="Ø"/>
          </a:pPr>
          <a:endParaRPr lang="pt-BR" sz="1500"/>
        </a:p>
      </dgm:t>
    </dgm:pt>
    <dgm:pt modelId="{16EF7906-95F7-4CF2-9D97-2CC38ACC4B0D}" type="parTrans" cxnId="{B3A9D10E-FF38-460A-AEA9-B2AB92284AF7}">
      <dgm:prSet/>
      <dgm:spPr/>
      <dgm:t>
        <a:bodyPr/>
        <a:lstStyle/>
        <a:p>
          <a:endParaRPr lang="pt-BR"/>
        </a:p>
      </dgm:t>
    </dgm:pt>
    <dgm:pt modelId="{89D16708-8E47-4696-B06D-FA685D5BA9C8}" type="sibTrans" cxnId="{B3A9D10E-FF38-460A-AEA9-B2AB92284AF7}">
      <dgm:prSet/>
      <dgm:spPr/>
      <dgm:t>
        <a:bodyPr/>
        <a:lstStyle/>
        <a:p>
          <a:endParaRPr lang="pt-BR"/>
        </a:p>
      </dgm:t>
    </dgm:pt>
    <dgm:pt modelId="{54E179CE-7E3D-4A98-BE01-5FE7A280B301}">
      <dgm:prSet phldrT="[Texto]" custT="1"/>
      <dgm:spPr>
        <a:solidFill>
          <a:srgbClr val="B9B9FF">
            <a:alpha val="90000"/>
          </a:srgbClr>
        </a:solidFill>
      </dgm:spPr>
      <dgm:t>
        <a:bodyPr/>
        <a:lstStyle/>
        <a:p>
          <a:pPr>
            <a:buFont typeface="Wingdings" panose="05000000000000000000" pitchFamily="2" charset="2"/>
            <a:buChar char="Ø"/>
          </a:pPr>
          <a:r>
            <a:rPr lang="pt-BR" sz="1600"/>
            <a:t>Informações adicionais para relacionar você ao órgão, à entidade, ou à instituição que representa ou à qual está vinculado</a:t>
          </a:r>
        </a:p>
      </dgm:t>
    </dgm:pt>
    <dgm:pt modelId="{CA2E1B2C-7D20-4E61-AD73-490536944F21}" type="parTrans" cxnId="{7BA6FFD1-6861-40D2-B2D3-D764B5FDFE52}">
      <dgm:prSet/>
      <dgm:spPr/>
      <dgm:t>
        <a:bodyPr/>
        <a:lstStyle/>
        <a:p>
          <a:endParaRPr lang="pt-BR"/>
        </a:p>
      </dgm:t>
    </dgm:pt>
    <dgm:pt modelId="{62BF79B6-C714-446F-B8D4-AEDB3EC208AA}" type="sibTrans" cxnId="{7BA6FFD1-6861-40D2-B2D3-D764B5FDFE52}">
      <dgm:prSet/>
      <dgm:spPr/>
      <dgm:t>
        <a:bodyPr/>
        <a:lstStyle/>
        <a:p>
          <a:endParaRPr lang="pt-BR"/>
        </a:p>
      </dgm:t>
    </dgm:pt>
    <dgm:pt modelId="{41DBE427-9BE7-414F-92E4-8C096CC60906}" type="pres">
      <dgm:prSet presAssocID="{4EBA1631-6AA1-4EA3-8874-60897C6931D3}" presName="list" presStyleCnt="0">
        <dgm:presLayoutVars>
          <dgm:dir/>
          <dgm:animLvl val="lvl"/>
        </dgm:presLayoutVars>
      </dgm:prSet>
      <dgm:spPr/>
    </dgm:pt>
    <dgm:pt modelId="{FBC2A88E-446B-4912-A334-6A490AD98742}" type="pres">
      <dgm:prSet presAssocID="{18966FD2-0DE7-4C14-A412-D71C934683E3}" presName="posSpace" presStyleCnt="0"/>
      <dgm:spPr/>
    </dgm:pt>
    <dgm:pt modelId="{E10A83CC-BC1F-40E2-9BA4-0AFD3BE2749E}" type="pres">
      <dgm:prSet presAssocID="{18966FD2-0DE7-4C14-A412-D71C934683E3}" presName="vertFlow" presStyleCnt="0"/>
      <dgm:spPr/>
    </dgm:pt>
    <dgm:pt modelId="{4E5FD017-B80A-459C-BF79-5D7A0E41E941}" type="pres">
      <dgm:prSet presAssocID="{18966FD2-0DE7-4C14-A412-D71C934683E3}" presName="topSpace" presStyleCnt="0"/>
      <dgm:spPr/>
    </dgm:pt>
    <dgm:pt modelId="{5AA9FA13-2218-4445-9FAC-795C4EEB3549}" type="pres">
      <dgm:prSet presAssocID="{18966FD2-0DE7-4C14-A412-D71C934683E3}" presName="firstComp" presStyleCnt="0"/>
      <dgm:spPr/>
    </dgm:pt>
    <dgm:pt modelId="{352A53FF-3987-4949-9BE2-D499A07C257E}" type="pres">
      <dgm:prSet presAssocID="{18966FD2-0DE7-4C14-A412-D71C934683E3}" presName="firstChild" presStyleLbl="bgAccFollowNode1" presStyleIdx="0" presStyleCnt="2"/>
      <dgm:spPr/>
    </dgm:pt>
    <dgm:pt modelId="{ED0F19D1-25B6-48E4-BF4B-3D3195AE47CF}" type="pres">
      <dgm:prSet presAssocID="{18966FD2-0DE7-4C14-A412-D71C934683E3}" presName="firstChildTx" presStyleLbl="bgAccFollowNode1" presStyleIdx="0" presStyleCnt="2">
        <dgm:presLayoutVars>
          <dgm:bulletEnabled val="1"/>
        </dgm:presLayoutVars>
      </dgm:prSet>
      <dgm:spPr/>
    </dgm:pt>
    <dgm:pt modelId="{0A1BADB3-2158-4FE4-BB69-F8DBC555BFF1}" type="pres">
      <dgm:prSet presAssocID="{54E179CE-7E3D-4A98-BE01-5FE7A280B301}" presName="comp" presStyleCnt="0"/>
      <dgm:spPr/>
    </dgm:pt>
    <dgm:pt modelId="{51690038-E948-481D-B7AC-DDCC7689BACB}" type="pres">
      <dgm:prSet presAssocID="{54E179CE-7E3D-4A98-BE01-5FE7A280B301}" presName="child" presStyleLbl="bgAccFollowNode1" presStyleIdx="1" presStyleCnt="2"/>
      <dgm:spPr/>
    </dgm:pt>
    <dgm:pt modelId="{FC1BAAD2-F19D-4318-92C3-F7E334A5BE3C}" type="pres">
      <dgm:prSet presAssocID="{54E179CE-7E3D-4A98-BE01-5FE7A280B301}" presName="childTx" presStyleLbl="bgAccFollowNode1" presStyleIdx="1" presStyleCnt="2">
        <dgm:presLayoutVars>
          <dgm:bulletEnabled val="1"/>
        </dgm:presLayoutVars>
      </dgm:prSet>
      <dgm:spPr/>
    </dgm:pt>
    <dgm:pt modelId="{BCCF5C4A-A051-415C-BCCA-0C5B3A2203A6}" type="pres">
      <dgm:prSet presAssocID="{18966FD2-0DE7-4C14-A412-D71C934683E3}" presName="negSpace" presStyleCnt="0"/>
      <dgm:spPr/>
    </dgm:pt>
    <dgm:pt modelId="{DB899BC1-E0DB-4CAB-97A9-D8F27867C97C}" type="pres">
      <dgm:prSet presAssocID="{18966FD2-0DE7-4C14-A412-D71C934683E3}" presName="circle" presStyleLbl="node1" presStyleIdx="0" presStyleCnt="1"/>
      <dgm:spPr/>
    </dgm:pt>
  </dgm:ptLst>
  <dgm:cxnLst>
    <dgm:cxn modelId="{B3A9D10E-FF38-460A-AEA9-B2AB92284AF7}" srcId="{18966FD2-0DE7-4C14-A412-D71C934683E3}" destId="{59EAC5A0-06A4-4FEA-AD52-093784E8551B}" srcOrd="0" destOrd="0" parTransId="{16EF7906-95F7-4CF2-9D97-2CC38ACC4B0D}" sibTransId="{89D16708-8E47-4696-B06D-FA685D5BA9C8}"/>
    <dgm:cxn modelId="{159D0928-6ADC-41B2-A7EC-5C8FECABECB2}" type="presOf" srcId="{59EAC5A0-06A4-4FEA-AD52-093784E8551B}" destId="{352A53FF-3987-4949-9BE2-D499A07C257E}" srcOrd="0" destOrd="0" presId="urn:microsoft.com/office/officeart/2005/8/layout/hList9"/>
    <dgm:cxn modelId="{064ACA2A-E063-4BDB-9971-43FFCEB4C962}" type="presOf" srcId="{18966FD2-0DE7-4C14-A412-D71C934683E3}" destId="{DB899BC1-E0DB-4CAB-97A9-D8F27867C97C}" srcOrd="0" destOrd="0" presId="urn:microsoft.com/office/officeart/2005/8/layout/hList9"/>
    <dgm:cxn modelId="{EAE2B163-54D5-4DBE-B409-BA7AABCD2532}" type="presOf" srcId="{54E179CE-7E3D-4A98-BE01-5FE7A280B301}" destId="{FC1BAAD2-F19D-4318-92C3-F7E334A5BE3C}" srcOrd="1" destOrd="0" presId="urn:microsoft.com/office/officeart/2005/8/layout/hList9"/>
    <dgm:cxn modelId="{1F80E74A-93C0-439F-A115-8FD756BDDAF2}" type="presOf" srcId="{59EAC5A0-06A4-4FEA-AD52-093784E8551B}" destId="{ED0F19D1-25B6-48E4-BF4B-3D3195AE47CF}" srcOrd="1" destOrd="0" presId="urn:microsoft.com/office/officeart/2005/8/layout/hList9"/>
    <dgm:cxn modelId="{B17C6F87-B174-4A57-A46B-78AF6B2B885B}" srcId="{4EBA1631-6AA1-4EA3-8874-60897C6931D3}" destId="{18966FD2-0DE7-4C14-A412-D71C934683E3}" srcOrd="0" destOrd="0" parTransId="{96E6F3CE-6A37-4AF5-A462-425A8982A63D}" sibTransId="{94B76B7A-98EE-43D8-8850-93C07E710E11}"/>
    <dgm:cxn modelId="{7BA6FFD1-6861-40D2-B2D3-D764B5FDFE52}" srcId="{18966FD2-0DE7-4C14-A412-D71C934683E3}" destId="{54E179CE-7E3D-4A98-BE01-5FE7A280B301}" srcOrd="1" destOrd="0" parTransId="{CA2E1B2C-7D20-4E61-AD73-490536944F21}" sibTransId="{62BF79B6-C714-446F-B8D4-AEDB3EC208AA}"/>
    <dgm:cxn modelId="{66507DE4-C9B9-497C-AA85-CA3E9FF747F5}" type="presOf" srcId="{54E179CE-7E3D-4A98-BE01-5FE7A280B301}" destId="{51690038-E948-481D-B7AC-DDCC7689BACB}" srcOrd="0" destOrd="0" presId="urn:microsoft.com/office/officeart/2005/8/layout/hList9"/>
    <dgm:cxn modelId="{DEECD5ED-B9F7-406D-A2BC-554F370B2FE9}" type="presOf" srcId="{4EBA1631-6AA1-4EA3-8874-60897C6931D3}" destId="{41DBE427-9BE7-414F-92E4-8C096CC60906}" srcOrd="0" destOrd="0" presId="urn:microsoft.com/office/officeart/2005/8/layout/hList9"/>
    <dgm:cxn modelId="{031784A9-6FB8-4F1C-99DE-E82A376BCB55}" type="presParOf" srcId="{41DBE427-9BE7-414F-92E4-8C096CC60906}" destId="{FBC2A88E-446B-4912-A334-6A490AD98742}" srcOrd="0" destOrd="0" presId="urn:microsoft.com/office/officeart/2005/8/layout/hList9"/>
    <dgm:cxn modelId="{5915695F-DD6F-419D-AFF6-175C106E19F8}" type="presParOf" srcId="{41DBE427-9BE7-414F-92E4-8C096CC60906}" destId="{E10A83CC-BC1F-40E2-9BA4-0AFD3BE2749E}" srcOrd="1" destOrd="0" presId="urn:microsoft.com/office/officeart/2005/8/layout/hList9"/>
    <dgm:cxn modelId="{C20644C9-A862-4C91-A9EE-975D7B30AEDE}" type="presParOf" srcId="{E10A83CC-BC1F-40E2-9BA4-0AFD3BE2749E}" destId="{4E5FD017-B80A-459C-BF79-5D7A0E41E941}" srcOrd="0" destOrd="0" presId="urn:microsoft.com/office/officeart/2005/8/layout/hList9"/>
    <dgm:cxn modelId="{150C992D-75F0-4D97-BF2C-42F6B2BA9DA6}" type="presParOf" srcId="{E10A83CC-BC1F-40E2-9BA4-0AFD3BE2749E}" destId="{5AA9FA13-2218-4445-9FAC-795C4EEB3549}" srcOrd="1" destOrd="0" presId="urn:microsoft.com/office/officeart/2005/8/layout/hList9"/>
    <dgm:cxn modelId="{0D45F434-8FDD-44B8-8357-FA2FBB5AF6AB}" type="presParOf" srcId="{5AA9FA13-2218-4445-9FAC-795C4EEB3549}" destId="{352A53FF-3987-4949-9BE2-D499A07C257E}" srcOrd="0" destOrd="0" presId="urn:microsoft.com/office/officeart/2005/8/layout/hList9"/>
    <dgm:cxn modelId="{B7A940C0-0535-4E95-A0F1-9DD669DA1EE7}" type="presParOf" srcId="{5AA9FA13-2218-4445-9FAC-795C4EEB3549}" destId="{ED0F19D1-25B6-48E4-BF4B-3D3195AE47CF}" srcOrd="1" destOrd="0" presId="urn:microsoft.com/office/officeart/2005/8/layout/hList9"/>
    <dgm:cxn modelId="{18AEF0C0-37D5-49C5-A56D-1DD057487995}" type="presParOf" srcId="{E10A83CC-BC1F-40E2-9BA4-0AFD3BE2749E}" destId="{0A1BADB3-2158-4FE4-BB69-F8DBC555BFF1}" srcOrd="2" destOrd="0" presId="urn:microsoft.com/office/officeart/2005/8/layout/hList9"/>
    <dgm:cxn modelId="{B49DC784-221E-4AB3-B0FF-46733B59AEE9}" type="presParOf" srcId="{0A1BADB3-2158-4FE4-BB69-F8DBC555BFF1}" destId="{51690038-E948-481D-B7AC-DDCC7689BACB}" srcOrd="0" destOrd="0" presId="urn:microsoft.com/office/officeart/2005/8/layout/hList9"/>
    <dgm:cxn modelId="{104A1688-925D-498D-8E85-CE1D5BBA33FC}" type="presParOf" srcId="{0A1BADB3-2158-4FE4-BB69-F8DBC555BFF1}" destId="{FC1BAAD2-F19D-4318-92C3-F7E334A5BE3C}" srcOrd="1" destOrd="0" presId="urn:microsoft.com/office/officeart/2005/8/layout/hList9"/>
    <dgm:cxn modelId="{52D77BF1-081A-4A78-8B59-BBF2E53AA6B6}" type="presParOf" srcId="{41DBE427-9BE7-414F-92E4-8C096CC60906}" destId="{BCCF5C4A-A051-415C-BCCA-0C5B3A2203A6}" srcOrd="2" destOrd="0" presId="urn:microsoft.com/office/officeart/2005/8/layout/hList9"/>
    <dgm:cxn modelId="{D7C8607E-17AB-4E7E-B87E-6EED901CDFF9}" type="presParOf" srcId="{41DBE427-9BE7-414F-92E4-8C096CC60906}" destId="{DB899BC1-E0DB-4CAB-97A9-D8F27867C97C}" srcOrd="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BA1631-6AA1-4EA3-8874-60897C6931D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18966FD2-0DE7-4C14-A412-D71C934683E3}">
      <dgm:prSet phldrT="[Texto]" custT="1"/>
      <dgm:spPr>
        <a:solidFill>
          <a:srgbClr val="068836"/>
        </a:solidFill>
      </dgm:spPr>
      <dgm:t>
        <a:bodyPr/>
        <a:lstStyle/>
        <a:p>
          <a:r>
            <a:rPr lang="pt-BR" sz="1800" b="1">
              <a:solidFill>
                <a:schemeClr val="bg1"/>
              </a:solidFill>
            </a:rPr>
            <a:t>2 - SELEÇÃO DO MACROTEMA QUE DESEJA CONTRIBUIR</a:t>
          </a:r>
          <a:endParaRPr lang="pt-BR" sz="1800">
            <a:solidFill>
              <a:schemeClr val="bg1"/>
            </a:solidFill>
          </a:endParaRPr>
        </a:p>
      </dgm:t>
    </dgm:pt>
    <dgm:pt modelId="{96E6F3CE-6A37-4AF5-A462-425A8982A63D}" type="parTrans" cxnId="{B17C6F87-B174-4A57-A46B-78AF6B2B885B}">
      <dgm:prSet/>
      <dgm:spPr/>
      <dgm:t>
        <a:bodyPr/>
        <a:lstStyle/>
        <a:p>
          <a:endParaRPr lang="pt-BR"/>
        </a:p>
      </dgm:t>
    </dgm:pt>
    <dgm:pt modelId="{94B76B7A-98EE-43D8-8850-93C07E710E11}" type="sibTrans" cxnId="{B17C6F87-B174-4A57-A46B-78AF6B2B885B}">
      <dgm:prSet/>
      <dgm:spPr/>
      <dgm:t>
        <a:bodyPr/>
        <a:lstStyle/>
        <a:p>
          <a:endParaRPr lang="pt-BR"/>
        </a:p>
      </dgm:t>
    </dgm:pt>
    <dgm:pt modelId="{59EAC5A0-06A4-4FEA-AD52-093784E8551B}">
      <dgm:prSet phldrT="[Texto]" custT="1"/>
      <dgm:spPr>
        <a:solidFill>
          <a:srgbClr val="B6FCD1"/>
        </a:solidFill>
      </dgm:spPr>
      <dgm:t>
        <a:bodyPr/>
        <a:lstStyle/>
        <a:p>
          <a:pPr>
            <a:buFont typeface="Wingdings" panose="05000000000000000000" pitchFamily="2" charset="2"/>
            <a:buChar char="Ø"/>
          </a:pPr>
          <a:r>
            <a:rPr lang="pt-BR" sz="1600"/>
            <a:t>Escolha um dos 16 assuntos de atuação da Anvisa em que deseja contribuir: </a:t>
          </a:r>
        </a:p>
        <a:p>
          <a:r>
            <a:rPr lang="pt-BR" sz="1100"/>
            <a:t>Agrotóxicos; Alimentos; Assuntos Transversais; Cosméticos; Farmacopeia; Insumos Farmacêuticos; Laboratórios Analíticos; Medicamentos; Portos, Aeroportos e Fronteiras; Produtos para a Saúde; Saneantes; Sangue; Tecidos e Órgãos; Serviços de Interesse para a Saúde; Serviços de Saúde e Tabaco.</a:t>
          </a:r>
        </a:p>
        <a:p>
          <a:pPr>
            <a:buFont typeface="Wingdings" panose="05000000000000000000" pitchFamily="2" charset="2"/>
            <a:buChar char="Ø"/>
          </a:pPr>
          <a:endParaRPr lang="pt-BR" sz="1500"/>
        </a:p>
      </dgm:t>
    </dgm:pt>
    <dgm:pt modelId="{16EF7906-95F7-4CF2-9D97-2CC38ACC4B0D}" type="parTrans" cxnId="{B3A9D10E-FF38-460A-AEA9-B2AB92284AF7}">
      <dgm:prSet/>
      <dgm:spPr/>
      <dgm:t>
        <a:bodyPr/>
        <a:lstStyle/>
        <a:p>
          <a:endParaRPr lang="pt-BR"/>
        </a:p>
      </dgm:t>
    </dgm:pt>
    <dgm:pt modelId="{89D16708-8E47-4696-B06D-FA685D5BA9C8}" type="sibTrans" cxnId="{B3A9D10E-FF38-460A-AEA9-B2AB92284AF7}">
      <dgm:prSet/>
      <dgm:spPr/>
      <dgm:t>
        <a:bodyPr/>
        <a:lstStyle/>
        <a:p>
          <a:endParaRPr lang="pt-BR"/>
        </a:p>
      </dgm:t>
    </dgm:pt>
    <dgm:pt modelId="{54E179CE-7E3D-4A98-BE01-5FE7A280B301}">
      <dgm:prSet phldrT="[Texto]" custT="1"/>
      <dgm:spPr>
        <a:solidFill>
          <a:srgbClr val="B6FCD1">
            <a:alpha val="90000"/>
          </a:srgbClr>
        </a:solidFill>
      </dgm:spPr>
      <dgm:t>
        <a:bodyPr/>
        <a:lstStyle/>
        <a:p>
          <a:pPr>
            <a:buFont typeface="Wingdings" panose="05000000000000000000" pitchFamily="2" charset="2"/>
            <a:buChar char="Ø"/>
          </a:pPr>
          <a:r>
            <a:rPr lang="pt-BR" sz="1600"/>
            <a:t>Lembre-se que o formulário permite contribuir em apenas um assunto/macrotema por vez. Caso deseje contribuir em mais de um, basta submeter novos formulários. </a:t>
          </a:r>
        </a:p>
      </dgm:t>
    </dgm:pt>
    <dgm:pt modelId="{CA2E1B2C-7D20-4E61-AD73-490536944F21}" type="parTrans" cxnId="{7BA6FFD1-6861-40D2-B2D3-D764B5FDFE52}">
      <dgm:prSet/>
      <dgm:spPr/>
      <dgm:t>
        <a:bodyPr/>
        <a:lstStyle/>
        <a:p>
          <a:endParaRPr lang="pt-BR"/>
        </a:p>
      </dgm:t>
    </dgm:pt>
    <dgm:pt modelId="{62BF79B6-C714-446F-B8D4-AEDB3EC208AA}" type="sibTrans" cxnId="{7BA6FFD1-6861-40D2-B2D3-D764B5FDFE52}">
      <dgm:prSet/>
      <dgm:spPr/>
      <dgm:t>
        <a:bodyPr/>
        <a:lstStyle/>
        <a:p>
          <a:endParaRPr lang="pt-BR"/>
        </a:p>
      </dgm:t>
    </dgm:pt>
    <dgm:pt modelId="{41DBE427-9BE7-414F-92E4-8C096CC60906}" type="pres">
      <dgm:prSet presAssocID="{4EBA1631-6AA1-4EA3-8874-60897C6931D3}" presName="list" presStyleCnt="0">
        <dgm:presLayoutVars>
          <dgm:dir/>
          <dgm:animLvl val="lvl"/>
        </dgm:presLayoutVars>
      </dgm:prSet>
      <dgm:spPr/>
    </dgm:pt>
    <dgm:pt modelId="{FBC2A88E-446B-4912-A334-6A490AD98742}" type="pres">
      <dgm:prSet presAssocID="{18966FD2-0DE7-4C14-A412-D71C934683E3}" presName="posSpace" presStyleCnt="0"/>
      <dgm:spPr/>
    </dgm:pt>
    <dgm:pt modelId="{E10A83CC-BC1F-40E2-9BA4-0AFD3BE2749E}" type="pres">
      <dgm:prSet presAssocID="{18966FD2-0DE7-4C14-A412-D71C934683E3}" presName="vertFlow" presStyleCnt="0"/>
      <dgm:spPr/>
    </dgm:pt>
    <dgm:pt modelId="{4E5FD017-B80A-459C-BF79-5D7A0E41E941}" type="pres">
      <dgm:prSet presAssocID="{18966FD2-0DE7-4C14-A412-D71C934683E3}" presName="topSpace" presStyleCnt="0"/>
      <dgm:spPr/>
    </dgm:pt>
    <dgm:pt modelId="{5AA9FA13-2218-4445-9FAC-795C4EEB3549}" type="pres">
      <dgm:prSet presAssocID="{18966FD2-0DE7-4C14-A412-D71C934683E3}" presName="firstComp" presStyleCnt="0"/>
      <dgm:spPr/>
    </dgm:pt>
    <dgm:pt modelId="{352A53FF-3987-4949-9BE2-D499A07C257E}" type="pres">
      <dgm:prSet presAssocID="{18966FD2-0DE7-4C14-A412-D71C934683E3}" presName="firstChild" presStyleLbl="bgAccFollowNode1" presStyleIdx="0" presStyleCnt="2"/>
      <dgm:spPr/>
    </dgm:pt>
    <dgm:pt modelId="{ED0F19D1-25B6-48E4-BF4B-3D3195AE47CF}" type="pres">
      <dgm:prSet presAssocID="{18966FD2-0DE7-4C14-A412-D71C934683E3}" presName="firstChildTx" presStyleLbl="bgAccFollowNode1" presStyleIdx="0" presStyleCnt="2">
        <dgm:presLayoutVars>
          <dgm:bulletEnabled val="1"/>
        </dgm:presLayoutVars>
      </dgm:prSet>
      <dgm:spPr/>
    </dgm:pt>
    <dgm:pt modelId="{0A1BADB3-2158-4FE4-BB69-F8DBC555BFF1}" type="pres">
      <dgm:prSet presAssocID="{54E179CE-7E3D-4A98-BE01-5FE7A280B301}" presName="comp" presStyleCnt="0"/>
      <dgm:spPr/>
    </dgm:pt>
    <dgm:pt modelId="{51690038-E948-481D-B7AC-DDCC7689BACB}" type="pres">
      <dgm:prSet presAssocID="{54E179CE-7E3D-4A98-BE01-5FE7A280B301}" presName="child" presStyleLbl="bgAccFollowNode1" presStyleIdx="1" presStyleCnt="2"/>
      <dgm:spPr/>
    </dgm:pt>
    <dgm:pt modelId="{FC1BAAD2-F19D-4318-92C3-F7E334A5BE3C}" type="pres">
      <dgm:prSet presAssocID="{54E179CE-7E3D-4A98-BE01-5FE7A280B301}" presName="childTx" presStyleLbl="bgAccFollowNode1" presStyleIdx="1" presStyleCnt="2">
        <dgm:presLayoutVars>
          <dgm:bulletEnabled val="1"/>
        </dgm:presLayoutVars>
      </dgm:prSet>
      <dgm:spPr/>
    </dgm:pt>
    <dgm:pt modelId="{BCCF5C4A-A051-415C-BCCA-0C5B3A2203A6}" type="pres">
      <dgm:prSet presAssocID="{18966FD2-0DE7-4C14-A412-D71C934683E3}" presName="negSpace" presStyleCnt="0"/>
      <dgm:spPr/>
    </dgm:pt>
    <dgm:pt modelId="{DB899BC1-E0DB-4CAB-97A9-D8F27867C97C}" type="pres">
      <dgm:prSet presAssocID="{18966FD2-0DE7-4C14-A412-D71C934683E3}" presName="circle" presStyleLbl="node1" presStyleIdx="0" presStyleCnt="1"/>
      <dgm:spPr/>
    </dgm:pt>
  </dgm:ptLst>
  <dgm:cxnLst>
    <dgm:cxn modelId="{B3A9D10E-FF38-460A-AEA9-B2AB92284AF7}" srcId="{18966FD2-0DE7-4C14-A412-D71C934683E3}" destId="{59EAC5A0-06A4-4FEA-AD52-093784E8551B}" srcOrd="0" destOrd="0" parTransId="{16EF7906-95F7-4CF2-9D97-2CC38ACC4B0D}" sibTransId="{89D16708-8E47-4696-B06D-FA685D5BA9C8}"/>
    <dgm:cxn modelId="{159D0928-6ADC-41B2-A7EC-5C8FECABECB2}" type="presOf" srcId="{59EAC5A0-06A4-4FEA-AD52-093784E8551B}" destId="{352A53FF-3987-4949-9BE2-D499A07C257E}" srcOrd="0" destOrd="0" presId="urn:microsoft.com/office/officeart/2005/8/layout/hList9"/>
    <dgm:cxn modelId="{064ACA2A-E063-4BDB-9971-43FFCEB4C962}" type="presOf" srcId="{18966FD2-0DE7-4C14-A412-D71C934683E3}" destId="{DB899BC1-E0DB-4CAB-97A9-D8F27867C97C}" srcOrd="0" destOrd="0" presId="urn:microsoft.com/office/officeart/2005/8/layout/hList9"/>
    <dgm:cxn modelId="{EAE2B163-54D5-4DBE-B409-BA7AABCD2532}" type="presOf" srcId="{54E179CE-7E3D-4A98-BE01-5FE7A280B301}" destId="{FC1BAAD2-F19D-4318-92C3-F7E334A5BE3C}" srcOrd="1" destOrd="0" presId="urn:microsoft.com/office/officeart/2005/8/layout/hList9"/>
    <dgm:cxn modelId="{1F80E74A-93C0-439F-A115-8FD756BDDAF2}" type="presOf" srcId="{59EAC5A0-06A4-4FEA-AD52-093784E8551B}" destId="{ED0F19D1-25B6-48E4-BF4B-3D3195AE47CF}" srcOrd="1" destOrd="0" presId="urn:microsoft.com/office/officeart/2005/8/layout/hList9"/>
    <dgm:cxn modelId="{B17C6F87-B174-4A57-A46B-78AF6B2B885B}" srcId="{4EBA1631-6AA1-4EA3-8874-60897C6931D3}" destId="{18966FD2-0DE7-4C14-A412-D71C934683E3}" srcOrd="0" destOrd="0" parTransId="{96E6F3CE-6A37-4AF5-A462-425A8982A63D}" sibTransId="{94B76B7A-98EE-43D8-8850-93C07E710E11}"/>
    <dgm:cxn modelId="{7BA6FFD1-6861-40D2-B2D3-D764B5FDFE52}" srcId="{18966FD2-0DE7-4C14-A412-D71C934683E3}" destId="{54E179CE-7E3D-4A98-BE01-5FE7A280B301}" srcOrd="1" destOrd="0" parTransId="{CA2E1B2C-7D20-4E61-AD73-490536944F21}" sibTransId="{62BF79B6-C714-446F-B8D4-AEDB3EC208AA}"/>
    <dgm:cxn modelId="{66507DE4-C9B9-497C-AA85-CA3E9FF747F5}" type="presOf" srcId="{54E179CE-7E3D-4A98-BE01-5FE7A280B301}" destId="{51690038-E948-481D-B7AC-DDCC7689BACB}" srcOrd="0" destOrd="0" presId="urn:microsoft.com/office/officeart/2005/8/layout/hList9"/>
    <dgm:cxn modelId="{DEECD5ED-B9F7-406D-A2BC-554F370B2FE9}" type="presOf" srcId="{4EBA1631-6AA1-4EA3-8874-60897C6931D3}" destId="{41DBE427-9BE7-414F-92E4-8C096CC60906}" srcOrd="0" destOrd="0" presId="urn:microsoft.com/office/officeart/2005/8/layout/hList9"/>
    <dgm:cxn modelId="{031784A9-6FB8-4F1C-99DE-E82A376BCB55}" type="presParOf" srcId="{41DBE427-9BE7-414F-92E4-8C096CC60906}" destId="{FBC2A88E-446B-4912-A334-6A490AD98742}" srcOrd="0" destOrd="0" presId="urn:microsoft.com/office/officeart/2005/8/layout/hList9"/>
    <dgm:cxn modelId="{5915695F-DD6F-419D-AFF6-175C106E19F8}" type="presParOf" srcId="{41DBE427-9BE7-414F-92E4-8C096CC60906}" destId="{E10A83CC-BC1F-40E2-9BA4-0AFD3BE2749E}" srcOrd="1" destOrd="0" presId="urn:microsoft.com/office/officeart/2005/8/layout/hList9"/>
    <dgm:cxn modelId="{C20644C9-A862-4C91-A9EE-975D7B30AEDE}" type="presParOf" srcId="{E10A83CC-BC1F-40E2-9BA4-0AFD3BE2749E}" destId="{4E5FD017-B80A-459C-BF79-5D7A0E41E941}" srcOrd="0" destOrd="0" presId="urn:microsoft.com/office/officeart/2005/8/layout/hList9"/>
    <dgm:cxn modelId="{150C992D-75F0-4D97-BF2C-42F6B2BA9DA6}" type="presParOf" srcId="{E10A83CC-BC1F-40E2-9BA4-0AFD3BE2749E}" destId="{5AA9FA13-2218-4445-9FAC-795C4EEB3549}" srcOrd="1" destOrd="0" presId="urn:microsoft.com/office/officeart/2005/8/layout/hList9"/>
    <dgm:cxn modelId="{0D45F434-8FDD-44B8-8357-FA2FBB5AF6AB}" type="presParOf" srcId="{5AA9FA13-2218-4445-9FAC-795C4EEB3549}" destId="{352A53FF-3987-4949-9BE2-D499A07C257E}" srcOrd="0" destOrd="0" presId="urn:microsoft.com/office/officeart/2005/8/layout/hList9"/>
    <dgm:cxn modelId="{B7A940C0-0535-4E95-A0F1-9DD669DA1EE7}" type="presParOf" srcId="{5AA9FA13-2218-4445-9FAC-795C4EEB3549}" destId="{ED0F19D1-25B6-48E4-BF4B-3D3195AE47CF}" srcOrd="1" destOrd="0" presId="urn:microsoft.com/office/officeart/2005/8/layout/hList9"/>
    <dgm:cxn modelId="{18AEF0C0-37D5-49C5-A56D-1DD057487995}" type="presParOf" srcId="{E10A83CC-BC1F-40E2-9BA4-0AFD3BE2749E}" destId="{0A1BADB3-2158-4FE4-BB69-F8DBC555BFF1}" srcOrd="2" destOrd="0" presId="urn:microsoft.com/office/officeart/2005/8/layout/hList9"/>
    <dgm:cxn modelId="{B49DC784-221E-4AB3-B0FF-46733B59AEE9}" type="presParOf" srcId="{0A1BADB3-2158-4FE4-BB69-F8DBC555BFF1}" destId="{51690038-E948-481D-B7AC-DDCC7689BACB}" srcOrd="0" destOrd="0" presId="urn:microsoft.com/office/officeart/2005/8/layout/hList9"/>
    <dgm:cxn modelId="{104A1688-925D-498D-8E85-CE1D5BBA33FC}" type="presParOf" srcId="{0A1BADB3-2158-4FE4-BB69-F8DBC555BFF1}" destId="{FC1BAAD2-F19D-4318-92C3-F7E334A5BE3C}" srcOrd="1" destOrd="0" presId="urn:microsoft.com/office/officeart/2005/8/layout/hList9"/>
    <dgm:cxn modelId="{52D77BF1-081A-4A78-8B59-BBF2E53AA6B6}" type="presParOf" srcId="{41DBE427-9BE7-414F-92E4-8C096CC60906}" destId="{BCCF5C4A-A051-415C-BCCA-0C5B3A2203A6}" srcOrd="2" destOrd="0" presId="urn:microsoft.com/office/officeart/2005/8/layout/hList9"/>
    <dgm:cxn modelId="{D7C8607E-17AB-4E7E-B87E-6EED901CDFF9}" type="presParOf" srcId="{41DBE427-9BE7-414F-92E4-8C096CC60906}" destId="{DB899BC1-E0DB-4CAB-97A9-D8F27867C97C}" srcOrd="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BA1631-6AA1-4EA3-8874-60897C6931D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18966FD2-0DE7-4C14-A412-D71C934683E3}">
      <dgm:prSet phldrT="[Texto]" custT="1"/>
      <dgm:spPr>
        <a:solidFill>
          <a:srgbClr val="FF9900"/>
        </a:solidFill>
      </dgm:spPr>
      <dgm:t>
        <a:bodyPr/>
        <a:lstStyle/>
        <a:p>
          <a:r>
            <a:rPr lang="pt-BR" sz="1800" b="1">
              <a:solidFill>
                <a:schemeClr val="bg1"/>
              </a:solidFill>
            </a:rPr>
            <a:t>3 - </a:t>
          </a:r>
          <a:r>
            <a:rPr lang="pt-BR" sz="1800" b="1"/>
            <a:t>CONTRIBUIÇÃO SOBRE OS TEMAS DA LISTA PRELIMINAR E PROPOSIÇÃO DE NOVOS TEMAS</a:t>
          </a:r>
          <a:endParaRPr lang="pt-BR" sz="1800">
            <a:solidFill>
              <a:schemeClr val="bg1"/>
            </a:solidFill>
          </a:endParaRPr>
        </a:p>
      </dgm:t>
    </dgm:pt>
    <dgm:pt modelId="{96E6F3CE-6A37-4AF5-A462-425A8982A63D}" type="parTrans" cxnId="{B17C6F87-B174-4A57-A46B-78AF6B2B885B}">
      <dgm:prSet/>
      <dgm:spPr/>
      <dgm:t>
        <a:bodyPr/>
        <a:lstStyle/>
        <a:p>
          <a:endParaRPr lang="pt-BR"/>
        </a:p>
      </dgm:t>
    </dgm:pt>
    <dgm:pt modelId="{94B76B7A-98EE-43D8-8850-93C07E710E11}" type="sibTrans" cxnId="{B17C6F87-B174-4A57-A46B-78AF6B2B885B}">
      <dgm:prSet/>
      <dgm:spPr/>
      <dgm:t>
        <a:bodyPr/>
        <a:lstStyle/>
        <a:p>
          <a:endParaRPr lang="pt-BR"/>
        </a:p>
      </dgm:t>
    </dgm:pt>
    <dgm:pt modelId="{59EAC5A0-06A4-4FEA-AD52-093784E8551B}">
      <dgm:prSet phldrT="[Texto]" custT="1"/>
      <dgm:spPr>
        <a:solidFill>
          <a:srgbClr val="FFE3B9"/>
        </a:solidFill>
      </dgm:spPr>
      <dgm:t>
        <a:bodyPr/>
        <a:lstStyle/>
        <a:p>
          <a:pPr>
            <a:buFont typeface="Wingdings" panose="05000000000000000000" pitchFamily="2" charset="2"/>
            <a:buChar char="Ø"/>
          </a:pPr>
          <a:r>
            <a:rPr lang="pt-BR" sz="1600"/>
            <a:t>Na lista de temas preliminares relacionados ao assunto escolhido, marque todos os itens do seu interesse para registrar concordância, discordância, alteração ou, ao final da lista, sugestão de novo tema! </a:t>
          </a:r>
          <a:endParaRPr lang="pt-BR" sz="1500"/>
        </a:p>
      </dgm:t>
    </dgm:pt>
    <dgm:pt modelId="{16EF7906-95F7-4CF2-9D97-2CC38ACC4B0D}" type="parTrans" cxnId="{B3A9D10E-FF38-460A-AEA9-B2AB92284AF7}">
      <dgm:prSet/>
      <dgm:spPr/>
      <dgm:t>
        <a:bodyPr/>
        <a:lstStyle/>
        <a:p>
          <a:endParaRPr lang="pt-BR"/>
        </a:p>
      </dgm:t>
    </dgm:pt>
    <dgm:pt modelId="{89D16708-8E47-4696-B06D-FA685D5BA9C8}" type="sibTrans" cxnId="{B3A9D10E-FF38-460A-AEA9-B2AB92284AF7}">
      <dgm:prSet/>
      <dgm:spPr/>
      <dgm:t>
        <a:bodyPr/>
        <a:lstStyle/>
        <a:p>
          <a:endParaRPr lang="pt-BR"/>
        </a:p>
      </dgm:t>
    </dgm:pt>
    <dgm:pt modelId="{41DBE427-9BE7-414F-92E4-8C096CC60906}" type="pres">
      <dgm:prSet presAssocID="{4EBA1631-6AA1-4EA3-8874-60897C6931D3}" presName="list" presStyleCnt="0">
        <dgm:presLayoutVars>
          <dgm:dir/>
          <dgm:animLvl val="lvl"/>
        </dgm:presLayoutVars>
      </dgm:prSet>
      <dgm:spPr/>
    </dgm:pt>
    <dgm:pt modelId="{FBC2A88E-446B-4912-A334-6A490AD98742}" type="pres">
      <dgm:prSet presAssocID="{18966FD2-0DE7-4C14-A412-D71C934683E3}" presName="posSpace" presStyleCnt="0"/>
      <dgm:spPr/>
    </dgm:pt>
    <dgm:pt modelId="{E10A83CC-BC1F-40E2-9BA4-0AFD3BE2749E}" type="pres">
      <dgm:prSet presAssocID="{18966FD2-0DE7-4C14-A412-D71C934683E3}" presName="vertFlow" presStyleCnt="0"/>
      <dgm:spPr/>
    </dgm:pt>
    <dgm:pt modelId="{4E5FD017-B80A-459C-BF79-5D7A0E41E941}" type="pres">
      <dgm:prSet presAssocID="{18966FD2-0DE7-4C14-A412-D71C934683E3}" presName="topSpace" presStyleCnt="0"/>
      <dgm:spPr/>
    </dgm:pt>
    <dgm:pt modelId="{5AA9FA13-2218-4445-9FAC-795C4EEB3549}" type="pres">
      <dgm:prSet presAssocID="{18966FD2-0DE7-4C14-A412-D71C934683E3}" presName="firstComp" presStyleCnt="0"/>
      <dgm:spPr/>
    </dgm:pt>
    <dgm:pt modelId="{352A53FF-3987-4949-9BE2-D499A07C257E}" type="pres">
      <dgm:prSet presAssocID="{18966FD2-0DE7-4C14-A412-D71C934683E3}" presName="firstChild" presStyleLbl="bgAccFollowNode1" presStyleIdx="0" presStyleCnt="1"/>
      <dgm:spPr/>
    </dgm:pt>
    <dgm:pt modelId="{ED0F19D1-25B6-48E4-BF4B-3D3195AE47CF}" type="pres">
      <dgm:prSet presAssocID="{18966FD2-0DE7-4C14-A412-D71C934683E3}" presName="firstChildTx" presStyleLbl="bgAccFollowNode1" presStyleIdx="0" presStyleCnt="1">
        <dgm:presLayoutVars>
          <dgm:bulletEnabled val="1"/>
        </dgm:presLayoutVars>
      </dgm:prSet>
      <dgm:spPr/>
    </dgm:pt>
    <dgm:pt modelId="{BCCF5C4A-A051-415C-BCCA-0C5B3A2203A6}" type="pres">
      <dgm:prSet presAssocID="{18966FD2-0DE7-4C14-A412-D71C934683E3}" presName="negSpace" presStyleCnt="0"/>
      <dgm:spPr/>
    </dgm:pt>
    <dgm:pt modelId="{DB899BC1-E0DB-4CAB-97A9-D8F27867C97C}" type="pres">
      <dgm:prSet presAssocID="{18966FD2-0DE7-4C14-A412-D71C934683E3}" presName="circle" presStyleLbl="node1" presStyleIdx="0" presStyleCnt="1"/>
      <dgm:spPr/>
    </dgm:pt>
  </dgm:ptLst>
  <dgm:cxnLst>
    <dgm:cxn modelId="{B3A9D10E-FF38-460A-AEA9-B2AB92284AF7}" srcId="{18966FD2-0DE7-4C14-A412-D71C934683E3}" destId="{59EAC5A0-06A4-4FEA-AD52-093784E8551B}" srcOrd="0" destOrd="0" parTransId="{16EF7906-95F7-4CF2-9D97-2CC38ACC4B0D}" sibTransId="{89D16708-8E47-4696-B06D-FA685D5BA9C8}"/>
    <dgm:cxn modelId="{159D0928-6ADC-41B2-A7EC-5C8FECABECB2}" type="presOf" srcId="{59EAC5A0-06A4-4FEA-AD52-093784E8551B}" destId="{352A53FF-3987-4949-9BE2-D499A07C257E}" srcOrd="0" destOrd="0" presId="urn:microsoft.com/office/officeart/2005/8/layout/hList9"/>
    <dgm:cxn modelId="{064ACA2A-E063-4BDB-9971-43FFCEB4C962}" type="presOf" srcId="{18966FD2-0DE7-4C14-A412-D71C934683E3}" destId="{DB899BC1-E0DB-4CAB-97A9-D8F27867C97C}" srcOrd="0" destOrd="0" presId="urn:microsoft.com/office/officeart/2005/8/layout/hList9"/>
    <dgm:cxn modelId="{1F80E74A-93C0-439F-A115-8FD756BDDAF2}" type="presOf" srcId="{59EAC5A0-06A4-4FEA-AD52-093784E8551B}" destId="{ED0F19D1-25B6-48E4-BF4B-3D3195AE47CF}" srcOrd="1" destOrd="0" presId="urn:microsoft.com/office/officeart/2005/8/layout/hList9"/>
    <dgm:cxn modelId="{B17C6F87-B174-4A57-A46B-78AF6B2B885B}" srcId="{4EBA1631-6AA1-4EA3-8874-60897C6931D3}" destId="{18966FD2-0DE7-4C14-A412-D71C934683E3}" srcOrd="0" destOrd="0" parTransId="{96E6F3CE-6A37-4AF5-A462-425A8982A63D}" sibTransId="{94B76B7A-98EE-43D8-8850-93C07E710E11}"/>
    <dgm:cxn modelId="{DEECD5ED-B9F7-406D-A2BC-554F370B2FE9}" type="presOf" srcId="{4EBA1631-6AA1-4EA3-8874-60897C6931D3}" destId="{41DBE427-9BE7-414F-92E4-8C096CC60906}" srcOrd="0" destOrd="0" presId="urn:microsoft.com/office/officeart/2005/8/layout/hList9"/>
    <dgm:cxn modelId="{031784A9-6FB8-4F1C-99DE-E82A376BCB55}" type="presParOf" srcId="{41DBE427-9BE7-414F-92E4-8C096CC60906}" destId="{FBC2A88E-446B-4912-A334-6A490AD98742}" srcOrd="0" destOrd="0" presId="urn:microsoft.com/office/officeart/2005/8/layout/hList9"/>
    <dgm:cxn modelId="{5915695F-DD6F-419D-AFF6-175C106E19F8}" type="presParOf" srcId="{41DBE427-9BE7-414F-92E4-8C096CC60906}" destId="{E10A83CC-BC1F-40E2-9BA4-0AFD3BE2749E}" srcOrd="1" destOrd="0" presId="urn:microsoft.com/office/officeart/2005/8/layout/hList9"/>
    <dgm:cxn modelId="{C20644C9-A862-4C91-A9EE-975D7B30AEDE}" type="presParOf" srcId="{E10A83CC-BC1F-40E2-9BA4-0AFD3BE2749E}" destId="{4E5FD017-B80A-459C-BF79-5D7A0E41E941}" srcOrd="0" destOrd="0" presId="urn:microsoft.com/office/officeart/2005/8/layout/hList9"/>
    <dgm:cxn modelId="{150C992D-75F0-4D97-BF2C-42F6B2BA9DA6}" type="presParOf" srcId="{E10A83CC-BC1F-40E2-9BA4-0AFD3BE2749E}" destId="{5AA9FA13-2218-4445-9FAC-795C4EEB3549}" srcOrd="1" destOrd="0" presId="urn:microsoft.com/office/officeart/2005/8/layout/hList9"/>
    <dgm:cxn modelId="{0D45F434-8FDD-44B8-8357-FA2FBB5AF6AB}" type="presParOf" srcId="{5AA9FA13-2218-4445-9FAC-795C4EEB3549}" destId="{352A53FF-3987-4949-9BE2-D499A07C257E}" srcOrd="0" destOrd="0" presId="urn:microsoft.com/office/officeart/2005/8/layout/hList9"/>
    <dgm:cxn modelId="{B7A940C0-0535-4E95-A0F1-9DD669DA1EE7}" type="presParOf" srcId="{5AA9FA13-2218-4445-9FAC-795C4EEB3549}" destId="{ED0F19D1-25B6-48E4-BF4B-3D3195AE47CF}" srcOrd="1" destOrd="0" presId="urn:microsoft.com/office/officeart/2005/8/layout/hList9"/>
    <dgm:cxn modelId="{52D77BF1-081A-4A78-8B59-BBF2E53AA6B6}" type="presParOf" srcId="{41DBE427-9BE7-414F-92E4-8C096CC60906}" destId="{BCCF5C4A-A051-415C-BCCA-0C5B3A2203A6}" srcOrd="2" destOrd="0" presId="urn:microsoft.com/office/officeart/2005/8/layout/hList9"/>
    <dgm:cxn modelId="{D7C8607E-17AB-4E7E-B87E-6EED901CDFF9}" type="presParOf" srcId="{41DBE427-9BE7-414F-92E4-8C096CC60906}" destId="{DB899BC1-E0DB-4CAB-97A9-D8F27867C97C}" srcOrd="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AD3C20-1983-4DD8-9C5B-8FBE0A538B96}"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pt-BR"/>
        </a:p>
      </dgm:t>
    </dgm:pt>
    <dgm:pt modelId="{7BEE6107-4192-4B19-BB5C-F40EAB182F1C}">
      <dgm:prSet phldrT="[Texto]" custT="1"/>
      <dgm:spPr/>
      <dgm:t>
        <a:bodyPr/>
        <a:lstStyle/>
        <a:p>
          <a:r>
            <a:rPr lang="pt-BR" sz="1600" b="1"/>
            <a:t>CONSOLIDAÇÃO DAS CONTRIBUIÇÕES</a:t>
          </a:r>
        </a:p>
      </dgm:t>
    </dgm:pt>
    <dgm:pt modelId="{FA7309E7-C135-4AF9-BF9A-E9E2AD4ED42F}" type="parTrans" cxnId="{258B4C98-D842-447F-B87F-FCB83F5EA42A}">
      <dgm:prSet/>
      <dgm:spPr/>
      <dgm:t>
        <a:bodyPr/>
        <a:lstStyle/>
        <a:p>
          <a:endParaRPr lang="pt-BR"/>
        </a:p>
      </dgm:t>
    </dgm:pt>
    <dgm:pt modelId="{C38D2107-A48D-4BDD-A353-A9E9A515589F}" type="sibTrans" cxnId="{258B4C98-D842-447F-B87F-FCB83F5EA42A}">
      <dgm:prSet/>
      <dgm:spPr/>
      <dgm:t>
        <a:bodyPr/>
        <a:lstStyle/>
        <a:p>
          <a:endParaRPr lang="pt-BR"/>
        </a:p>
      </dgm:t>
    </dgm:pt>
    <dgm:pt modelId="{EAFB0B3C-466A-48BD-BE01-D10A252E4900}">
      <dgm:prSet phldrT="[Texto]"/>
      <dgm:spPr/>
      <dgm:t>
        <a:bodyPr/>
        <a:lstStyle/>
        <a:p>
          <a:r>
            <a:rPr lang="pt-BR"/>
            <a:t>Extração e agrupamento das contribuições.</a:t>
          </a:r>
        </a:p>
      </dgm:t>
    </dgm:pt>
    <dgm:pt modelId="{4184B434-831D-41E0-A7C7-56E92C587B98}" type="parTrans" cxnId="{A9D358A6-ACB9-43AE-97DF-C99CEDD0F00E}">
      <dgm:prSet/>
      <dgm:spPr/>
      <dgm:t>
        <a:bodyPr/>
        <a:lstStyle/>
        <a:p>
          <a:endParaRPr lang="pt-BR"/>
        </a:p>
      </dgm:t>
    </dgm:pt>
    <dgm:pt modelId="{CE2E175F-9690-49F8-9D5D-0D9E3DB283AE}" type="sibTrans" cxnId="{A9D358A6-ACB9-43AE-97DF-C99CEDD0F00E}">
      <dgm:prSet/>
      <dgm:spPr/>
      <dgm:t>
        <a:bodyPr/>
        <a:lstStyle/>
        <a:p>
          <a:endParaRPr lang="pt-BR"/>
        </a:p>
      </dgm:t>
    </dgm:pt>
    <dgm:pt modelId="{F3BC64BB-DF05-43D2-B6AD-3C6A2C554FEE}">
      <dgm:prSet phldrT="[Texto]"/>
      <dgm:spPr/>
      <dgm:t>
        <a:bodyPr/>
        <a:lstStyle/>
        <a:p>
          <a:r>
            <a:rPr lang="pt-BR"/>
            <a:t>Abastecimento das planilhas de análise de contribuições.</a:t>
          </a:r>
        </a:p>
      </dgm:t>
    </dgm:pt>
    <dgm:pt modelId="{694828E3-6B58-46C4-B8FF-0743BD5C4E08}" type="parTrans" cxnId="{34E9A0DB-06E5-4462-8AE7-E0419FA0FBDF}">
      <dgm:prSet/>
      <dgm:spPr/>
      <dgm:t>
        <a:bodyPr/>
        <a:lstStyle/>
        <a:p>
          <a:endParaRPr lang="pt-BR"/>
        </a:p>
      </dgm:t>
    </dgm:pt>
    <dgm:pt modelId="{759E64BC-3B90-47EF-BA0F-9F91B16A58B8}" type="sibTrans" cxnId="{34E9A0DB-06E5-4462-8AE7-E0419FA0FBDF}">
      <dgm:prSet/>
      <dgm:spPr/>
      <dgm:t>
        <a:bodyPr/>
        <a:lstStyle/>
        <a:p>
          <a:endParaRPr lang="pt-BR"/>
        </a:p>
      </dgm:t>
    </dgm:pt>
    <dgm:pt modelId="{5A66D4ED-B418-4FCB-B721-5FFE3EA3C49D}">
      <dgm:prSet phldrT="[Texto]" custT="1"/>
      <dgm:spPr/>
      <dgm:t>
        <a:bodyPr/>
        <a:lstStyle/>
        <a:p>
          <a:r>
            <a:rPr lang="en-US" sz="1400" b="1">
              <a:solidFill>
                <a:schemeClr val="bg1"/>
              </a:solidFill>
            </a:rPr>
            <a:t>ANÁLISE DAS CONTRIBUIÇÕES, PRIORIZAÇÃO E SELEÇÃO DE TEMAS</a:t>
          </a:r>
          <a:endParaRPr lang="pt-BR" sz="1400">
            <a:solidFill>
              <a:schemeClr val="bg1"/>
            </a:solidFill>
          </a:endParaRPr>
        </a:p>
      </dgm:t>
    </dgm:pt>
    <dgm:pt modelId="{87EFB996-F598-4467-98D7-DC6009E3A855}" type="parTrans" cxnId="{1AE0EBD4-9701-4DCF-9D6E-A83C4B431637}">
      <dgm:prSet/>
      <dgm:spPr/>
      <dgm:t>
        <a:bodyPr/>
        <a:lstStyle/>
        <a:p>
          <a:endParaRPr lang="pt-BR"/>
        </a:p>
      </dgm:t>
    </dgm:pt>
    <dgm:pt modelId="{3556E79A-3F28-41A1-A28F-E04DA1DE0243}" type="sibTrans" cxnId="{1AE0EBD4-9701-4DCF-9D6E-A83C4B431637}">
      <dgm:prSet/>
      <dgm:spPr/>
      <dgm:t>
        <a:bodyPr/>
        <a:lstStyle/>
        <a:p>
          <a:endParaRPr lang="pt-BR"/>
        </a:p>
      </dgm:t>
    </dgm:pt>
    <dgm:pt modelId="{CBAACE95-93A5-41FF-8D0D-6280FCE201AF}">
      <dgm:prSet phldrT="[Texto]"/>
      <dgm:spPr/>
      <dgm:t>
        <a:bodyPr/>
        <a:lstStyle/>
        <a:p>
          <a:r>
            <a:rPr lang="pt-BR"/>
            <a:t>Método de priorização aplicado para a construção da Agenda é o RICE, acrônimo formado pelas iniciais das palavras </a:t>
          </a:r>
          <a:r>
            <a:rPr lang="pt-BR" i="1" err="1"/>
            <a:t>Reach</a:t>
          </a:r>
          <a:r>
            <a:rPr lang="pt-BR"/>
            <a:t> (Alcance), </a:t>
          </a:r>
          <a:r>
            <a:rPr lang="pt-BR" i="1" err="1"/>
            <a:t>Impact</a:t>
          </a:r>
          <a:r>
            <a:rPr lang="pt-BR"/>
            <a:t> (Impacto),</a:t>
          </a:r>
          <a:r>
            <a:rPr lang="pt-BR" i="1"/>
            <a:t> </a:t>
          </a:r>
          <a:r>
            <a:rPr lang="pt-BR" i="1" err="1"/>
            <a:t>Confidence</a:t>
          </a:r>
          <a:r>
            <a:rPr lang="pt-BR" i="1"/>
            <a:t> </a:t>
          </a:r>
          <a:r>
            <a:rPr lang="pt-BR"/>
            <a:t>(Confiança) e </a:t>
          </a:r>
          <a:r>
            <a:rPr lang="pt-BR" i="1" err="1"/>
            <a:t>Effort</a:t>
          </a:r>
          <a:r>
            <a:rPr lang="pt-BR"/>
            <a:t> (Esforço).</a:t>
          </a:r>
        </a:p>
      </dgm:t>
    </dgm:pt>
    <dgm:pt modelId="{D00BB82F-6D66-4973-8AC3-30A96BD04923}" type="parTrans" cxnId="{FC81D7DA-9E80-4167-8677-A0ABDD800BE9}">
      <dgm:prSet/>
      <dgm:spPr/>
      <dgm:t>
        <a:bodyPr/>
        <a:lstStyle/>
        <a:p>
          <a:endParaRPr lang="pt-BR"/>
        </a:p>
      </dgm:t>
    </dgm:pt>
    <dgm:pt modelId="{7FA52AF8-C61F-4C16-A6E9-0A9402AB097B}" type="sibTrans" cxnId="{FC81D7DA-9E80-4167-8677-A0ABDD800BE9}">
      <dgm:prSet/>
      <dgm:spPr/>
      <dgm:t>
        <a:bodyPr/>
        <a:lstStyle/>
        <a:p>
          <a:endParaRPr lang="pt-BR"/>
        </a:p>
      </dgm:t>
    </dgm:pt>
    <dgm:pt modelId="{90885C60-A1DE-4816-A383-3064C8283B63}">
      <dgm:prSet phldrT="[Texto]" custT="1"/>
      <dgm:spPr/>
      <dgm:t>
        <a:bodyPr/>
        <a:lstStyle/>
        <a:p>
          <a:r>
            <a:rPr lang="en-US" sz="1600" b="1">
              <a:solidFill>
                <a:schemeClr val="bg1"/>
              </a:solidFill>
            </a:rPr>
            <a:t>COMPOSIÇÃO E VALIDAÇÃO DA  LISTA FINAL DE TEMAS</a:t>
          </a:r>
          <a:endParaRPr lang="pt-BR" sz="1600">
            <a:solidFill>
              <a:schemeClr val="bg1"/>
            </a:solidFill>
          </a:endParaRPr>
        </a:p>
      </dgm:t>
    </dgm:pt>
    <dgm:pt modelId="{6FF19D6C-BBA4-4B32-B9A4-97C9BDB6D1BB}" type="parTrans" cxnId="{4E321FEA-AA8E-452B-8249-2A1000938E0D}">
      <dgm:prSet/>
      <dgm:spPr/>
      <dgm:t>
        <a:bodyPr/>
        <a:lstStyle/>
        <a:p>
          <a:endParaRPr lang="pt-BR"/>
        </a:p>
      </dgm:t>
    </dgm:pt>
    <dgm:pt modelId="{D1ABF66C-FE40-484C-B85D-49858A110156}" type="sibTrans" cxnId="{4E321FEA-AA8E-452B-8249-2A1000938E0D}">
      <dgm:prSet/>
      <dgm:spPr/>
      <dgm:t>
        <a:bodyPr/>
        <a:lstStyle/>
        <a:p>
          <a:endParaRPr lang="pt-BR"/>
        </a:p>
      </dgm:t>
    </dgm:pt>
    <dgm:pt modelId="{87599CDC-1B90-4572-93DB-79F9AEF8BD39}">
      <dgm:prSet phldrT="[Texto]"/>
      <dgm:spPr/>
      <dgm:t>
        <a:bodyPr/>
        <a:lstStyle/>
        <a:p>
          <a:pPr>
            <a:buFont typeface="Arial" panose="020B0604020202020204" pitchFamily="34" charset="0"/>
            <a:buChar char="•"/>
          </a:pPr>
          <a:r>
            <a:rPr lang="pt-BR" b="0">
              <a:solidFill>
                <a:schemeClr val="tx1"/>
              </a:solidFill>
            </a:rPr>
            <a:t>Após a priorização os temas são selecionados e é elaborada a LISTA FINAL DE TEMAS DA AGENDA 2026-2027.</a:t>
          </a:r>
        </a:p>
      </dgm:t>
    </dgm:pt>
    <dgm:pt modelId="{2560BA31-C4C8-4142-BBE1-C54EBE2FD5BD}" type="parTrans" cxnId="{F78D98B3-24F7-47BB-B0F6-3F4F606CC726}">
      <dgm:prSet/>
      <dgm:spPr/>
      <dgm:t>
        <a:bodyPr/>
        <a:lstStyle/>
        <a:p>
          <a:endParaRPr lang="pt-BR"/>
        </a:p>
      </dgm:t>
    </dgm:pt>
    <dgm:pt modelId="{5A16FDFA-DA51-4E8C-999E-99C716C42DE2}" type="sibTrans" cxnId="{F78D98B3-24F7-47BB-B0F6-3F4F606CC726}">
      <dgm:prSet/>
      <dgm:spPr/>
      <dgm:t>
        <a:bodyPr/>
        <a:lstStyle/>
        <a:p>
          <a:endParaRPr lang="pt-BR"/>
        </a:p>
      </dgm:t>
    </dgm:pt>
    <dgm:pt modelId="{9DCA2A7A-F8ED-4B3D-B265-D44752BBE825}">
      <dgm:prSet/>
      <dgm:spPr/>
      <dgm:t>
        <a:bodyPr/>
        <a:lstStyle/>
        <a:p>
          <a:pPr>
            <a:buFont typeface="Arial" panose="020B0604020202020204" pitchFamily="34" charset="0"/>
            <a:buChar char="•"/>
          </a:pPr>
          <a:r>
            <a:rPr lang="pt-BR" b="0">
              <a:solidFill>
                <a:schemeClr val="tx1"/>
              </a:solidFill>
            </a:rPr>
            <a:t>Lista Final de Temas deve ser validada pelas Diretorias da Anvisa.</a:t>
          </a:r>
        </a:p>
      </dgm:t>
    </dgm:pt>
    <dgm:pt modelId="{48286235-6D04-46B6-90C8-B5BA3377AA88}" type="parTrans" cxnId="{973D5FF4-2534-41F4-AA5A-F441EACB75BC}">
      <dgm:prSet/>
      <dgm:spPr/>
      <dgm:t>
        <a:bodyPr/>
        <a:lstStyle/>
        <a:p>
          <a:endParaRPr lang="pt-BR"/>
        </a:p>
      </dgm:t>
    </dgm:pt>
    <dgm:pt modelId="{574BBAE0-631D-4997-8878-7EC93335D4EA}" type="sibTrans" cxnId="{973D5FF4-2534-41F4-AA5A-F441EACB75BC}">
      <dgm:prSet/>
      <dgm:spPr/>
      <dgm:t>
        <a:bodyPr/>
        <a:lstStyle/>
        <a:p>
          <a:endParaRPr lang="pt-BR"/>
        </a:p>
      </dgm:t>
    </dgm:pt>
    <dgm:pt modelId="{0E625C31-4735-4FCC-980E-34C28B34AE19}">
      <dgm:prSet/>
      <dgm:spPr/>
      <dgm:t>
        <a:bodyPr/>
        <a:lstStyle/>
        <a:p>
          <a:r>
            <a:rPr lang="en-US" b="1">
              <a:solidFill>
                <a:schemeClr val="bg1"/>
              </a:solidFill>
            </a:rPr>
            <a:t>DELIBERAÇÃO DA AGENDA PELA DIRETORIA COLEGIADA</a:t>
          </a:r>
          <a:endParaRPr lang="pt-BR" b="0">
            <a:solidFill>
              <a:schemeClr val="bg1"/>
            </a:solidFill>
          </a:endParaRPr>
        </a:p>
      </dgm:t>
    </dgm:pt>
    <dgm:pt modelId="{B729C6C4-60F8-41B3-B605-C710EB48C216}" type="parTrans" cxnId="{D44FBCAC-DD13-4874-83D9-8EC9879C37D3}">
      <dgm:prSet/>
      <dgm:spPr/>
      <dgm:t>
        <a:bodyPr/>
        <a:lstStyle/>
        <a:p>
          <a:endParaRPr lang="pt-BR"/>
        </a:p>
      </dgm:t>
    </dgm:pt>
    <dgm:pt modelId="{41CDBF94-0377-42A9-B59D-670B1B2E4ACF}" type="sibTrans" cxnId="{D44FBCAC-DD13-4874-83D9-8EC9879C37D3}">
      <dgm:prSet/>
      <dgm:spPr/>
      <dgm:t>
        <a:bodyPr/>
        <a:lstStyle/>
        <a:p>
          <a:endParaRPr lang="pt-BR"/>
        </a:p>
      </dgm:t>
    </dgm:pt>
    <dgm:pt modelId="{EBA0EE30-33FE-4F9D-A812-4A489E2526FE}">
      <dgm:prSet/>
      <dgm:spPr/>
      <dgm:t>
        <a:bodyPr/>
        <a:lstStyle/>
        <a:p>
          <a:r>
            <a:rPr lang="pt-BR" b="0">
              <a:solidFill>
                <a:schemeClr val="tx1"/>
              </a:solidFill>
            </a:rPr>
            <a:t>Previsão de aprovar a Agenda Regulatória 2026-2027 em Reunião da </a:t>
          </a:r>
          <a:r>
            <a:rPr lang="pt-BR" b="0" err="1">
              <a:solidFill>
                <a:schemeClr val="tx1"/>
              </a:solidFill>
            </a:rPr>
            <a:t>Dicol</a:t>
          </a:r>
          <a:r>
            <a:rPr lang="pt-BR" b="0">
              <a:solidFill>
                <a:schemeClr val="tx1"/>
              </a:solidFill>
            </a:rPr>
            <a:t> no início de dezembro de 2025.</a:t>
          </a:r>
        </a:p>
      </dgm:t>
    </dgm:pt>
    <dgm:pt modelId="{960F8ED0-1CEA-4643-9961-F98C4B971EAD}" type="parTrans" cxnId="{D23B416A-D420-4C68-86AA-FD2D1877F77E}">
      <dgm:prSet/>
      <dgm:spPr/>
      <dgm:t>
        <a:bodyPr/>
        <a:lstStyle/>
        <a:p>
          <a:endParaRPr lang="pt-BR"/>
        </a:p>
      </dgm:t>
    </dgm:pt>
    <dgm:pt modelId="{35D7AC0D-1654-4129-8576-7FA97B5D1D90}" type="sibTrans" cxnId="{D23B416A-D420-4C68-86AA-FD2D1877F77E}">
      <dgm:prSet/>
      <dgm:spPr/>
      <dgm:t>
        <a:bodyPr/>
        <a:lstStyle/>
        <a:p>
          <a:endParaRPr lang="pt-BR"/>
        </a:p>
      </dgm:t>
    </dgm:pt>
    <dgm:pt modelId="{DC902ED6-EAFD-4066-BA67-ABD727D49667}">
      <dgm:prSet/>
      <dgm:spPr/>
      <dgm:t>
        <a:bodyPr/>
        <a:lstStyle/>
        <a:p>
          <a:r>
            <a:rPr lang="pt-BR" b="0">
              <a:solidFill>
                <a:schemeClr val="tx1"/>
              </a:solidFill>
            </a:rPr>
            <a:t>Limite para aprovação da Agenda até 17 de dezembro de 2025, pois deverá integrar o Plano de Gestão Anual da Anvisa.</a:t>
          </a:r>
        </a:p>
      </dgm:t>
    </dgm:pt>
    <dgm:pt modelId="{D21FCB2A-DEDA-4109-B3A2-1DEDC6C230E4}" type="parTrans" cxnId="{502E0E9A-FC89-4874-B675-DB42D2C0D522}">
      <dgm:prSet/>
      <dgm:spPr/>
      <dgm:t>
        <a:bodyPr/>
        <a:lstStyle/>
        <a:p>
          <a:endParaRPr lang="pt-BR"/>
        </a:p>
      </dgm:t>
    </dgm:pt>
    <dgm:pt modelId="{DAC23B30-04F2-4218-9A9C-5CEE6F8A3DA6}" type="sibTrans" cxnId="{502E0E9A-FC89-4874-B675-DB42D2C0D522}">
      <dgm:prSet/>
      <dgm:spPr/>
      <dgm:t>
        <a:bodyPr/>
        <a:lstStyle/>
        <a:p>
          <a:endParaRPr lang="pt-BR"/>
        </a:p>
      </dgm:t>
    </dgm:pt>
    <dgm:pt modelId="{C11A826E-6805-4645-BD16-127BA670745E}" type="pres">
      <dgm:prSet presAssocID="{03AD3C20-1983-4DD8-9C5B-8FBE0A538B96}" presName="Name0" presStyleCnt="0">
        <dgm:presLayoutVars>
          <dgm:dir/>
          <dgm:animLvl val="lvl"/>
          <dgm:resizeHandles val="exact"/>
        </dgm:presLayoutVars>
      </dgm:prSet>
      <dgm:spPr/>
    </dgm:pt>
    <dgm:pt modelId="{690031D9-4AF1-4B9B-A30C-47568122179C}" type="pres">
      <dgm:prSet presAssocID="{03AD3C20-1983-4DD8-9C5B-8FBE0A538B96}" presName="tSp" presStyleCnt="0"/>
      <dgm:spPr/>
    </dgm:pt>
    <dgm:pt modelId="{51E0CACB-2D6B-4A83-B45F-2A6343CAE23F}" type="pres">
      <dgm:prSet presAssocID="{03AD3C20-1983-4DD8-9C5B-8FBE0A538B96}" presName="bSp" presStyleCnt="0"/>
      <dgm:spPr/>
    </dgm:pt>
    <dgm:pt modelId="{2DE45A61-66EC-4E8C-B979-1EAAC71C47C1}" type="pres">
      <dgm:prSet presAssocID="{03AD3C20-1983-4DD8-9C5B-8FBE0A538B96}" presName="process" presStyleCnt="0"/>
      <dgm:spPr/>
    </dgm:pt>
    <dgm:pt modelId="{1D45511E-5FDC-42EE-9F99-BA9E65DB34A1}" type="pres">
      <dgm:prSet presAssocID="{7BEE6107-4192-4B19-BB5C-F40EAB182F1C}" presName="composite1" presStyleCnt="0"/>
      <dgm:spPr/>
    </dgm:pt>
    <dgm:pt modelId="{C0DB39C9-7DDC-4EC1-9441-36152A323BDC}" type="pres">
      <dgm:prSet presAssocID="{7BEE6107-4192-4B19-BB5C-F40EAB182F1C}" presName="dummyNode1" presStyleLbl="node1" presStyleIdx="0" presStyleCnt="4"/>
      <dgm:spPr/>
    </dgm:pt>
    <dgm:pt modelId="{B295DB6C-A2CA-4092-B112-4D68AB19C308}" type="pres">
      <dgm:prSet presAssocID="{7BEE6107-4192-4B19-BB5C-F40EAB182F1C}" presName="childNode1" presStyleLbl="bgAcc1" presStyleIdx="0" presStyleCnt="4">
        <dgm:presLayoutVars>
          <dgm:bulletEnabled val="1"/>
        </dgm:presLayoutVars>
      </dgm:prSet>
      <dgm:spPr/>
    </dgm:pt>
    <dgm:pt modelId="{0290B15A-D6D1-4C16-944C-29169E13A374}" type="pres">
      <dgm:prSet presAssocID="{7BEE6107-4192-4B19-BB5C-F40EAB182F1C}" presName="childNode1tx" presStyleLbl="bgAcc1" presStyleIdx="0" presStyleCnt="4">
        <dgm:presLayoutVars>
          <dgm:bulletEnabled val="1"/>
        </dgm:presLayoutVars>
      </dgm:prSet>
      <dgm:spPr/>
    </dgm:pt>
    <dgm:pt modelId="{C2F05E97-03BC-4440-8025-F5AFC07501E2}" type="pres">
      <dgm:prSet presAssocID="{7BEE6107-4192-4B19-BB5C-F40EAB182F1C}" presName="parentNode1" presStyleLbl="node1" presStyleIdx="0" presStyleCnt="4">
        <dgm:presLayoutVars>
          <dgm:chMax val="1"/>
          <dgm:bulletEnabled val="1"/>
        </dgm:presLayoutVars>
      </dgm:prSet>
      <dgm:spPr/>
    </dgm:pt>
    <dgm:pt modelId="{9E99BC87-8644-4604-9567-94F6CE7385A2}" type="pres">
      <dgm:prSet presAssocID="{7BEE6107-4192-4B19-BB5C-F40EAB182F1C}" presName="connSite1" presStyleCnt="0"/>
      <dgm:spPr/>
    </dgm:pt>
    <dgm:pt modelId="{3FAFFEA7-EE1F-42A8-B9F6-E0AEF1D85DA4}" type="pres">
      <dgm:prSet presAssocID="{C38D2107-A48D-4BDD-A353-A9E9A515589F}" presName="Name9" presStyleLbl="sibTrans2D1" presStyleIdx="0" presStyleCnt="3"/>
      <dgm:spPr/>
    </dgm:pt>
    <dgm:pt modelId="{BD9D740E-2A70-4D4B-BB2F-8A117B0463F4}" type="pres">
      <dgm:prSet presAssocID="{5A66D4ED-B418-4FCB-B721-5FFE3EA3C49D}" presName="composite2" presStyleCnt="0"/>
      <dgm:spPr/>
    </dgm:pt>
    <dgm:pt modelId="{E1C01BD8-943E-4A01-8B3A-A7FC7000A2F1}" type="pres">
      <dgm:prSet presAssocID="{5A66D4ED-B418-4FCB-B721-5FFE3EA3C49D}" presName="dummyNode2" presStyleLbl="node1" presStyleIdx="0" presStyleCnt="4"/>
      <dgm:spPr/>
    </dgm:pt>
    <dgm:pt modelId="{448E5B41-3700-4813-A943-6A1FA9D6C01C}" type="pres">
      <dgm:prSet presAssocID="{5A66D4ED-B418-4FCB-B721-5FFE3EA3C49D}" presName="childNode2" presStyleLbl="bgAcc1" presStyleIdx="1" presStyleCnt="4">
        <dgm:presLayoutVars>
          <dgm:bulletEnabled val="1"/>
        </dgm:presLayoutVars>
      </dgm:prSet>
      <dgm:spPr/>
    </dgm:pt>
    <dgm:pt modelId="{C47B5953-02CF-4747-9F78-147C585DBB99}" type="pres">
      <dgm:prSet presAssocID="{5A66D4ED-B418-4FCB-B721-5FFE3EA3C49D}" presName="childNode2tx" presStyleLbl="bgAcc1" presStyleIdx="1" presStyleCnt="4">
        <dgm:presLayoutVars>
          <dgm:bulletEnabled val="1"/>
        </dgm:presLayoutVars>
      </dgm:prSet>
      <dgm:spPr/>
    </dgm:pt>
    <dgm:pt modelId="{FE84E7D3-C121-40C4-824C-92AEBA85D7B6}" type="pres">
      <dgm:prSet presAssocID="{5A66D4ED-B418-4FCB-B721-5FFE3EA3C49D}" presName="parentNode2" presStyleLbl="node1" presStyleIdx="1" presStyleCnt="4">
        <dgm:presLayoutVars>
          <dgm:chMax val="0"/>
          <dgm:bulletEnabled val="1"/>
        </dgm:presLayoutVars>
      </dgm:prSet>
      <dgm:spPr/>
    </dgm:pt>
    <dgm:pt modelId="{A6900221-81ED-4D14-9000-217E5175B949}" type="pres">
      <dgm:prSet presAssocID="{5A66D4ED-B418-4FCB-B721-5FFE3EA3C49D}" presName="connSite2" presStyleCnt="0"/>
      <dgm:spPr/>
    </dgm:pt>
    <dgm:pt modelId="{3602355C-1CB3-466E-B860-D9929BB4E61D}" type="pres">
      <dgm:prSet presAssocID="{3556E79A-3F28-41A1-A28F-E04DA1DE0243}" presName="Name18" presStyleLbl="sibTrans2D1" presStyleIdx="1" presStyleCnt="3"/>
      <dgm:spPr/>
    </dgm:pt>
    <dgm:pt modelId="{39A7E2AB-0E63-4312-A6DC-39C4D22A9119}" type="pres">
      <dgm:prSet presAssocID="{90885C60-A1DE-4816-A383-3064C8283B63}" presName="composite1" presStyleCnt="0"/>
      <dgm:spPr/>
    </dgm:pt>
    <dgm:pt modelId="{694FAA41-3D82-4898-9650-C13BEB9C59CB}" type="pres">
      <dgm:prSet presAssocID="{90885C60-A1DE-4816-A383-3064C8283B63}" presName="dummyNode1" presStyleLbl="node1" presStyleIdx="1" presStyleCnt="4"/>
      <dgm:spPr/>
    </dgm:pt>
    <dgm:pt modelId="{DC3AA59D-5130-497C-A753-4285DAF1118F}" type="pres">
      <dgm:prSet presAssocID="{90885C60-A1DE-4816-A383-3064C8283B63}" presName="childNode1" presStyleLbl="bgAcc1" presStyleIdx="2" presStyleCnt="4">
        <dgm:presLayoutVars>
          <dgm:bulletEnabled val="1"/>
        </dgm:presLayoutVars>
      </dgm:prSet>
      <dgm:spPr/>
    </dgm:pt>
    <dgm:pt modelId="{9A2CF2E6-6F01-4857-82E3-B9CD2909D879}" type="pres">
      <dgm:prSet presAssocID="{90885C60-A1DE-4816-A383-3064C8283B63}" presName="childNode1tx" presStyleLbl="bgAcc1" presStyleIdx="2" presStyleCnt="4">
        <dgm:presLayoutVars>
          <dgm:bulletEnabled val="1"/>
        </dgm:presLayoutVars>
      </dgm:prSet>
      <dgm:spPr/>
    </dgm:pt>
    <dgm:pt modelId="{4C22B5AF-7E19-4A63-A3EF-6C7922BE50C8}" type="pres">
      <dgm:prSet presAssocID="{90885C60-A1DE-4816-A383-3064C8283B63}" presName="parentNode1" presStyleLbl="node1" presStyleIdx="2" presStyleCnt="4">
        <dgm:presLayoutVars>
          <dgm:chMax val="1"/>
          <dgm:bulletEnabled val="1"/>
        </dgm:presLayoutVars>
      </dgm:prSet>
      <dgm:spPr/>
    </dgm:pt>
    <dgm:pt modelId="{2BC5B51E-A6E3-4F82-9FA8-0F119460600B}" type="pres">
      <dgm:prSet presAssocID="{90885C60-A1DE-4816-A383-3064C8283B63}" presName="connSite1" presStyleCnt="0"/>
      <dgm:spPr/>
    </dgm:pt>
    <dgm:pt modelId="{CF3FE060-3C8E-4D3C-9E43-34FB70F781F4}" type="pres">
      <dgm:prSet presAssocID="{D1ABF66C-FE40-484C-B85D-49858A110156}" presName="Name9" presStyleLbl="sibTrans2D1" presStyleIdx="2" presStyleCnt="3"/>
      <dgm:spPr/>
    </dgm:pt>
    <dgm:pt modelId="{3183BC1E-A005-4FF5-84E8-5F2F8F4A48A6}" type="pres">
      <dgm:prSet presAssocID="{0E625C31-4735-4FCC-980E-34C28B34AE19}" presName="composite2" presStyleCnt="0"/>
      <dgm:spPr/>
    </dgm:pt>
    <dgm:pt modelId="{67F8ECC7-FCCC-4545-AC16-13FC3D07B8DF}" type="pres">
      <dgm:prSet presAssocID="{0E625C31-4735-4FCC-980E-34C28B34AE19}" presName="dummyNode2" presStyleLbl="node1" presStyleIdx="2" presStyleCnt="4"/>
      <dgm:spPr/>
    </dgm:pt>
    <dgm:pt modelId="{3DF40C69-DE57-4F03-A3DF-871057E6CD4C}" type="pres">
      <dgm:prSet presAssocID="{0E625C31-4735-4FCC-980E-34C28B34AE19}" presName="childNode2" presStyleLbl="bgAcc1" presStyleIdx="3" presStyleCnt="4">
        <dgm:presLayoutVars>
          <dgm:bulletEnabled val="1"/>
        </dgm:presLayoutVars>
      </dgm:prSet>
      <dgm:spPr/>
    </dgm:pt>
    <dgm:pt modelId="{E16C3A49-EDBC-4AD0-99AE-9B89414C88E0}" type="pres">
      <dgm:prSet presAssocID="{0E625C31-4735-4FCC-980E-34C28B34AE19}" presName="childNode2tx" presStyleLbl="bgAcc1" presStyleIdx="3" presStyleCnt="4">
        <dgm:presLayoutVars>
          <dgm:bulletEnabled val="1"/>
        </dgm:presLayoutVars>
      </dgm:prSet>
      <dgm:spPr/>
    </dgm:pt>
    <dgm:pt modelId="{EEBD36D2-AE77-4C2E-9F38-38A25B1C6194}" type="pres">
      <dgm:prSet presAssocID="{0E625C31-4735-4FCC-980E-34C28B34AE19}" presName="parentNode2" presStyleLbl="node1" presStyleIdx="3" presStyleCnt="4">
        <dgm:presLayoutVars>
          <dgm:chMax val="0"/>
          <dgm:bulletEnabled val="1"/>
        </dgm:presLayoutVars>
      </dgm:prSet>
      <dgm:spPr/>
    </dgm:pt>
    <dgm:pt modelId="{5731A1A5-5D41-40D5-8C6F-46C53C84E331}" type="pres">
      <dgm:prSet presAssocID="{0E625C31-4735-4FCC-980E-34C28B34AE19}" presName="connSite2" presStyleCnt="0"/>
      <dgm:spPr/>
    </dgm:pt>
  </dgm:ptLst>
  <dgm:cxnLst>
    <dgm:cxn modelId="{1695E802-CDEC-4CAC-A22B-971E21B9F63C}" type="presOf" srcId="{87599CDC-1B90-4572-93DB-79F9AEF8BD39}" destId="{DC3AA59D-5130-497C-A753-4285DAF1118F}" srcOrd="0" destOrd="0" presId="urn:microsoft.com/office/officeart/2005/8/layout/hProcess4"/>
    <dgm:cxn modelId="{59773910-B1BE-440D-A76C-2269CA00DF2B}" type="presOf" srcId="{90885C60-A1DE-4816-A383-3064C8283B63}" destId="{4C22B5AF-7E19-4A63-A3EF-6C7922BE50C8}" srcOrd="0" destOrd="0" presId="urn:microsoft.com/office/officeart/2005/8/layout/hProcess4"/>
    <dgm:cxn modelId="{C8B1851A-ADED-497F-BC20-36A06A0FDE1E}" type="presOf" srcId="{7BEE6107-4192-4B19-BB5C-F40EAB182F1C}" destId="{C2F05E97-03BC-4440-8025-F5AFC07501E2}" srcOrd="0" destOrd="0" presId="urn:microsoft.com/office/officeart/2005/8/layout/hProcess4"/>
    <dgm:cxn modelId="{05DF2825-1ADF-4606-89B7-16954E224BA9}" type="presOf" srcId="{CBAACE95-93A5-41FF-8D0D-6280FCE201AF}" destId="{C47B5953-02CF-4747-9F78-147C585DBB99}" srcOrd="1" destOrd="0" presId="urn:microsoft.com/office/officeart/2005/8/layout/hProcess4"/>
    <dgm:cxn modelId="{C7115A2F-86F2-4F1A-9790-3222E8002349}" type="presOf" srcId="{F3BC64BB-DF05-43D2-B6AD-3C6A2C554FEE}" destId="{B295DB6C-A2CA-4092-B112-4D68AB19C308}" srcOrd="0" destOrd="1" presId="urn:microsoft.com/office/officeart/2005/8/layout/hProcess4"/>
    <dgm:cxn modelId="{6CEDB92F-60F6-4347-B444-4744F1413DAB}" type="presOf" srcId="{CBAACE95-93A5-41FF-8D0D-6280FCE201AF}" destId="{448E5B41-3700-4813-A943-6A1FA9D6C01C}" srcOrd="0" destOrd="0" presId="urn:microsoft.com/office/officeart/2005/8/layout/hProcess4"/>
    <dgm:cxn modelId="{DEBF4D32-6FCC-4A36-A34E-3FD6C62F9862}" type="presOf" srcId="{DC902ED6-EAFD-4066-BA67-ABD727D49667}" destId="{E16C3A49-EDBC-4AD0-99AE-9B89414C88E0}" srcOrd="1" destOrd="1" presId="urn:microsoft.com/office/officeart/2005/8/layout/hProcess4"/>
    <dgm:cxn modelId="{653B663A-DBC4-44A8-9A41-E56F072A68C6}" type="presOf" srcId="{3556E79A-3F28-41A1-A28F-E04DA1DE0243}" destId="{3602355C-1CB3-466E-B860-D9929BB4E61D}" srcOrd="0" destOrd="0" presId="urn:microsoft.com/office/officeart/2005/8/layout/hProcess4"/>
    <dgm:cxn modelId="{0D470C60-80B1-4A32-AE6F-681D37D05125}" type="presOf" srcId="{DC902ED6-EAFD-4066-BA67-ABD727D49667}" destId="{3DF40C69-DE57-4F03-A3DF-871057E6CD4C}" srcOrd="0" destOrd="1" presId="urn:microsoft.com/office/officeart/2005/8/layout/hProcess4"/>
    <dgm:cxn modelId="{6494FF42-D9A2-4D08-A5D4-9E94F766B066}" type="presOf" srcId="{5A66D4ED-B418-4FCB-B721-5FFE3EA3C49D}" destId="{FE84E7D3-C121-40C4-824C-92AEBA85D7B6}" srcOrd="0" destOrd="0" presId="urn:microsoft.com/office/officeart/2005/8/layout/hProcess4"/>
    <dgm:cxn modelId="{4034A869-CAAB-4B05-B7B2-72B9234AA8B8}" type="presOf" srcId="{EAFB0B3C-466A-48BD-BE01-D10A252E4900}" destId="{B295DB6C-A2CA-4092-B112-4D68AB19C308}" srcOrd="0" destOrd="0" presId="urn:microsoft.com/office/officeart/2005/8/layout/hProcess4"/>
    <dgm:cxn modelId="{D23B416A-D420-4C68-86AA-FD2D1877F77E}" srcId="{0E625C31-4735-4FCC-980E-34C28B34AE19}" destId="{EBA0EE30-33FE-4F9D-A812-4A489E2526FE}" srcOrd="0" destOrd="0" parTransId="{960F8ED0-1CEA-4643-9961-F98C4B971EAD}" sibTransId="{35D7AC0D-1654-4129-8576-7FA97B5D1D90}"/>
    <dgm:cxn modelId="{DD5B1A70-CB40-49A0-B3E2-8562905276B2}" type="presOf" srcId="{87599CDC-1B90-4572-93DB-79F9AEF8BD39}" destId="{9A2CF2E6-6F01-4857-82E3-B9CD2909D879}" srcOrd="1" destOrd="0" presId="urn:microsoft.com/office/officeart/2005/8/layout/hProcess4"/>
    <dgm:cxn modelId="{AA30A555-F821-49F7-918F-84290A350593}" type="presOf" srcId="{9DCA2A7A-F8ED-4B3D-B265-D44752BBE825}" destId="{9A2CF2E6-6F01-4857-82E3-B9CD2909D879}" srcOrd="1" destOrd="1" presId="urn:microsoft.com/office/officeart/2005/8/layout/hProcess4"/>
    <dgm:cxn modelId="{258B4C98-D842-447F-B87F-FCB83F5EA42A}" srcId="{03AD3C20-1983-4DD8-9C5B-8FBE0A538B96}" destId="{7BEE6107-4192-4B19-BB5C-F40EAB182F1C}" srcOrd="0" destOrd="0" parTransId="{FA7309E7-C135-4AF9-BF9A-E9E2AD4ED42F}" sibTransId="{C38D2107-A48D-4BDD-A353-A9E9A515589F}"/>
    <dgm:cxn modelId="{502E0E9A-FC89-4874-B675-DB42D2C0D522}" srcId="{0E625C31-4735-4FCC-980E-34C28B34AE19}" destId="{DC902ED6-EAFD-4066-BA67-ABD727D49667}" srcOrd="1" destOrd="0" parTransId="{D21FCB2A-DEDA-4109-B3A2-1DEDC6C230E4}" sibTransId="{DAC23B30-04F2-4218-9A9C-5CEE6F8A3DA6}"/>
    <dgm:cxn modelId="{636C269E-8D5F-43E9-8BD9-42A746D5F998}" type="presOf" srcId="{03AD3C20-1983-4DD8-9C5B-8FBE0A538B96}" destId="{C11A826E-6805-4645-BD16-127BA670745E}" srcOrd="0" destOrd="0" presId="urn:microsoft.com/office/officeart/2005/8/layout/hProcess4"/>
    <dgm:cxn modelId="{F19E689F-EFAE-4741-8D5C-FD5278FB13C0}" type="presOf" srcId="{C38D2107-A48D-4BDD-A353-A9E9A515589F}" destId="{3FAFFEA7-EE1F-42A8-B9F6-E0AEF1D85DA4}" srcOrd="0" destOrd="0" presId="urn:microsoft.com/office/officeart/2005/8/layout/hProcess4"/>
    <dgm:cxn modelId="{875896A0-32C9-4E55-865A-C10834FEA5B4}" type="presOf" srcId="{9DCA2A7A-F8ED-4B3D-B265-D44752BBE825}" destId="{DC3AA59D-5130-497C-A753-4285DAF1118F}" srcOrd="0" destOrd="1" presId="urn:microsoft.com/office/officeart/2005/8/layout/hProcess4"/>
    <dgm:cxn modelId="{A9D358A6-ACB9-43AE-97DF-C99CEDD0F00E}" srcId="{7BEE6107-4192-4B19-BB5C-F40EAB182F1C}" destId="{EAFB0B3C-466A-48BD-BE01-D10A252E4900}" srcOrd="0" destOrd="0" parTransId="{4184B434-831D-41E0-A7C7-56E92C587B98}" sibTransId="{CE2E175F-9690-49F8-9D5D-0D9E3DB283AE}"/>
    <dgm:cxn modelId="{BBF02CA8-614E-4B06-B61D-12F3A44E10DA}" type="presOf" srcId="{F3BC64BB-DF05-43D2-B6AD-3C6A2C554FEE}" destId="{0290B15A-D6D1-4C16-944C-29169E13A374}" srcOrd="1" destOrd="1" presId="urn:microsoft.com/office/officeart/2005/8/layout/hProcess4"/>
    <dgm:cxn modelId="{D44FBCAC-DD13-4874-83D9-8EC9879C37D3}" srcId="{03AD3C20-1983-4DD8-9C5B-8FBE0A538B96}" destId="{0E625C31-4735-4FCC-980E-34C28B34AE19}" srcOrd="3" destOrd="0" parTransId="{B729C6C4-60F8-41B3-B605-C710EB48C216}" sibTransId="{41CDBF94-0377-42A9-B59D-670B1B2E4ACF}"/>
    <dgm:cxn modelId="{F78D98B3-24F7-47BB-B0F6-3F4F606CC726}" srcId="{90885C60-A1DE-4816-A383-3064C8283B63}" destId="{87599CDC-1B90-4572-93DB-79F9AEF8BD39}" srcOrd="0" destOrd="0" parTransId="{2560BA31-C4C8-4142-BBE1-C54EBE2FD5BD}" sibTransId="{5A16FDFA-DA51-4E8C-999E-99C716C42DE2}"/>
    <dgm:cxn modelId="{3FD40ABD-5059-43C9-AB8C-74A879F996DF}" type="presOf" srcId="{EBA0EE30-33FE-4F9D-A812-4A489E2526FE}" destId="{E16C3A49-EDBC-4AD0-99AE-9B89414C88E0}" srcOrd="1" destOrd="0" presId="urn:microsoft.com/office/officeart/2005/8/layout/hProcess4"/>
    <dgm:cxn modelId="{7E533FCA-2E6A-4607-BBA8-C12088BA57A0}" type="presOf" srcId="{D1ABF66C-FE40-484C-B85D-49858A110156}" destId="{CF3FE060-3C8E-4D3C-9E43-34FB70F781F4}" srcOrd="0" destOrd="0" presId="urn:microsoft.com/office/officeart/2005/8/layout/hProcess4"/>
    <dgm:cxn modelId="{1AE0EBD4-9701-4DCF-9D6E-A83C4B431637}" srcId="{03AD3C20-1983-4DD8-9C5B-8FBE0A538B96}" destId="{5A66D4ED-B418-4FCB-B721-5FFE3EA3C49D}" srcOrd="1" destOrd="0" parTransId="{87EFB996-F598-4467-98D7-DC6009E3A855}" sibTransId="{3556E79A-3F28-41A1-A28F-E04DA1DE0243}"/>
    <dgm:cxn modelId="{FC81D7DA-9E80-4167-8677-A0ABDD800BE9}" srcId="{5A66D4ED-B418-4FCB-B721-5FFE3EA3C49D}" destId="{CBAACE95-93A5-41FF-8D0D-6280FCE201AF}" srcOrd="0" destOrd="0" parTransId="{D00BB82F-6D66-4973-8AC3-30A96BD04923}" sibTransId="{7FA52AF8-C61F-4C16-A6E9-0A9402AB097B}"/>
    <dgm:cxn modelId="{34E9A0DB-06E5-4462-8AE7-E0419FA0FBDF}" srcId="{7BEE6107-4192-4B19-BB5C-F40EAB182F1C}" destId="{F3BC64BB-DF05-43D2-B6AD-3C6A2C554FEE}" srcOrd="1" destOrd="0" parTransId="{694828E3-6B58-46C4-B8FF-0743BD5C4E08}" sibTransId="{759E64BC-3B90-47EF-BA0F-9F91B16A58B8}"/>
    <dgm:cxn modelId="{0176C4E1-BB67-4DBF-872C-9B2B7D2AB34B}" type="presOf" srcId="{EAFB0B3C-466A-48BD-BE01-D10A252E4900}" destId="{0290B15A-D6D1-4C16-944C-29169E13A374}" srcOrd="1" destOrd="0" presId="urn:microsoft.com/office/officeart/2005/8/layout/hProcess4"/>
    <dgm:cxn modelId="{4E321FEA-AA8E-452B-8249-2A1000938E0D}" srcId="{03AD3C20-1983-4DD8-9C5B-8FBE0A538B96}" destId="{90885C60-A1DE-4816-A383-3064C8283B63}" srcOrd="2" destOrd="0" parTransId="{6FF19D6C-BBA4-4B32-B9A4-97C9BDB6D1BB}" sibTransId="{D1ABF66C-FE40-484C-B85D-49858A110156}"/>
    <dgm:cxn modelId="{7B0272EB-AD99-4087-9B64-2BBE6C731488}" type="presOf" srcId="{EBA0EE30-33FE-4F9D-A812-4A489E2526FE}" destId="{3DF40C69-DE57-4F03-A3DF-871057E6CD4C}" srcOrd="0" destOrd="0" presId="urn:microsoft.com/office/officeart/2005/8/layout/hProcess4"/>
    <dgm:cxn modelId="{973D5FF4-2534-41F4-AA5A-F441EACB75BC}" srcId="{90885C60-A1DE-4816-A383-3064C8283B63}" destId="{9DCA2A7A-F8ED-4B3D-B265-D44752BBE825}" srcOrd="1" destOrd="0" parTransId="{48286235-6D04-46B6-90C8-B5BA3377AA88}" sibTransId="{574BBAE0-631D-4997-8878-7EC93335D4EA}"/>
    <dgm:cxn modelId="{F4AECBFA-F6C7-48EA-967F-97123383CE8B}" type="presOf" srcId="{0E625C31-4735-4FCC-980E-34C28B34AE19}" destId="{EEBD36D2-AE77-4C2E-9F38-38A25B1C6194}" srcOrd="0" destOrd="0" presId="urn:microsoft.com/office/officeart/2005/8/layout/hProcess4"/>
    <dgm:cxn modelId="{B9D033FB-2543-465E-9FB6-C6877285F6F3}" type="presParOf" srcId="{C11A826E-6805-4645-BD16-127BA670745E}" destId="{690031D9-4AF1-4B9B-A30C-47568122179C}" srcOrd="0" destOrd="0" presId="urn:microsoft.com/office/officeart/2005/8/layout/hProcess4"/>
    <dgm:cxn modelId="{F6F1DA0E-BC14-4ACA-82AE-3B471C3F6082}" type="presParOf" srcId="{C11A826E-6805-4645-BD16-127BA670745E}" destId="{51E0CACB-2D6B-4A83-B45F-2A6343CAE23F}" srcOrd="1" destOrd="0" presId="urn:microsoft.com/office/officeart/2005/8/layout/hProcess4"/>
    <dgm:cxn modelId="{B91ADF03-BB18-415E-AEDF-DD7763EB4E7A}" type="presParOf" srcId="{C11A826E-6805-4645-BD16-127BA670745E}" destId="{2DE45A61-66EC-4E8C-B979-1EAAC71C47C1}" srcOrd="2" destOrd="0" presId="urn:microsoft.com/office/officeart/2005/8/layout/hProcess4"/>
    <dgm:cxn modelId="{C0239F71-7DC4-43DC-80D5-CB239E496F54}" type="presParOf" srcId="{2DE45A61-66EC-4E8C-B979-1EAAC71C47C1}" destId="{1D45511E-5FDC-42EE-9F99-BA9E65DB34A1}" srcOrd="0" destOrd="0" presId="urn:microsoft.com/office/officeart/2005/8/layout/hProcess4"/>
    <dgm:cxn modelId="{D4D0B7F1-1E3A-4CAD-9DB1-487A394A1F71}" type="presParOf" srcId="{1D45511E-5FDC-42EE-9F99-BA9E65DB34A1}" destId="{C0DB39C9-7DDC-4EC1-9441-36152A323BDC}" srcOrd="0" destOrd="0" presId="urn:microsoft.com/office/officeart/2005/8/layout/hProcess4"/>
    <dgm:cxn modelId="{A871E1CF-E0C9-4BF5-8EC7-5A6AEF113469}" type="presParOf" srcId="{1D45511E-5FDC-42EE-9F99-BA9E65DB34A1}" destId="{B295DB6C-A2CA-4092-B112-4D68AB19C308}" srcOrd="1" destOrd="0" presId="urn:microsoft.com/office/officeart/2005/8/layout/hProcess4"/>
    <dgm:cxn modelId="{9C3BEEEC-4769-41AF-90C6-FE47DAF5D372}" type="presParOf" srcId="{1D45511E-5FDC-42EE-9F99-BA9E65DB34A1}" destId="{0290B15A-D6D1-4C16-944C-29169E13A374}" srcOrd="2" destOrd="0" presId="urn:microsoft.com/office/officeart/2005/8/layout/hProcess4"/>
    <dgm:cxn modelId="{6016FA77-CE00-437D-88B0-2A6D310484F9}" type="presParOf" srcId="{1D45511E-5FDC-42EE-9F99-BA9E65DB34A1}" destId="{C2F05E97-03BC-4440-8025-F5AFC07501E2}" srcOrd="3" destOrd="0" presId="urn:microsoft.com/office/officeart/2005/8/layout/hProcess4"/>
    <dgm:cxn modelId="{8CC7067F-1D4D-43AE-8E54-97CB3D416297}" type="presParOf" srcId="{1D45511E-5FDC-42EE-9F99-BA9E65DB34A1}" destId="{9E99BC87-8644-4604-9567-94F6CE7385A2}" srcOrd="4" destOrd="0" presId="urn:microsoft.com/office/officeart/2005/8/layout/hProcess4"/>
    <dgm:cxn modelId="{D9C188C6-EC89-4F55-8014-B9AEB4FF3B0C}" type="presParOf" srcId="{2DE45A61-66EC-4E8C-B979-1EAAC71C47C1}" destId="{3FAFFEA7-EE1F-42A8-B9F6-E0AEF1D85DA4}" srcOrd="1" destOrd="0" presId="urn:microsoft.com/office/officeart/2005/8/layout/hProcess4"/>
    <dgm:cxn modelId="{5E4AE6F5-1689-4B23-8F12-2D04EBB59AB4}" type="presParOf" srcId="{2DE45A61-66EC-4E8C-B979-1EAAC71C47C1}" destId="{BD9D740E-2A70-4D4B-BB2F-8A117B0463F4}" srcOrd="2" destOrd="0" presId="urn:microsoft.com/office/officeart/2005/8/layout/hProcess4"/>
    <dgm:cxn modelId="{E906D3E3-E36F-4158-ADCD-78B8F3710D44}" type="presParOf" srcId="{BD9D740E-2A70-4D4B-BB2F-8A117B0463F4}" destId="{E1C01BD8-943E-4A01-8B3A-A7FC7000A2F1}" srcOrd="0" destOrd="0" presId="urn:microsoft.com/office/officeart/2005/8/layout/hProcess4"/>
    <dgm:cxn modelId="{8767EDE4-884A-487F-B64E-C99C856D2314}" type="presParOf" srcId="{BD9D740E-2A70-4D4B-BB2F-8A117B0463F4}" destId="{448E5B41-3700-4813-A943-6A1FA9D6C01C}" srcOrd="1" destOrd="0" presId="urn:microsoft.com/office/officeart/2005/8/layout/hProcess4"/>
    <dgm:cxn modelId="{5F388877-2CF0-4B2D-9CD9-90757DA79DD3}" type="presParOf" srcId="{BD9D740E-2A70-4D4B-BB2F-8A117B0463F4}" destId="{C47B5953-02CF-4747-9F78-147C585DBB99}" srcOrd="2" destOrd="0" presId="urn:microsoft.com/office/officeart/2005/8/layout/hProcess4"/>
    <dgm:cxn modelId="{37B08B5D-74A6-4460-B357-76436344689D}" type="presParOf" srcId="{BD9D740E-2A70-4D4B-BB2F-8A117B0463F4}" destId="{FE84E7D3-C121-40C4-824C-92AEBA85D7B6}" srcOrd="3" destOrd="0" presId="urn:microsoft.com/office/officeart/2005/8/layout/hProcess4"/>
    <dgm:cxn modelId="{09623B3D-6C59-4840-85C3-778571BF0B6F}" type="presParOf" srcId="{BD9D740E-2A70-4D4B-BB2F-8A117B0463F4}" destId="{A6900221-81ED-4D14-9000-217E5175B949}" srcOrd="4" destOrd="0" presId="urn:microsoft.com/office/officeart/2005/8/layout/hProcess4"/>
    <dgm:cxn modelId="{6562D35C-B497-4E8A-95E2-4C638A3664DD}" type="presParOf" srcId="{2DE45A61-66EC-4E8C-B979-1EAAC71C47C1}" destId="{3602355C-1CB3-466E-B860-D9929BB4E61D}" srcOrd="3" destOrd="0" presId="urn:microsoft.com/office/officeart/2005/8/layout/hProcess4"/>
    <dgm:cxn modelId="{4851F452-2F1A-49E7-A8FA-398E98970822}" type="presParOf" srcId="{2DE45A61-66EC-4E8C-B979-1EAAC71C47C1}" destId="{39A7E2AB-0E63-4312-A6DC-39C4D22A9119}" srcOrd="4" destOrd="0" presId="urn:microsoft.com/office/officeart/2005/8/layout/hProcess4"/>
    <dgm:cxn modelId="{0D0B006A-60B4-4A35-A5C7-8E57ADE25D3A}" type="presParOf" srcId="{39A7E2AB-0E63-4312-A6DC-39C4D22A9119}" destId="{694FAA41-3D82-4898-9650-C13BEB9C59CB}" srcOrd="0" destOrd="0" presId="urn:microsoft.com/office/officeart/2005/8/layout/hProcess4"/>
    <dgm:cxn modelId="{09058492-AB6E-46C0-B9C5-7D9F9ED10FB3}" type="presParOf" srcId="{39A7E2AB-0E63-4312-A6DC-39C4D22A9119}" destId="{DC3AA59D-5130-497C-A753-4285DAF1118F}" srcOrd="1" destOrd="0" presId="urn:microsoft.com/office/officeart/2005/8/layout/hProcess4"/>
    <dgm:cxn modelId="{606C4BD6-9A91-4457-81E7-63C2B8087842}" type="presParOf" srcId="{39A7E2AB-0E63-4312-A6DC-39C4D22A9119}" destId="{9A2CF2E6-6F01-4857-82E3-B9CD2909D879}" srcOrd="2" destOrd="0" presId="urn:microsoft.com/office/officeart/2005/8/layout/hProcess4"/>
    <dgm:cxn modelId="{73474AAC-75F4-43EA-B132-14EC4ACFBC57}" type="presParOf" srcId="{39A7E2AB-0E63-4312-A6DC-39C4D22A9119}" destId="{4C22B5AF-7E19-4A63-A3EF-6C7922BE50C8}" srcOrd="3" destOrd="0" presId="urn:microsoft.com/office/officeart/2005/8/layout/hProcess4"/>
    <dgm:cxn modelId="{C7D91051-BEA0-4CB9-A1EE-DE7EDF28AE34}" type="presParOf" srcId="{39A7E2AB-0E63-4312-A6DC-39C4D22A9119}" destId="{2BC5B51E-A6E3-4F82-9FA8-0F119460600B}" srcOrd="4" destOrd="0" presId="urn:microsoft.com/office/officeart/2005/8/layout/hProcess4"/>
    <dgm:cxn modelId="{069CD388-232B-4D85-BAFB-4E0548B8B00D}" type="presParOf" srcId="{2DE45A61-66EC-4E8C-B979-1EAAC71C47C1}" destId="{CF3FE060-3C8E-4D3C-9E43-34FB70F781F4}" srcOrd="5" destOrd="0" presId="urn:microsoft.com/office/officeart/2005/8/layout/hProcess4"/>
    <dgm:cxn modelId="{C8AE0A7C-D0D9-4FDE-BFEE-5878D1184EB3}" type="presParOf" srcId="{2DE45A61-66EC-4E8C-B979-1EAAC71C47C1}" destId="{3183BC1E-A005-4FF5-84E8-5F2F8F4A48A6}" srcOrd="6" destOrd="0" presId="urn:microsoft.com/office/officeart/2005/8/layout/hProcess4"/>
    <dgm:cxn modelId="{46A64C42-57D5-4FB5-AD19-12406FFCF615}" type="presParOf" srcId="{3183BC1E-A005-4FF5-84E8-5F2F8F4A48A6}" destId="{67F8ECC7-FCCC-4545-AC16-13FC3D07B8DF}" srcOrd="0" destOrd="0" presId="urn:microsoft.com/office/officeart/2005/8/layout/hProcess4"/>
    <dgm:cxn modelId="{E3DD8859-A4A9-4964-8C0E-87014DDD1C9D}" type="presParOf" srcId="{3183BC1E-A005-4FF5-84E8-5F2F8F4A48A6}" destId="{3DF40C69-DE57-4F03-A3DF-871057E6CD4C}" srcOrd="1" destOrd="0" presId="urn:microsoft.com/office/officeart/2005/8/layout/hProcess4"/>
    <dgm:cxn modelId="{7331713D-28DF-4906-B181-20B264DF558B}" type="presParOf" srcId="{3183BC1E-A005-4FF5-84E8-5F2F8F4A48A6}" destId="{E16C3A49-EDBC-4AD0-99AE-9B89414C88E0}" srcOrd="2" destOrd="0" presId="urn:microsoft.com/office/officeart/2005/8/layout/hProcess4"/>
    <dgm:cxn modelId="{6F06ADB3-730F-4BC1-82F7-FC2703EAF42C}" type="presParOf" srcId="{3183BC1E-A005-4FF5-84E8-5F2F8F4A48A6}" destId="{EEBD36D2-AE77-4C2E-9F38-38A25B1C6194}" srcOrd="3" destOrd="0" presId="urn:microsoft.com/office/officeart/2005/8/layout/hProcess4"/>
    <dgm:cxn modelId="{D3FE1E3F-17FF-4077-84A9-9114CBB9DA56}" type="presParOf" srcId="{3183BC1E-A005-4FF5-84E8-5F2F8F4A48A6}" destId="{5731A1A5-5D41-40D5-8C6F-46C53C84E331}"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51976-4892-4195-801F-5FE606DE5C86}" type="doc">
      <dgm:prSet loTypeId="urn:microsoft.com/office/officeart/2008/layout/BendingPictureCaptionList" loCatId="picture" qsTypeId="urn:microsoft.com/office/officeart/2005/8/quickstyle/simple1" qsCatId="simple" csTypeId="urn:microsoft.com/office/officeart/2005/8/colors/colorful4" csCatId="colorful" phldr="1"/>
      <dgm:spPr/>
      <dgm:t>
        <a:bodyPr/>
        <a:lstStyle/>
        <a:p>
          <a:endParaRPr lang="pt-BR"/>
        </a:p>
      </dgm:t>
    </dgm:pt>
    <dgm:pt modelId="{D32696C4-6C8C-4D9A-858C-7D531397E04F}">
      <dgm:prSet phldrT="[Texto]" custT="1"/>
      <dgm:spPr/>
      <dgm:t>
        <a:bodyPr/>
        <a:lstStyle/>
        <a:p>
          <a:r>
            <a:rPr lang="pt-BR" sz="1600" b="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Painel de Acompanhamento de Temas e Propostas Regulatórias</a:t>
          </a:r>
          <a:r>
            <a:rPr lang="pt-BR" sz="1600" b="0">
              <a:solidFill>
                <a:schemeClr val="tx1"/>
              </a:solidFill>
            </a:rPr>
            <a:t> (atualização diária</a:t>
          </a:r>
          <a:r>
            <a:rPr lang="pt-BR" sz="1600">
              <a:solidFill>
                <a:schemeClr val="tx1"/>
              </a:solidFill>
            </a:rPr>
            <a:t>)</a:t>
          </a:r>
        </a:p>
      </dgm:t>
    </dgm:pt>
    <dgm:pt modelId="{BAD2BFF5-9967-4BAF-8204-FF6CB7835509}" type="parTrans" cxnId="{A42F0D5F-F29C-4446-9EDD-07AA3A053D9E}">
      <dgm:prSet/>
      <dgm:spPr/>
      <dgm:t>
        <a:bodyPr/>
        <a:lstStyle/>
        <a:p>
          <a:endParaRPr lang="pt-BR"/>
        </a:p>
      </dgm:t>
    </dgm:pt>
    <dgm:pt modelId="{AA51ABF7-74D6-40A7-86B7-CAE863ADB9A7}" type="sibTrans" cxnId="{A42F0D5F-F29C-4446-9EDD-07AA3A053D9E}">
      <dgm:prSet/>
      <dgm:spPr/>
      <dgm:t>
        <a:bodyPr/>
        <a:lstStyle/>
        <a:p>
          <a:endParaRPr lang="pt-BR"/>
        </a:p>
      </dgm:t>
    </dgm:pt>
    <dgm:pt modelId="{677246EB-6AB7-47D7-9519-8A5930884375}">
      <dgm:prSet phldrT="[Texto]" custT="1"/>
      <dgm:spPr/>
      <dgm:t>
        <a:bodyPr/>
        <a:lstStyle/>
        <a:p>
          <a:r>
            <a:rPr lang="pt-BR" sz="16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Planilha de acompanhamento de temas e propostas regulatória</a:t>
          </a:r>
          <a:r>
            <a:rPr lang="pt-BR" sz="1600">
              <a:solidFill>
                <a:schemeClr val="tx1"/>
              </a:solidFill>
            </a:rPr>
            <a:t> (atualização quinzenal)</a:t>
          </a:r>
        </a:p>
      </dgm:t>
    </dgm:pt>
    <dgm:pt modelId="{918ED1F7-A52C-4EB8-8BF2-B13F7BC1065C}" type="parTrans" cxnId="{713CA5AD-94AB-4D56-899F-918F87B02A49}">
      <dgm:prSet/>
      <dgm:spPr/>
      <dgm:t>
        <a:bodyPr/>
        <a:lstStyle/>
        <a:p>
          <a:endParaRPr lang="pt-BR"/>
        </a:p>
      </dgm:t>
    </dgm:pt>
    <dgm:pt modelId="{1393F756-CE79-4E65-B3AC-FB91A4F7B532}" type="sibTrans" cxnId="{713CA5AD-94AB-4D56-899F-918F87B02A49}">
      <dgm:prSet/>
      <dgm:spPr/>
      <dgm:t>
        <a:bodyPr/>
        <a:lstStyle/>
        <a:p>
          <a:endParaRPr lang="pt-BR"/>
        </a:p>
      </dgm:t>
    </dgm:pt>
    <dgm:pt modelId="{C46F3979-CB0A-4F47-908B-86B0C5A86D72}">
      <dgm:prSet phldrT="[Texto]" custT="1"/>
      <dgm:spPr/>
      <dgm:t>
        <a:bodyPr/>
        <a:lstStyle/>
        <a:p>
          <a:r>
            <a:rPr lang="pt-BR" sz="1600" b="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Painel de Monitoramento da Agenda Regulatória</a:t>
          </a:r>
          <a:r>
            <a:rPr lang="pt-BR" sz="1600" b="0">
              <a:solidFill>
                <a:schemeClr val="tx1"/>
              </a:solidFill>
            </a:rPr>
            <a:t> (atualização trimestral - julho/25)</a:t>
          </a:r>
        </a:p>
      </dgm:t>
    </dgm:pt>
    <dgm:pt modelId="{560BEC80-1B10-4019-A000-796BBE49B0FB}" type="parTrans" cxnId="{16B43CB1-845F-4F9F-B1B2-76F60738B0BA}">
      <dgm:prSet/>
      <dgm:spPr/>
      <dgm:t>
        <a:bodyPr/>
        <a:lstStyle/>
        <a:p>
          <a:endParaRPr lang="pt-BR"/>
        </a:p>
      </dgm:t>
    </dgm:pt>
    <dgm:pt modelId="{5384DA95-3A70-4583-BFCA-97AFCA345043}" type="sibTrans" cxnId="{16B43CB1-845F-4F9F-B1B2-76F60738B0BA}">
      <dgm:prSet/>
      <dgm:spPr/>
      <dgm:t>
        <a:bodyPr/>
        <a:lstStyle/>
        <a:p>
          <a:endParaRPr lang="pt-BR"/>
        </a:p>
      </dgm:t>
    </dgm:pt>
    <dgm:pt modelId="{72EECF45-151F-4947-98AF-38473AAD5EE5}" type="pres">
      <dgm:prSet presAssocID="{1D151976-4892-4195-801F-5FE606DE5C86}" presName="Name0" presStyleCnt="0">
        <dgm:presLayoutVars>
          <dgm:dir/>
          <dgm:resizeHandles val="exact"/>
        </dgm:presLayoutVars>
      </dgm:prSet>
      <dgm:spPr/>
    </dgm:pt>
    <dgm:pt modelId="{3BBA7747-D680-4668-8FF7-E014E19BD8FB}" type="pres">
      <dgm:prSet presAssocID="{D32696C4-6C8C-4D9A-858C-7D531397E04F}" presName="composite" presStyleCnt="0"/>
      <dgm:spPr/>
    </dgm:pt>
    <dgm:pt modelId="{903E99FC-C527-43C5-AD0F-460927F0C0FA}" type="pres">
      <dgm:prSet presAssocID="{D32696C4-6C8C-4D9A-858C-7D531397E04F}" presName="rect1" presStyleLbl="bgImgPlace1" presStyleIdx="0" presStyleCnt="3"/>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10759" b="10759"/>
          </a:stretch>
        </a:blipFill>
      </dgm:spPr>
    </dgm:pt>
    <dgm:pt modelId="{8CDAAFC7-0DA9-4C31-BA01-19A781CCB0D3}" type="pres">
      <dgm:prSet presAssocID="{D32696C4-6C8C-4D9A-858C-7D531397E04F}" presName="wedgeRectCallout1" presStyleLbl="node1" presStyleIdx="0" presStyleCnt="3">
        <dgm:presLayoutVars>
          <dgm:bulletEnabled val="1"/>
        </dgm:presLayoutVars>
      </dgm:prSet>
      <dgm:spPr/>
    </dgm:pt>
    <dgm:pt modelId="{7F5CDE3D-2D13-455F-B024-A36D1A44AAE0}" type="pres">
      <dgm:prSet presAssocID="{AA51ABF7-74D6-40A7-86B7-CAE863ADB9A7}" presName="sibTrans" presStyleCnt="0"/>
      <dgm:spPr/>
    </dgm:pt>
    <dgm:pt modelId="{F516F5DC-2983-4B24-B7B6-0F5130F38FFD}" type="pres">
      <dgm:prSet presAssocID="{677246EB-6AB7-47D7-9519-8A5930884375}" presName="composite" presStyleCnt="0"/>
      <dgm:spPr/>
    </dgm:pt>
    <dgm:pt modelId="{9847B270-0BAC-44D3-97E3-A1A2CFC1AA4E}" type="pres">
      <dgm:prSet presAssocID="{677246EB-6AB7-47D7-9519-8A5930884375}" presName="rect1" presStyleLbl="bgImgPlace1" presStyleIdx="1" presStyleCnt="3"/>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29393" b="29393"/>
          </a:stretch>
        </a:blipFill>
      </dgm:spPr>
    </dgm:pt>
    <dgm:pt modelId="{6EBB2652-D7B6-440C-A15C-CD7B16E80BBB}" type="pres">
      <dgm:prSet presAssocID="{677246EB-6AB7-47D7-9519-8A5930884375}" presName="wedgeRectCallout1" presStyleLbl="node1" presStyleIdx="1" presStyleCnt="3">
        <dgm:presLayoutVars>
          <dgm:bulletEnabled val="1"/>
        </dgm:presLayoutVars>
      </dgm:prSet>
      <dgm:spPr/>
    </dgm:pt>
    <dgm:pt modelId="{F2F1F531-8F29-4F5B-B649-D54A8A16B474}" type="pres">
      <dgm:prSet presAssocID="{1393F756-CE79-4E65-B3AC-FB91A4F7B532}" presName="sibTrans" presStyleCnt="0"/>
      <dgm:spPr/>
    </dgm:pt>
    <dgm:pt modelId="{ED0EEAE4-F40C-4B5F-BB24-9AF9E450DA0A}" type="pres">
      <dgm:prSet presAssocID="{C46F3979-CB0A-4F47-908B-86B0C5A86D72}" presName="composite" presStyleCnt="0"/>
      <dgm:spPr/>
    </dgm:pt>
    <dgm:pt modelId="{4A6CD13D-338F-48F4-953F-7E56E67736E3}" type="pres">
      <dgm:prSet presAssocID="{C46F3979-CB0A-4F47-908B-86B0C5A86D72}" presName="rect1" presStyleLbl="bgImgPlace1" presStyleIdx="2" presStyleCnt="3"/>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14970" b="14970"/>
          </a:stretch>
        </a:blipFill>
      </dgm:spPr>
    </dgm:pt>
    <dgm:pt modelId="{D4216B89-0C63-44A0-A1EE-101E68060079}" type="pres">
      <dgm:prSet presAssocID="{C46F3979-CB0A-4F47-908B-86B0C5A86D72}" presName="wedgeRectCallout1" presStyleLbl="node1" presStyleIdx="2" presStyleCnt="3">
        <dgm:presLayoutVars>
          <dgm:bulletEnabled val="1"/>
        </dgm:presLayoutVars>
      </dgm:prSet>
      <dgm:spPr/>
    </dgm:pt>
  </dgm:ptLst>
  <dgm:cxnLst>
    <dgm:cxn modelId="{7A25AA01-F477-4954-A38A-33DA9243D774}" type="presOf" srcId="{D32696C4-6C8C-4D9A-858C-7D531397E04F}" destId="{8CDAAFC7-0DA9-4C31-BA01-19A781CCB0D3}" srcOrd="0" destOrd="0" presId="urn:microsoft.com/office/officeart/2008/layout/BendingPictureCaptionList"/>
    <dgm:cxn modelId="{78B45827-0AC9-406E-941A-F2195BD4C223}" type="presOf" srcId="{C46F3979-CB0A-4F47-908B-86B0C5A86D72}" destId="{D4216B89-0C63-44A0-A1EE-101E68060079}" srcOrd="0" destOrd="0" presId="urn:microsoft.com/office/officeart/2008/layout/BendingPictureCaptionList"/>
    <dgm:cxn modelId="{A42F0D5F-F29C-4446-9EDD-07AA3A053D9E}" srcId="{1D151976-4892-4195-801F-5FE606DE5C86}" destId="{D32696C4-6C8C-4D9A-858C-7D531397E04F}" srcOrd="0" destOrd="0" parTransId="{BAD2BFF5-9967-4BAF-8204-FF6CB7835509}" sibTransId="{AA51ABF7-74D6-40A7-86B7-CAE863ADB9A7}"/>
    <dgm:cxn modelId="{3F59A845-1229-4ACC-82BA-47FACACAB29C}" type="presOf" srcId="{1D151976-4892-4195-801F-5FE606DE5C86}" destId="{72EECF45-151F-4947-98AF-38473AAD5EE5}" srcOrd="0" destOrd="0" presId="urn:microsoft.com/office/officeart/2008/layout/BendingPictureCaptionList"/>
    <dgm:cxn modelId="{713CA5AD-94AB-4D56-899F-918F87B02A49}" srcId="{1D151976-4892-4195-801F-5FE606DE5C86}" destId="{677246EB-6AB7-47D7-9519-8A5930884375}" srcOrd="1" destOrd="0" parTransId="{918ED1F7-A52C-4EB8-8BF2-B13F7BC1065C}" sibTransId="{1393F756-CE79-4E65-B3AC-FB91A4F7B532}"/>
    <dgm:cxn modelId="{16B43CB1-845F-4F9F-B1B2-76F60738B0BA}" srcId="{1D151976-4892-4195-801F-5FE606DE5C86}" destId="{C46F3979-CB0A-4F47-908B-86B0C5A86D72}" srcOrd="2" destOrd="0" parTransId="{560BEC80-1B10-4019-A000-796BBE49B0FB}" sibTransId="{5384DA95-3A70-4583-BFCA-97AFCA345043}"/>
    <dgm:cxn modelId="{D3CDB4FE-F0CB-4461-8511-D8680F13D95D}" type="presOf" srcId="{677246EB-6AB7-47D7-9519-8A5930884375}" destId="{6EBB2652-D7B6-440C-A15C-CD7B16E80BBB}" srcOrd="0" destOrd="0" presId="urn:microsoft.com/office/officeart/2008/layout/BendingPictureCaptionList"/>
    <dgm:cxn modelId="{BEB897D4-F3FE-4A70-B221-0685D37080F7}" type="presParOf" srcId="{72EECF45-151F-4947-98AF-38473AAD5EE5}" destId="{3BBA7747-D680-4668-8FF7-E014E19BD8FB}" srcOrd="0" destOrd="0" presId="urn:microsoft.com/office/officeart/2008/layout/BendingPictureCaptionList"/>
    <dgm:cxn modelId="{7B876163-CFEC-42EF-835B-A19BF53D0703}" type="presParOf" srcId="{3BBA7747-D680-4668-8FF7-E014E19BD8FB}" destId="{903E99FC-C527-43C5-AD0F-460927F0C0FA}" srcOrd="0" destOrd="0" presId="urn:microsoft.com/office/officeart/2008/layout/BendingPictureCaptionList"/>
    <dgm:cxn modelId="{FEB2818F-7086-43F8-80CC-A30FF43AF6D6}" type="presParOf" srcId="{3BBA7747-D680-4668-8FF7-E014E19BD8FB}" destId="{8CDAAFC7-0DA9-4C31-BA01-19A781CCB0D3}" srcOrd="1" destOrd="0" presId="urn:microsoft.com/office/officeart/2008/layout/BendingPictureCaptionList"/>
    <dgm:cxn modelId="{07AD2082-C171-4855-9354-8AED94B33D98}" type="presParOf" srcId="{72EECF45-151F-4947-98AF-38473AAD5EE5}" destId="{7F5CDE3D-2D13-455F-B024-A36D1A44AAE0}" srcOrd="1" destOrd="0" presId="urn:microsoft.com/office/officeart/2008/layout/BendingPictureCaptionList"/>
    <dgm:cxn modelId="{20F7A826-19F3-43AC-90E1-88F0603E693B}" type="presParOf" srcId="{72EECF45-151F-4947-98AF-38473AAD5EE5}" destId="{F516F5DC-2983-4B24-B7B6-0F5130F38FFD}" srcOrd="2" destOrd="0" presId="urn:microsoft.com/office/officeart/2008/layout/BendingPictureCaptionList"/>
    <dgm:cxn modelId="{CE014A3C-26C5-404F-9D54-45ADC5D9613D}" type="presParOf" srcId="{F516F5DC-2983-4B24-B7B6-0F5130F38FFD}" destId="{9847B270-0BAC-44D3-97E3-A1A2CFC1AA4E}" srcOrd="0" destOrd="0" presId="urn:microsoft.com/office/officeart/2008/layout/BendingPictureCaptionList"/>
    <dgm:cxn modelId="{EA2EBD7C-7495-4911-9CEF-E5CC96120EF3}" type="presParOf" srcId="{F516F5DC-2983-4B24-B7B6-0F5130F38FFD}" destId="{6EBB2652-D7B6-440C-A15C-CD7B16E80BBB}" srcOrd="1" destOrd="0" presId="urn:microsoft.com/office/officeart/2008/layout/BendingPictureCaptionList"/>
    <dgm:cxn modelId="{89788AC8-F077-4985-8B07-27C71D2AC3BD}" type="presParOf" srcId="{72EECF45-151F-4947-98AF-38473AAD5EE5}" destId="{F2F1F531-8F29-4F5B-B649-D54A8A16B474}" srcOrd="3" destOrd="0" presId="urn:microsoft.com/office/officeart/2008/layout/BendingPictureCaptionList"/>
    <dgm:cxn modelId="{7378062F-A762-4A3A-9A0A-7E0027833FF6}" type="presParOf" srcId="{72EECF45-151F-4947-98AF-38473AAD5EE5}" destId="{ED0EEAE4-F40C-4B5F-BB24-9AF9E450DA0A}" srcOrd="4" destOrd="0" presId="urn:microsoft.com/office/officeart/2008/layout/BendingPictureCaptionList"/>
    <dgm:cxn modelId="{E52B27F3-7E85-4775-93A6-15203111F0C9}" type="presParOf" srcId="{ED0EEAE4-F40C-4B5F-BB24-9AF9E450DA0A}" destId="{4A6CD13D-338F-48F4-953F-7E56E67736E3}" srcOrd="0" destOrd="0" presId="urn:microsoft.com/office/officeart/2008/layout/BendingPictureCaptionList"/>
    <dgm:cxn modelId="{AFD89BD3-6523-4019-B65D-BB4772109757}" type="presParOf" srcId="{ED0EEAE4-F40C-4B5F-BB24-9AF9E450DA0A}" destId="{D4216B89-0C63-44A0-A1EE-101E68060079}" srcOrd="1" destOrd="0" presId="urn:microsoft.com/office/officeart/2008/layout/BendingPictureCa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8A2EC-03F7-4D60-874F-0B9C8FC9792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pt-BR"/>
        </a:p>
      </dgm:t>
    </dgm:pt>
    <dgm:pt modelId="{223CCFD8-230F-489C-A8B9-40579F66BBEE}">
      <dgm:prSet phldrT="[Texto]" custT="1"/>
      <dgm:spPr/>
      <dgm:t>
        <a:bodyPr/>
        <a:lstStyle/>
        <a:p>
          <a:r>
            <a:rPr lang="pt-BR" sz="2000" b="1"/>
            <a:t>Envolvidos</a:t>
          </a:r>
        </a:p>
      </dgm:t>
    </dgm:pt>
    <dgm:pt modelId="{D4E5D1DC-61C1-4ECC-A631-5F16F619A523}" type="parTrans" cxnId="{A4427A44-1E01-456B-95E9-0FD7E2662017}">
      <dgm:prSet/>
      <dgm:spPr/>
      <dgm:t>
        <a:bodyPr/>
        <a:lstStyle/>
        <a:p>
          <a:endParaRPr lang="pt-BR" sz="2000"/>
        </a:p>
      </dgm:t>
    </dgm:pt>
    <dgm:pt modelId="{B6F5E682-E9E6-46F2-9BA8-9039F317978E}" type="sibTrans" cxnId="{A4427A44-1E01-456B-95E9-0FD7E2662017}">
      <dgm:prSet/>
      <dgm:spPr/>
      <dgm:t>
        <a:bodyPr/>
        <a:lstStyle/>
        <a:p>
          <a:endParaRPr lang="pt-BR" sz="2000"/>
        </a:p>
      </dgm:t>
    </dgm:pt>
    <dgm:pt modelId="{6997D2D2-31E4-4E98-980C-DE9E76F42B3A}">
      <dgm:prSet phldrT="[Texto]" custT="1"/>
      <dgm:spPr/>
      <dgm:t>
        <a:bodyPr/>
        <a:lstStyle/>
        <a:p>
          <a:r>
            <a:rPr lang="pt-BR" sz="1800"/>
            <a:t>Áreas técnicas da Anvisa</a:t>
          </a:r>
        </a:p>
      </dgm:t>
    </dgm:pt>
    <dgm:pt modelId="{11F06015-646B-4F38-9576-7846D3F67518}" type="parTrans" cxnId="{7E80C03C-135F-48F1-B8DE-08834AE192E6}">
      <dgm:prSet/>
      <dgm:spPr/>
      <dgm:t>
        <a:bodyPr/>
        <a:lstStyle/>
        <a:p>
          <a:endParaRPr lang="pt-BR" sz="2000"/>
        </a:p>
      </dgm:t>
    </dgm:pt>
    <dgm:pt modelId="{927C1AE9-E379-4DE0-B007-45318EC9E13E}" type="sibTrans" cxnId="{7E80C03C-135F-48F1-B8DE-08834AE192E6}">
      <dgm:prSet/>
      <dgm:spPr/>
      <dgm:t>
        <a:bodyPr/>
        <a:lstStyle/>
        <a:p>
          <a:endParaRPr lang="pt-BR" sz="2000"/>
        </a:p>
      </dgm:t>
    </dgm:pt>
    <dgm:pt modelId="{AED1758A-D93F-4A19-B69C-8293FFEF73F8}">
      <dgm:prSet phldrT="[Texto]" custT="1"/>
      <dgm:spPr/>
      <dgm:t>
        <a:bodyPr/>
        <a:lstStyle/>
        <a:p>
          <a:r>
            <a:rPr lang="pt-BR" sz="2000" b="1"/>
            <a:t>Período</a:t>
          </a:r>
          <a:endParaRPr lang="pt-BR" sz="1800" b="1"/>
        </a:p>
      </dgm:t>
    </dgm:pt>
    <dgm:pt modelId="{9CEA3316-BB49-4CF5-90D2-B2459BBE5671}" type="parTrans" cxnId="{6F052B72-534C-4233-8A60-F08D5D062A09}">
      <dgm:prSet/>
      <dgm:spPr/>
      <dgm:t>
        <a:bodyPr/>
        <a:lstStyle/>
        <a:p>
          <a:endParaRPr lang="pt-BR" sz="2000"/>
        </a:p>
      </dgm:t>
    </dgm:pt>
    <dgm:pt modelId="{6B0340FF-6329-40B3-AD3C-B78E6CEE2699}" type="sibTrans" cxnId="{6F052B72-534C-4233-8A60-F08D5D062A09}">
      <dgm:prSet/>
      <dgm:spPr/>
      <dgm:t>
        <a:bodyPr/>
        <a:lstStyle/>
        <a:p>
          <a:endParaRPr lang="pt-BR" sz="2000"/>
        </a:p>
      </dgm:t>
    </dgm:pt>
    <dgm:pt modelId="{11B19FBA-EC65-4FC8-8193-198C4BC9036D}">
      <dgm:prSet phldrT="[Texto]" custT="1"/>
      <dgm:spPr/>
      <dgm:t>
        <a:bodyPr/>
        <a:lstStyle/>
        <a:p>
          <a:r>
            <a:rPr lang="pt-BR" sz="1800"/>
            <a:t>01 a 16 de julho de 2025</a:t>
          </a:r>
        </a:p>
      </dgm:t>
    </dgm:pt>
    <dgm:pt modelId="{8AB08D1A-5F19-4131-9ACA-DC844499AAA2}" type="parTrans" cxnId="{1050071F-7863-44E7-9515-3588E4827287}">
      <dgm:prSet/>
      <dgm:spPr/>
      <dgm:t>
        <a:bodyPr/>
        <a:lstStyle/>
        <a:p>
          <a:endParaRPr lang="pt-BR" sz="2000"/>
        </a:p>
      </dgm:t>
    </dgm:pt>
    <dgm:pt modelId="{36ADAAFB-165F-4E1E-8509-ADB293C4123A}" type="sibTrans" cxnId="{1050071F-7863-44E7-9515-3588E4827287}">
      <dgm:prSet/>
      <dgm:spPr/>
      <dgm:t>
        <a:bodyPr/>
        <a:lstStyle/>
        <a:p>
          <a:endParaRPr lang="pt-BR" sz="2000"/>
        </a:p>
      </dgm:t>
    </dgm:pt>
    <dgm:pt modelId="{CB31E352-6DB3-45FA-BAF6-2432591DC7F5}">
      <dgm:prSet phldrT="[Texto]" custT="1"/>
      <dgm:spPr/>
      <dgm:t>
        <a:bodyPr/>
        <a:lstStyle/>
        <a:p>
          <a:r>
            <a:rPr lang="pt-BR" sz="2000" b="1"/>
            <a:t>Ferramenta</a:t>
          </a:r>
          <a:endParaRPr lang="pt-BR" sz="1800" b="1"/>
        </a:p>
      </dgm:t>
    </dgm:pt>
    <dgm:pt modelId="{FBD64A0D-C4B5-4CA7-A6D4-A8536DDD43F4}" type="parTrans" cxnId="{38148DD5-B0B9-4B6D-9AAD-7CE1791F2725}">
      <dgm:prSet/>
      <dgm:spPr/>
      <dgm:t>
        <a:bodyPr/>
        <a:lstStyle/>
        <a:p>
          <a:endParaRPr lang="pt-BR" sz="2000"/>
        </a:p>
      </dgm:t>
    </dgm:pt>
    <dgm:pt modelId="{70070BE3-43E1-4963-84B9-E9ACFBFE0214}" type="sibTrans" cxnId="{38148DD5-B0B9-4B6D-9AAD-7CE1791F2725}">
      <dgm:prSet/>
      <dgm:spPr/>
      <dgm:t>
        <a:bodyPr/>
        <a:lstStyle/>
        <a:p>
          <a:endParaRPr lang="pt-BR" sz="2000"/>
        </a:p>
      </dgm:t>
    </dgm:pt>
    <dgm:pt modelId="{ABF646C6-07E4-4B90-BFE8-8490DDF082AB}">
      <dgm:prSet phldrT="[Texto]" custT="1"/>
      <dgm:spPr/>
      <dgm:t>
        <a:bodyPr/>
        <a:lstStyle/>
        <a:p>
          <a:r>
            <a:rPr lang="pt-BR" sz="1800"/>
            <a:t>Aplicativo de Monitoramento da Agenda</a:t>
          </a:r>
        </a:p>
      </dgm:t>
    </dgm:pt>
    <dgm:pt modelId="{F86938A5-D0A5-4FDB-83FF-08F6F8E476F5}" type="parTrans" cxnId="{E66F7952-3B72-4D41-9596-9A0EF0557E3C}">
      <dgm:prSet/>
      <dgm:spPr/>
      <dgm:t>
        <a:bodyPr/>
        <a:lstStyle/>
        <a:p>
          <a:endParaRPr lang="pt-BR" sz="2000"/>
        </a:p>
      </dgm:t>
    </dgm:pt>
    <dgm:pt modelId="{7121EFEE-0C3C-4A27-B305-A30D685CAADF}" type="sibTrans" cxnId="{E66F7952-3B72-4D41-9596-9A0EF0557E3C}">
      <dgm:prSet/>
      <dgm:spPr/>
      <dgm:t>
        <a:bodyPr/>
        <a:lstStyle/>
        <a:p>
          <a:endParaRPr lang="pt-BR" sz="2000"/>
        </a:p>
      </dgm:t>
    </dgm:pt>
    <dgm:pt modelId="{EF24FF57-4437-43C9-853C-D63A9AD4AD7E}">
      <dgm:prSet custT="1"/>
      <dgm:spPr/>
      <dgm:t>
        <a:bodyPr/>
        <a:lstStyle/>
        <a:p>
          <a:r>
            <a:rPr lang="pt-BR" sz="2000" b="1"/>
            <a:t>Procedimento</a:t>
          </a:r>
          <a:endParaRPr lang="pt-BR" sz="1800" b="1"/>
        </a:p>
      </dgm:t>
    </dgm:pt>
    <dgm:pt modelId="{8C78673F-5F50-46A0-9F5A-B608231A8BBE}" type="parTrans" cxnId="{89108823-1B1E-42F2-8016-D3565AD1CC6D}">
      <dgm:prSet/>
      <dgm:spPr/>
      <dgm:t>
        <a:bodyPr/>
        <a:lstStyle/>
        <a:p>
          <a:endParaRPr lang="pt-BR" sz="2000"/>
        </a:p>
      </dgm:t>
    </dgm:pt>
    <dgm:pt modelId="{3191DE19-BF49-4511-B1B3-268D7C0E849D}" type="sibTrans" cxnId="{89108823-1B1E-42F2-8016-D3565AD1CC6D}">
      <dgm:prSet/>
      <dgm:spPr/>
      <dgm:t>
        <a:bodyPr/>
        <a:lstStyle/>
        <a:p>
          <a:endParaRPr lang="pt-BR" sz="2000"/>
        </a:p>
      </dgm:t>
    </dgm:pt>
    <dgm:pt modelId="{F47A234F-8C1A-42FB-A97B-3D2808DB0F65}">
      <dgm:prSet custT="1"/>
      <dgm:spPr/>
      <dgm:t>
        <a:bodyPr/>
        <a:lstStyle/>
        <a:p>
          <a:r>
            <a:rPr lang="pt-BR" sz="1800"/>
            <a:t>No aplicativo as áreas técnicas indicaram as propostas a serem migradas da AR 24-25 para AR 26-27 e também novos temas</a:t>
          </a:r>
        </a:p>
      </dgm:t>
    </dgm:pt>
    <dgm:pt modelId="{B9962E3B-2672-4593-92C3-22E108A6825D}" type="parTrans" cxnId="{F3B548BD-CC74-45D0-B1E2-2E14E151AE94}">
      <dgm:prSet/>
      <dgm:spPr/>
      <dgm:t>
        <a:bodyPr/>
        <a:lstStyle/>
        <a:p>
          <a:endParaRPr lang="pt-BR" sz="2000"/>
        </a:p>
      </dgm:t>
    </dgm:pt>
    <dgm:pt modelId="{32ACBEE6-40D9-4702-8738-B2458CAE02D2}" type="sibTrans" cxnId="{F3B548BD-CC74-45D0-B1E2-2E14E151AE94}">
      <dgm:prSet/>
      <dgm:spPr/>
      <dgm:t>
        <a:bodyPr/>
        <a:lstStyle/>
        <a:p>
          <a:endParaRPr lang="pt-BR" sz="2000"/>
        </a:p>
      </dgm:t>
    </dgm:pt>
    <dgm:pt modelId="{EE54661D-8E49-4047-ADDD-702864192C1D}">
      <dgm:prSet custT="1"/>
      <dgm:spPr/>
      <dgm:t>
        <a:bodyPr/>
        <a:lstStyle/>
        <a:p>
          <a:r>
            <a:rPr lang="pt-BR" sz="1800"/>
            <a:t>As indicações de todas as áreas foram consolidadas formando a lista preliminar</a:t>
          </a:r>
        </a:p>
      </dgm:t>
    </dgm:pt>
    <dgm:pt modelId="{53C49598-6A5D-4CF0-9071-ADA7451D9ED2}" type="parTrans" cxnId="{8B497834-07F0-44DE-8111-4924E055187B}">
      <dgm:prSet/>
      <dgm:spPr/>
      <dgm:t>
        <a:bodyPr/>
        <a:lstStyle/>
        <a:p>
          <a:endParaRPr lang="pt-BR" sz="2000"/>
        </a:p>
      </dgm:t>
    </dgm:pt>
    <dgm:pt modelId="{065B8D54-E30D-48EA-866C-D2C43492306F}" type="sibTrans" cxnId="{8B497834-07F0-44DE-8111-4924E055187B}">
      <dgm:prSet/>
      <dgm:spPr/>
      <dgm:t>
        <a:bodyPr/>
        <a:lstStyle/>
        <a:p>
          <a:endParaRPr lang="pt-BR" sz="2000"/>
        </a:p>
      </dgm:t>
    </dgm:pt>
    <dgm:pt modelId="{78552B2A-A3A1-48A2-A823-34E7B0115D5C}" type="pres">
      <dgm:prSet presAssocID="{DCA8A2EC-03F7-4D60-874F-0B9C8FC9792E}" presName="Name0" presStyleCnt="0">
        <dgm:presLayoutVars>
          <dgm:dir/>
          <dgm:animLvl val="lvl"/>
          <dgm:resizeHandles val="exact"/>
        </dgm:presLayoutVars>
      </dgm:prSet>
      <dgm:spPr/>
    </dgm:pt>
    <dgm:pt modelId="{D0112E7A-E6AB-4487-BC58-3C7C6E583BEC}" type="pres">
      <dgm:prSet presAssocID="{223CCFD8-230F-489C-A8B9-40579F66BBEE}" presName="composite" presStyleCnt="0"/>
      <dgm:spPr/>
    </dgm:pt>
    <dgm:pt modelId="{466BEEBB-8FCD-4379-A407-132F78BFB760}" type="pres">
      <dgm:prSet presAssocID="{223CCFD8-230F-489C-A8B9-40579F66BBEE}" presName="parTx" presStyleLbl="alignNode1" presStyleIdx="0" presStyleCnt="4">
        <dgm:presLayoutVars>
          <dgm:chMax val="0"/>
          <dgm:chPref val="0"/>
          <dgm:bulletEnabled val="1"/>
        </dgm:presLayoutVars>
      </dgm:prSet>
      <dgm:spPr/>
    </dgm:pt>
    <dgm:pt modelId="{26F830ED-33BE-4EE1-86C3-D18ACF74799B}" type="pres">
      <dgm:prSet presAssocID="{223CCFD8-230F-489C-A8B9-40579F66BBEE}" presName="desTx" presStyleLbl="alignAccFollowNode1" presStyleIdx="0" presStyleCnt="4">
        <dgm:presLayoutVars>
          <dgm:bulletEnabled val="1"/>
        </dgm:presLayoutVars>
      </dgm:prSet>
      <dgm:spPr/>
    </dgm:pt>
    <dgm:pt modelId="{03B709F5-2048-410D-9870-3AE406395EAC}" type="pres">
      <dgm:prSet presAssocID="{B6F5E682-E9E6-46F2-9BA8-9039F317978E}" presName="space" presStyleCnt="0"/>
      <dgm:spPr/>
    </dgm:pt>
    <dgm:pt modelId="{7C40D2E0-A73C-4A85-9754-C308874F8F00}" type="pres">
      <dgm:prSet presAssocID="{AED1758A-D93F-4A19-B69C-8293FFEF73F8}" presName="composite" presStyleCnt="0"/>
      <dgm:spPr/>
    </dgm:pt>
    <dgm:pt modelId="{2D5F6879-5B44-4981-9393-13C5979CDD2B}" type="pres">
      <dgm:prSet presAssocID="{AED1758A-D93F-4A19-B69C-8293FFEF73F8}" presName="parTx" presStyleLbl="alignNode1" presStyleIdx="1" presStyleCnt="4">
        <dgm:presLayoutVars>
          <dgm:chMax val="0"/>
          <dgm:chPref val="0"/>
          <dgm:bulletEnabled val="1"/>
        </dgm:presLayoutVars>
      </dgm:prSet>
      <dgm:spPr/>
    </dgm:pt>
    <dgm:pt modelId="{DA2CABB5-9246-42ED-A334-402B2C6D508D}" type="pres">
      <dgm:prSet presAssocID="{AED1758A-D93F-4A19-B69C-8293FFEF73F8}" presName="desTx" presStyleLbl="alignAccFollowNode1" presStyleIdx="1" presStyleCnt="4">
        <dgm:presLayoutVars>
          <dgm:bulletEnabled val="1"/>
        </dgm:presLayoutVars>
      </dgm:prSet>
      <dgm:spPr/>
    </dgm:pt>
    <dgm:pt modelId="{7E47E111-6F00-45D0-BE90-8E68DCB62DA6}" type="pres">
      <dgm:prSet presAssocID="{6B0340FF-6329-40B3-AD3C-B78E6CEE2699}" presName="space" presStyleCnt="0"/>
      <dgm:spPr/>
    </dgm:pt>
    <dgm:pt modelId="{0BA29853-E26B-4D88-A2AE-E117A4FB5C69}" type="pres">
      <dgm:prSet presAssocID="{CB31E352-6DB3-45FA-BAF6-2432591DC7F5}" presName="composite" presStyleCnt="0"/>
      <dgm:spPr/>
    </dgm:pt>
    <dgm:pt modelId="{C8B8A827-FB42-48B8-ADC8-A97E4C640597}" type="pres">
      <dgm:prSet presAssocID="{CB31E352-6DB3-45FA-BAF6-2432591DC7F5}" presName="parTx" presStyleLbl="alignNode1" presStyleIdx="2" presStyleCnt="4">
        <dgm:presLayoutVars>
          <dgm:chMax val="0"/>
          <dgm:chPref val="0"/>
          <dgm:bulletEnabled val="1"/>
        </dgm:presLayoutVars>
      </dgm:prSet>
      <dgm:spPr/>
    </dgm:pt>
    <dgm:pt modelId="{DE286BE2-8685-4090-8308-8B94AC2D1E46}" type="pres">
      <dgm:prSet presAssocID="{CB31E352-6DB3-45FA-BAF6-2432591DC7F5}" presName="desTx" presStyleLbl="alignAccFollowNode1" presStyleIdx="2" presStyleCnt="4">
        <dgm:presLayoutVars>
          <dgm:bulletEnabled val="1"/>
        </dgm:presLayoutVars>
      </dgm:prSet>
      <dgm:spPr/>
    </dgm:pt>
    <dgm:pt modelId="{C0316EBD-8F9C-438C-9D50-D60DF72A89E4}" type="pres">
      <dgm:prSet presAssocID="{70070BE3-43E1-4963-84B9-E9ACFBFE0214}" presName="space" presStyleCnt="0"/>
      <dgm:spPr/>
    </dgm:pt>
    <dgm:pt modelId="{CA1E180A-1D9A-45F9-B4BF-7598C05FE920}" type="pres">
      <dgm:prSet presAssocID="{EF24FF57-4437-43C9-853C-D63A9AD4AD7E}" presName="composite" presStyleCnt="0"/>
      <dgm:spPr/>
    </dgm:pt>
    <dgm:pt modelId="{D46D3564-0CAC-41D0-A8A2-80894020C2AE}" type="pres">
      <dgm:prSet presAssocID="{EF24FF57-4437-43C9-853C-D63A9AD4AD7E}" presName="parTx" presStyleLbl="alignNode1" presStyleIdx="3" presStyleCnt="4">
        <dgm:presLayoutVars>
          <dgm:chMax val="0"/>
          <dgm:chPref val="0"/>
          <dgm:bulletEnabled val="1"/>
        </dgm:presLayoutVars>
      </dgm:prSet>
      <dgm:spPr/>
    </dgm:pt>
    <dgm:pt modelId="{ED2FF2C1-6CD1-4228-8B15-42AA06859BED}" type="pres">
      <dgm:prSet presAssocID="{EF24FF57-4437-43C9-853C-D63A9AD4AD7E}" presName="desTx" presStyleLbl="alignAccFollowNode1" presStyleIdx="3" presStyleCnt="4">
        <dgm:presLayoutVars>
          <dgm:bulletEnabled val="1"/>
        </dgm:presLayoutVars>
      </dgm:prSet>
      <dgm:spPr/>
    </dgm:pt>
  </dgm:ptLst>
  <dgm:cxnLst>
    <dgm:cxn modelId="{FDB8FE0E-E998-4DCA-83D3-F8E53BB3EE93}" type="presOf" srcId="{6997D2D2-31E4-4E98-980C-DE9E76F42B3A}" destId="{26F830ED-33BE-4EE1-86C3-D18ACF74799B}" srcOrd="0" destOrd="0" presId="urn:microsoft.com/office/officeart/2005/8/layout/hList1"/>
    <dgm:cxn modelId="{3C973119-D050-4B1C-B7F9-D80206A2E994}" type="presOf" srcId="{ABF646C6-07E4-4B90-BFE8-8490DDF082AB}" destId="{DE286BE2-8685-4090-8308-8B94AC2D1E46}" srcOrd="0" destOrd="0" presId="urn:microsoft.com/office/officeart/2005/8/layout/hList1"/>
    <dgm:cxn modelId="{1050071F-7863-44E7-9515-3588E4827287}" srcId="{AED1758A-D93F-4A19-B69C-8293FFEF73F8}" destId="{11B19FBA-EC65-4FC8-8193-198C4BC9036D}" srcOrd="0" destOrd="0" parTransId="{8AB08D1A-5F19-4131-9ACA-DC844499AAA2}" sibTransId="{36ADAAFB-165F-4E1E-8509-ADB293C4123A}"/>
    <dgm:cxn modelId="{89108823-1B1E-42F2-8016-D3565AD1CC6D}" srcId="{DCA8A2EC-03F7-4D60-874F-0B9C8FC9792E}" destId="{EF24FF57-4437-43C9-853C-D63A9AD4AD7E}" srcOrd="3" destOrd="0" parTransId="{8C78673F-5F50-46A0-9F5A-B608231A8BBE}" sibTransId="{3191DE19-BF49-4511-B1B3-268D7C0E849D}"/>
    <dgm:cxn modelId="{8B497834-07F0-44DE-8111-4924E055187B}" srcId="{EF24FF57-4437-43C9-853C-D63A9AD4AD7E}" destId="{EE54661D-8E49-4047-ADDD-702864192C1D}" srcOrd="1" destOrd="0" parTransId="{53C49598-6A5D-4CF0-9071-ADA7451D9ED2}" sibTransId="{065B8D54-E30D-48EA-866C-D2C43492306F}"/>
    <dgm:cxn modelId="{2425B837-EEE0-4794-B8B4-A621F0AAFB65}" type="presOf" srcId="{CB31E352-6DB3-45FA-BAF6-2432591DC7F5}" destId="{C8B8A827-FB42-48B8-ADC8-A97E4C640597}" srcOrd="0" destOrd="0" presId="urn:microsoft.com/office/officeart/2005/8/layout/hList1"/>
    <dgm:cxn modelId="{7E80C03C-135F-48F1-B8DE-08834AE192E6}" srcId="{223CCFD8-230F-489C-A8B9-40579F66BBEE}" destId="{6997D2D2-31E4-4E98-980C-DE9E76F42B3A}" srcOrd="0" destOrd="0" parTransId="{11F06015-646B-4F38-9576-7846D3F67518}" sibTransId="{927C1AE9-E379-4DE0-B007-45318EC9E13E}"/>
    <dgm:cxn modelId="{A4427A44-1E01-456B-95E9-0FD7E2662017}" srcId="{DCA8A2EC-03F7-4D60-874F-0B9C8FC9792E}" destId="{223CCFD8-230F-489C-A8B9-40579F66BBEE}" srcOrd="0" destOrd="0" parTransId="{D4E5D1DC-61C1-4ECC-A631-5F16F619A523}" sibTransId="{B6F5E682-E9E6-46F2-9BA8-9039F317978E}"/>
    <dgm:cxn modelId="{6F052B72-534C-4233-8A60-F08D5D062A09}" srcId="{DCA8A2EC-03F7-4D60-874F-0B9C8FC9792E}" destId="{AED1758A-D93F-4A19-B69C-8293FFEF73F8}" srcOrd="1" destOrd="0" parTransId="{9CEA3316-BB49-4CF5-90D2-B2459BBE5671}" sibTransId="{6B0340FF-6329-40B3-AD3C-B78E6CEE2699}"/>
    <dgm:cxn modelId="{E66F7952-3B72-4D41-9596-9A0EF0557E3C}" srcId="{CB31E352-6DB3-45FA-BAF6-2432591DC7F5}" destId="{ABF646C6-07E4-4B90-BFE8-8490DDF082AB}" srcOrd="0" destOrd="0" parTransId="{F86938A5-D0A5-4FDB-83FF-08F6F8E476F5}" sibTransId="{7121EFEE-0C3C-4A27-B305-A30D685CAADF}"/>
    <dgm:cxn modelId="{F461487E-F346-4A0A-A077-4C193B4695A8}" type="presOf" srcId="{EF24FF57-4437-43C9-853C-D63A9AD4AD7E}" destId="{D46D3564-0CAC-41D0-A8A2-80894020C2AE}" srcOrd="0" destOrd="0" presId="urn:microsoft.com/office/officeart/2005/8/layout/hList1"/>
    <dgm:cxn modelId="{DFA67BA0-5841-4F2A-A84A-53E9D4F6861F}" type="presOf" srcId="{DCA8A2EC-03F7-4D60-874F-0B9C8FC9792E}" destId="{78552B2A-A3A1-48A2-A823-34E7B0115D5C}" srcOrd="0" destOrd="0" presId="urn:microsoft.com/office/officeart/2005/8/layout/hList1"/>
    <dgm:cxn modelId="{23BB83A7-A49B-4622-8BF3-86B9D3FC6F34}" type="presOf" srcId="{AED1758A-D93F-4A19-B69C-8293FFEF73F8}" destId="{2D5F6879-5B44-4981-9393-13C5979CDD2B}" srcOrd="0" destOrd="0" presId="urn:microsoft.com/office/officeart/2005/8/layout/hList1"/>
    <dgm:cxn modelId="{98868AB3-D8FA-4E62-B625-7C376879281B}" type="presOf" srcId="{11B19FBA-EC65-4FC8-8193-198C4BC9036D}" destId="{DA2CABB5-9246-42ED-A334-402B2C6D508D}" srcOrd="0" destOrd="0" presId="urn:microsoft.com/office/officeart/2005/8/layout/hList1"/>
    <dgm:cxn modelId="{F3B548BD-CC74-45D0-B1E2-2E14E151AE94}" srcId="{EF24FF57-4437-43C9-853C-D63A9AD4AD7E}" destId="{F47A234F-8C1A-42FB-A97B-3D2808DB0F65}" srcOrd="0" destOrd="0" parTransId="{B9962E3B-2672-4593-92C3-22E108A6825D}" sibTransId="{32ACBEE6-40D9-4702-8738-B2458CAE02D2}"/>
    <dgm:cxn modelId="{38148DD5-B0B9-4B6D-9AAD-7CE1791F2725}" srcId="{DCA8A2EC-03F7-4D60-874F-0B9C8FC9792E}" destId="{CB31E352-6DB3-45FA-BAF6-2432591DC7F5}" srcOrd="2" destOrd="0" parTransId="{FBD64A0D-C4B5-4CA7-A6D4-A8536DDD43F4}" sibTransId="{70070BE3-43E1-4963-84B9-E9ACFBFE0214}"/>
    <dgm:cxn modelId="{0BF65BDF-E33A-4BA8-9576-4B56001D52A6}" type="presOf" srcId="{EE54661D-8E49-4047-ADDD-702864192C1D}" destId="{ED2FF2C1-6CD1-4228-8B15-42AA06859BED}" srcOrd="0" destOrd="1" presId="urn:microsoft.com/office/officeart/2005/8/layout/hList1"/>
    <dgm:cxn modelId="{87E9DCEA-646B-4292-B3B3-35C2F0B58E49}" type="presOf" srcId="{F47A234F-8C1A-42FB-A97B-3D2808DB0F65}" destId="{ED2FF2C1-6CD1-4228-8B15-42AA06859BED}" srcOrd="0" destOrd="0" presId="urn:microsoft.com/office/officeart/2005/8/layout/hList1"/>
    <dgm:cxn modelId="{CAFCACFF-0AE2-42BF-B86D-22F45B0DB497}" type="presOf" srcId="{223CCFD8-230F-489C-A8B9-40579F66BBEE}" destId="{466BEEBB-8FCD-4379-A407-132F78BFB760}" srcOrd="0" destOrd="0" presId="urn:microsoft.com/office/officeart/2005/8/layout/hList1"/>
    <dgm:cxn modelId="{94F6F504-1ED4-4C0D-A377-0C63AEB759AE}" type="presParOf" srcId="{78552B2A-A3A1-48A2-A823-34E7B0115D5C}" destId="{D0112E7A-E6AB-4487-BC58-3C7C6E583BEC}" srcOrd="0" destOrd="0" presId="urn:microsoft.com/office/officeart/2005/8/layout/hList1"/>
    <dgm:cxn modelId="{BEAB56A5-4B16-4513-9A90-16BC4EFE40C6}" type="presParOf" srcId="{D0112E7A-E6AB-4487-BC58-3C7C6E583BEC}" destId="{466BEEBB-8FCD-4379-A407-132F78BFB760}" srcOrd="0" destOrd="0" presId="urn:microsoft.com/office/officeart/2005/8/layout/hList1"/>
    <dgm:cxn modelId="{49D5352E-9596-4A43-8893-0F1EC68ED0FF}" type="presParOf" srcId="{D0112E7A-E6AB-4487-BC58-3C7C6E583BEC}" destId="{26F830ED-33BE-4EE1-86C3-D18ACF74799B}" srcOrd="1" destOrd="0" presId="urn:microsoft.com/office/officeart/2005/8/layout/hList1"/>
    <dgm:cxn modelId="{2FB0D275-5122-4F4E-BE8F-EACC3D72407F}" type="presParOf" srcId="{78552B2A-A3A1-48A2-A823-34E7B0115D5C}" destId="{03B709F5-2048-410D-9870-3AE406395EAC}" srcOrd="1" destOrd="0" presId="urn:microsoft.com/office/officeart/2005/8/layout/hList1"/>
    <dgm:cxn modelId="{B6122C04-CF9B-423C-9B51-29780C913F68}" type="presParOf" srcId="{78552B2A-A3A1-48A2-A823-34E7B0115D5C}" destId="{7C40D2E0-A73C-4A85-9754-C308874F8F00}" srcOrd="2" destOrd="0" presId="urn:microsoft.com/office/officeart/2005/8/layout/hList1"/>
    <dgm:cxn modelId="{D006AA5F-7968-4609-958C-1430CD63BD5E}" type="presParOf" srcId="{7C40D2E0-A73C-4A85-9754-C308874F8F00}" destId="{2D5F6879-5B44-4981-9393-13C5979CDD2B}" srcOrd="0" destOrd="0" presId="urn:microsoft.com/office/officeart/2005/8/layout/hList1"/>
    <dgm:cxn modelId="{BEFE4CF3-DB72-486C-87E2-96C9280FB3AB}" type="presParOf" srcId="{7C40D2E0-A73C-4A85-9754-C308874F8F00}" destId="{DA2CABB5-9246-42ED-A334-402B2C6D508D}" srcOrd="1" destOrd="0" presId="urn:microsoft.com/office/officeart/2005/8/layout/hList1"/>
    <dgm:cxn modelId="{08BC5DAE-04E0-44FE-91EA-5F059FCEDC81}" type="presParOf" srcId="{78552B2A-A3A1-48A2-A823-34E7B0115D5C}" destId="{7E47E111-6F00-45D0-BE90-8E68DCB62DA6}" srcOrd="3" destOrd="0" presId="urn:microsoft.com/office/officeart/2005/8/layout/hList1"/>
    <dgm:cxn modelId="{9C836ADE-E249-44DA-83D9-A592C7079BBE}" type="presParOf" srcId="{78552B2A-A3A1-48A2-A823-34E7B0115D5C}" destId="{0BA29853-E26B-4D88-A2AE-E117A4FB5C69}" srcOrd="4" destOrd="0" presId="urn:microsoft.com/office/officeart/2005/8/layout/hList1"/>
    <dgm:cxn modelId="{70D28ED2-8AE1-4A66-9D6D-D8BB0A6DC51A}" type="presParOf" srcId="{0BA29853-E26B-4D88-A2AE-E117A4FB5C69}" destId="{C8B8A827-FB42-48B8-ADC8-A97E4C640597}" srcOrd="0" destOrd="0" presId="urn:microsoft.com/office/officeart/2005/8/layout/hList1"/>
    <dgm:cxn modelId="{6458E2F9-00F2-4EDB-8D0B-F33FD4563A90}" type="presParOf" srcId="{0BA29853-E26B-4D88-A2AE-E117A4FB5C69}" destId="{DE286BE2-8685-4090-8308-8B94AC2D1E46}" srcOrd="1" destOrd="0" presId="urn:microsoft.com/office/officeart/2005/8/layout/hList1"/>
    <dgm:cxn modelId="{7E2C716C-471E-45C9-901B-3069521BFE96}" type="presParOf" srcId="{78552B2A-A3A1-48A2-A823-34E7B0115D5C}" destId="{C0316EBD-8F9C-438C-9D50-D60DF72A89E4}" srcOrd="5" destOrd="0" presId="urn:microsoft.com/office/officeart/2005/8/layout/hList1"/>
    <dgm:cxn modelId="{47771A84-19BE-43C3-B37E-F863E48DCDDC}" type="presParOf" srcId="{78552B2A-A3A1-48A2-A823-34E7B0115D5C}" destId="{CA1E180A-1D9A-45F9-B4BF-7598C05FE920}" srcOrd="6" destOrd="0" presId="urn:microsoft.com/office/officeart/2005/8/layout/hList1"/>
    <dgm:cxn modelId="{FF971963-F022-4A90-98CB-A1A5D04DBF38}" type="presParOf" srcId="{CA1E180A-1D9A-45F9-B4BF-7598C05FE920}" destId="{D46D3564-0CAC-41D0-A8A2-80894020C2AE}" srcOrd="0" destOrd="0" presId="urn:microsoft.com/office/officeart/2005/8/layout/hList1"/>
    <dgm:cxn modelId="{3132D401-11FD-469E-8C53-198BC6A178CD}" type="presParOf" srcId="{CA1E180A-1D9A-45F9-B4BF-7598C05FE920}" destId="{ED2FF2C1-6CD1-4228-8B15-42AA06859BED}"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32A1E-BF80-4455-A242-7A6B24E1C124}" type="doc">
      <dgm:prSet loTypeId="urn:microsoft.com/office/officeart/2005/8/layout/equation2" loCatId="process" qsTypeId="urn:microsoft.com/office/officeart/2005/8/quickstyle/simple1" qsCatId="simple" csTypeId="urn:microsoft.com/office/officeart/2005/8/colors/colorful5" csCatId="colorful" phldr="1"/>
      <dgm:spPr/>
    </dgm:pt>
    <dgm:pt modelId="{ABC46685-A640-4750-86C6-A1260C5FA143}">
      <dgm:prSet phldrT="[Texto]"/>
      <dgm:spPr/>
      <dgm:t>
        <a:bodyPr/>
        <a:lstStyle/>
        <a:p>
          <a:r>
            <a:rPr lang="pt-BR" b="1"/>
            <a:t>97 Temas Migrados AR 24-25</a:t>
          </a:r>
          <a:endParaRPr lang="pt-BR"/>
        </a:p>
      </dgm:t>
    </dgm:pt>
    <dgm:pt modelId="{211145DB-3504-49A6-81ED-BCA32104EB02}" type="parTrans" cxnId="{44B0E938-F9AD-4711-BAED-70C7C14E00AC}">
      <dgm:prSet/>
      <dgm:spPr/>
      <dgm:t>
        <a:bodyPr/>
        <a:lstStyle/>
        <a:p>
          <a:endParaRPr lang="pt-BR"/>
        </a:p>
      </dgm:t>
    </dgm:pt>
    <dgm:pt modelId="{C82285DA-7753-45CC-8866-D00A8382FD74}" type="sibTrans" cxnId="{44B0E938-F9AD-4711-BAED-70C7C14E00AC}">
      <dgm:prSet/>
      <dgm:spPr/>
      <dgm:t>
        <a:bodyPr/>
        <a:lstStyle/>
        <a:p>
          <a:endParaRPr lang="pt-BR"/>
        </a:p>
      </dgm:t>
    </dgm:pt>
    <dgm:pt modelId="{1C2A82EE-6D01-4089-8CBD-2CC74D73BFAF}">
      <dgm:prSet phldrT="[Texto]"/>
      <dgm:spPr/>
      <dgm:t>
        <a:bodyPr/>
        <a:lstStyle/>
        <a:p>
          <a:r>
            <a:rPr lang="pt-BR" b="1"/>
            <a:t>18 Novos Temas</a:t>
          </a:r>
          <a:endParaRPr lang="pt-BR"/>
        </a:p>
      </dgm:t>
    </dgm:pt>
    <dgm:pt modelId="{B072D1F8-3DB2-4D38-8E17-0900C83C8813}" type="parTrans" cxnId="{A917C563-8349-4DE2-ACE0-D6107611B70C}">
      <dgm:prSet/>
      <dgm:spPr/>
      <dgm:t>
        <a:bodyPr/>
        <a:lstStyle/>
        <a:p>
          <a:endParaRPr lang="pt-BR"/>
        </a:p>
      </dgm:t>
    </dgm:pt>
    <dgm:pt modelId="{3A9102CC-5BEF-4E00-BDD7-63225FDAC773}" type="sibTrans" cxnId="{A917C563-8349-4DE2-ACE0-D6107611B70C}">
      <dgm:prSet/>
      <dgm:spPr/>
      <dgm:t>
        <a:bodyPr/>
        <a:lstStyle/>
        <a:p>
          <a:endParaRPr lang="pt-BR"/>
        </a:p>
      </dgm:t>
    </dgm:pt>
    <dgm:pt modelId="{7A769A9A-FCFD-4B88-AF80-7DA3A423A6C0}">
      <dgm:prSet phldrT="[Texto]"/>
      <dgm:spPr/>
      <dgm:t>
        <a:bodyPr/>
        <a:lstStyle/>
        <a:p>
          <a:r>
            <a:rPr lang="pt-BR" b="1"/>
            <a:t>115 Temas</a:t>
          </a:r>
          <a:endParaRPr lang="pt-BR"/>
        </a:p>
      </dgm:t>
    </dgm:pt>
    <dgm:pt modelId="{7E5F5B0B-4D36-4BD8-A8D4-4AF18F6C375C}" type="parTrans" cxnId="{084EB461-FEB9-4AF1-AD08-B39E783A5E21}">
      <dgm:prSet/>
      <dgm:spPr/>
      <dgm:t>
        <a:bodyPr/>
        <a:lstStyle/>
        <a:p>
          <a:endParaRPr lang="pt-BR"/>
        </a:p>
      </dgm:t>
    </dgm:pt>
    <dgm:pt modelId="{8FAF1DE0-DDE2-4485-BCB8-ECC99B9BDEA5}" type="sibTrans" cxnId="{084EB461-FEB9-4AF1-AD08-B39E783A5E21}">
      <dgm:prSet/>
      <dgm:spPr/>
      <dgm:t>
        <a:bodyPr/>
        <a:lstStyle/>
        <a:p>
          <a:endParaRPr lang="pt-BR"/>
        </a:p>
      </dgm:t>
    </dgm:pt>
    <dgm:pt modelId="{57ED9520-4CAA-4B4A-993C-0AF586C6A67B}" type="pres">
      <dgm:prSet presAssocID="{9D932A1E-BF80-4455-A242-7A6B24E1C124}" presName="Name0" presStyleCnt="0">
        <dgm:presLayoutVars>
          <dgm:dir/>
          <dgm:resizeHandles val="exact"/>
        </dgm:presLayoutVars>
      </dgm:prSet>
      <dgm:spPr/>
    </dgm:pt>
    <dgm:pt modelId="{9B9C043F-F39E-4A64-86D0-7FFE53CF977F}" type="pres">
      <dgm:prSet presAssocID="{9D932A1E-BF80-4455-A242-7A6B24E1C124}" presName="vNodes" presStyleCnt="0"/>
      <dgm:spPr/>
    </dgm:pt>
    <dgm:pt modelId="{C87B0E9B-9DFE-4B24-B705-95A5D341CC44}" type="pres">
      <dgm:prSet presAssocID="{ABC46685-A640-4750-86C6-A1260C5FA143}" presName="node" presStyleLbl="node1" presStyleIdx="0" presStyleCnt="3">
        <dgm:presLayoutVars>
          <dgm:bulletEnabled val="1"/>
        </dgm:presLayoutVars>
      </dgm:prSet>
      <dgm:spPr/>
    </dgm:pt>
    <dgm:pt modelId="{7F5DAD51-8B17-42F9-B99A-46AE77A7A0A9}" type="pres">
      <dgm:prSet presAssocID="{C82285DA-7753-45CC-8866-D00A8382FD74}" presName="spacerT" presStyleCnt="0"/>
      <dgm:spPr/>
    </dgm:pt>
    <dgm:pt modelId="{2C527E2B-E0C8-4716-A922-8847284270E9}" type="pres">
      <dgm:prSet presAssocID="{C82285DA-7753-45CC-8866-D00A8382FD74}" presName="sibTrans" presStyleLbl="sibTrans2D1" presStyleIdx="0" presStyleCnt="2"/>
      <dgm:spPr/>
    </dgm:pt>
    <dgm:pt modelId="{E6DA3DB0-1A31-49D5-A010-EB9C3A212B84}" type="pres">
      <dgm:prSet presAssocID="{C82285DA-7753-45CC-8866-D00A8382FD74}" presName="spacerB" presStyleCnt="0"/>
      <dgm:spPr/>
    </dgm:pt>
    <dgm:pt modelId="{E5367C52-860D-4D73-B09B-523172A56451}" type="pres">
      <dgm:prSet presAssocID="{1C2A82EE-6D01-4089-8CBD-2CC74D73BFAF}" presName="node" presStyleLbl="node1" presStyleIdx="1" presStyleCnt="3">
        <dgm:presLayoutVars>
          <dgm:bulletEnabled val="1"/>
        </dgm:presLayoutVars>
      </dgm:prSet>
      <dgm:spPr/>
    </dgm:pt>
    <dgm:pt modelId="{8259C540-E0BB-4AD3-9670-AB6264EF471C}" type="pres">
      <dgm:prSet presAssocID="{9D932A1E-BF80-4455-A242-7A6B24E1C124}" presName="sibTransLast" presStyleLbl="sibTrans2D1" presStyleIdx="1" presStyleCnt="2"/>
      <dgm:spPr/>
    </dgm:pt>
    <dgm:pt modelId="{8EF85E5E-53F0-4146-B070-1F4CDBB658B9}" type="pres">
      <dgm:prSet presAssocID="{9D932A1E-BF80-4455-A242-7A6B24E1C124}" presName="connectorText" presStyleLbl="sibTrans2D1" presStyleIdx="1" presStyleCnt="2"/>
      <dgm:spPr/>
    </dgm:pt>
    <dgm:pt modelId="{8DCC89A5-7139-4647-9E43-A8A99DBA8E5D}" type="pres">
      <dgm:prSet presAssocID="{9D932A1E-BF80-4455-A242-7A6B24E1C124}" presName="lastNode" presStyleLbl="node1" presStyleIdx="2" presStyleCnt="3">
        <dgm:presLayoutVars>
          <dgm:bulletEnabled val="1"/>
        </dgm:presLayoutVars>
      </dgm:prSet>
      <dgm:spPr/>
    </dgm:pt>
  </dgm:ptLst>
  <dgm:cxnLst>
    <dgm:cxn modelId="{02EB0001-73C2-4DAD-8D53-0ABF66FDA1C5}" type="presOf" srcId="{7A769A9A-FCFD-4B88-AF80-7DA3A423A6C0}" destId="{8DCC89A5-7139-4647-9E43-A8A99DBA8E5D}" srcOrd="0" destOrd="0" presId="urn:microsoft.com/office/officeart/2005/8/layout/equation2"/>
    <dgm:cxn modelId="{EE8F3B0A-A451-41B6-AAFD-B6979AB9279F}" type="presOf" srcId="{ABC46685-A640-4750-86C6-A1260C5FA143}" destId="{C87B0E9B-9DFE-4B24-B705-95A5D341CC44}" srcOrd="0" destOrd="0" presId="urn:microsoft.com/office/officeart/2005/8/layout/equation2"/>
    <dgm:cxn modelId="{44B0E938-F9AD-4711-BAED-70C7C14E00AC}" srcId="{9D932A1E-BF80-4455-A242-7A6B24E1C124}" destId="{ABC46685-A640-4750-86C6-A1260C5FA143}" srcOrd="0" destOrd="0" parTransId="{211145DB-3504-49A6-81ED-BCA32104EB02}" sibTransId="{C82285DA-7753-45CC-8866-D00A8382FD74}"/>
    <dgm:cxn modelId="{084EB461-FEB9-4AF1-AD08-B39E783A5E21}" srcId="{9D932A1E-BF80-4455-A242-7A6B24E1C124}" destId="{7A769A9A-FCFD-4B88-AF80-7DA3A423A6C0}" srcOrd="2" destOrd="0" parTransId="{7E5F5B0B-4D36-4BD8-A8D4-4AF18F6C375C}" sibTransId="{8FAF1DE0-DDE2-4485-BCB8-ECC99B9BDEA5}"/>
    <dgm:cxn modelId="{A917C563-8349-4DE2-ACE0-D6107611B70C}" srcId="{9D932A1E-BF80-4455-A242-7A6B24E1C124}" destId="{1C2A82EE-6D01-4089-8CBD-2CC74D73BFAF}" srcOrd="1" destOrd="0" parTransId="{B072D1F8-3DB2-4D38-8E17-0900C83C8813}" sibTransId="{3A9102CC-5BEF-4E00-BDD7-63225FDAC773}"/>
    <dgm:cxn modelId="{80C6DE6C-85BE-49A1-96BB-7B51C8422642}" type="presOf" srcId="{3A9102CC-5BEF-4E00-BDD7-63225FDAC773}" destId="{8259C540-E0BB-4AD3-9670-AB6264EF471C}" srcOrd="0" destOrd="0" presId="urn:microsoft.com/office/officeart/2005/8/layout/equation2"/>
    <dgm:cxn modelId="{5658B47F-4864-463C-8836-5D9727280183}" type="presOf" srcId="{1C2A82EE-6D01-4089-8CBD-2CC74D73BFAF}" destId="{E5367C52-860D-4D73-B09B-523172A56451}" srcOrd="0" destOrd="0" presId="urn:microsoft.com/office/officeart/2005/8/layout/equation2"/>
    <dgm:cxn modelId="{E2D9BFA7-03C5-4FCC-AAE1-A00A5181BF4B}" type="presOf" srcId="{9D932A1E-BF80-4455-A242-7A6B24E1C124}" destId="{57ED9520-4CAA-4B4A-993C-0AF586C6A67B}" srcOrd="0" destOrd="0" presId="urn:microsoft.com/office/officeart/2005/8/layout/equation2"/>
    <dgm:cxn modelId="{428F68E3-01A4-4D0A-B14F-A8F80AE11BD3}" type="presOf" srcId="{C82285DA-7753-45CC-8866-D00A8382FD74}" destId="{2C527E2B-E0C8-4716-A922-8847284270E9}" srcOrd="0" destOrd="0" presId="urn:microsoft.com/office/officeart/2005/8/layout/equation2"/>
    <dgm:cxn modelId="{5E418EFE-F7DA-4D45-B959-9AE9592D333D}" type="presOf" srcId="{3A9102CC-5BEF-4E00-BDD7-63225FDAC773}" destId="{8EF85E5E-53F0-4146-B070-1F4CDBB658B9}" srcOrd="1" destOrd="0" presId="urn:microsoft.com/office/officeart/2005/8/layout/equation2"/>
    <dgm:cxn modelId="{B4B8AA36-F9D9-4757-A8A2-F01CD5351FDF}" type="presParOf" srcId="{57ED9520-4CAA-4B4A-993C-0AF586C6A67B}" destId="{9B9C043F-F39E-4A64-86D0-7FFE53CF977F}" srcOrd="0" destOrd="0" presId="urn:microsoft.com/office/officeart/2005/8/layout/equation2"/>
    <dgm:cxn modelId="{3AFA9A9B-F30B-4CBB-A517-2CDA89C7E738}" type="presParOf" srcId="{9B9C043F-F39E-4A64-86D0-7FFE53CF977F}" destId="{C87B0E9B-9DFE-4B24-B705-95A5D341CC44}" srcOrd="0" destOrd="0" presId="urn:microsoft.com/office/officeart/2005/8/layout/equation2"/>
    <dgm:cxn modelId="{1665D6EB-D842-4EDA-8B7E-A76045BFBB70}" type="presParOf" srcId="{9B9C043F-F39E-4A64-86D0-7FFE53CF977F}" destId="{7F5DAD51-8B17-42F9-B99A-46AE77A7A0A9}" srcOrd="1" destOrd="0" presId="urn:microsoft.com/office/officeart/2005/8/layout/equation2"/>
    <dgm:cxn modelId="{98550BD2-82A0-4D9E-8541-540D117A4E8A}" type="presParOf" srcId="{9B9C043F-F39E-4A64-86D0-7FFE53CF977F}" destId="{2C527E2B-E0C8-4716-A922-8847284270E9}" srcOrd="2" destOrd="0" presId="urn:microsoft.com/office/officeart/2005/8/layout/equation2"/>
    <dgm:cxn modelId="{F8BB315C-B64A-4C80-B984-C62D9073BBAA}" type="presParOf" srcId="{9B9C043F-F39E-4A64-86D0-7FFE53CF977F}" destId="{E6DA3DB0-1A31-49D5-A010-EB9C3A212B84}" srcOrd="3" destOrd="0" presId="urn:microsoft.com/office/officeart/2005/8/layout/equation2"/>
    <dgm:cxn modelId="{3CBA51E5-5015-4F47-9A15-A87639D02923}" type="presParOf" srcId="{9B9C043F-F39E-4A64-86D0-7FFE53CF977F}" destId="{E5367C52-860D-4D73-B09B-523172A56451}" srcOrd="4" destOrd="0" presId="urn:microsoft.com/office/officeart/2005/8/layout/equation2"/>
    <dgm:cxn modelId="{2C50A05C-3EC3-44BE-A718-6EBFF5F79ED5}" type="presParOf" srcId="{57ED9520-4CAA-4B4A-993C-0AF586C6A67B}" destId="{8259C540-E0BB-4AD3-9670-AB6264EF471C}" srcOrd="1" destOrd="0" presId="urn:microsoft.com/office/officeart/2005/8/layout/equation2"/>
    <dgm:cxn modelId="{B587D3A6-31E7-41F1-B72B-411D15306B98}" type="presParOf" srcId="{8259C540-E0BB-4AD3-9670-AB6264EF471C}" destId="{8EF85E5E-53F0-4146-B070-1F4CDBB658B9}" srcOrd="0" destOrd="0" presId="urn:microsoft.com/office/officeart/2005/8/layout/equation2"/>
    <dgm:cxn modelId="{39B8AAA2-BA33-42F0-A3E6-08B4C962F675}" type="presParOf" srcId="{57ED9520-4CAA-4B4A-993C-0AF586C6A67B}" destId="{8DCC89A5-7139-4647-9E43-A8A99DBA8E5D}"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F6AF9-A100-4341-8786-1090453E9C4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pt-BR"/>
        </a:p>
      </dgm:t>
    </dgm:pt>
    <dgm:pt modelId="{469A5B47-8F7E-4F77-9873-A5B783954072}">
      <dgm:prSet phldrT="[Texto]" custT="1"/>
      <dgm:spPr/>
      <dgm:t>
        <a:bodyPr/>
        <a:lstStyle/>
        <a:p>
          <a:r>
            <a:rPr lang="pt-BR" sz="2400" b="1"/>
            <a:t>ASSUNTOS TRANVERSAIS*</a:t>
          </a:r>
        </a:p>
      </dgm:t>
    </dgm:pt>
    <dgm:pt modelId="{017F3BB1-8662-4652-B826-4BE41E24F1EF}" type="parTrans" cxnId="{3F7DDD9F-D767-40C3-8A2A-F3F6C0C2A3EE}">
      <dgm:prSet/>
      <dgm:spPr/>
      <dgm:t>
        <a:bodyPr/>
        <a:lstStyle/>
        <a:p>
          <a:endParaRPr lang="pt-BR"/>
        </a:p>
      </dgm:t>
    </dgm:pt>
    <dgm:pt modelId="{737DAF7F-E37E-4E04-A78B-36F588956A62}" type="sibTrans" cxnId="{3F7DDD9F-D767-40C3-8A2A-F3F6C0C2A3EE}">
      <dgm:prSet/>
      <dgm:spPr/>
      <dgm:t>
        <a:bodyPr/>
        <a:lstStyle/>
        <a:p>
          <a:endParaRPr lang="pt-BR"/>
        </a:p>
      </dgm:t>
    </dgm:pt>
    <dgm:pt modelId="{C57211EE-3EB5-44B0-9EC4-564A3C4030B5}">
      <dgm:prSet phldrT="[Texto]" custT="1"/>
      <dgm:spPr/>
      <dgm:t>
        <a:bodyPr/>
        <a:lstStyle/>
        <a:p>
          <a:pPr algn="ctr">
            <a:buNone/>
          </a:pPr>
          <a:r>
            <a:rPr lang="pt-BR" sz="1600"/>
            <a:t>TOTAL DE 11 TEMAS, </a:t>
          </a:r>
          <a:r>
            <a:rPr lang="pt-BR" sz="1600" u="none"/>
            <a:t>DENTRE ELES:</a:t>
          </a:r>
        </a:p>
      </dgm:t>
    </dgm:pt>
    <dgm:pt modelId="{17FA59FE-E7E7-4056-A245-83752035DAEF}" type="parTrans" cxnId="{7B372FF4-8B94-40A4-83F5-ABD900B67B67}">
      <dgm:prSet/>
      <dgm:spPr/>
      <dgm:t>
        <a:bodyPr/>
        <a:lstStyle/>
        <a:p>
          <a:endParaRPr lang="pt-BR"/>
        </a:p>
      </dgm:t>
    </dgm:pt>
    <dgm:pt modelId="{52CD1C93-FE92-4BB4-9DFB-5A87A529196E}" type="sibTrans" cxnId="{7B372FF4-8B94-40A4-83F5-ABD900B67B67}">
      <dgm:prSet/>
      <dgm:spPr/>
      <dgm:t>
        <a:bodyPr/>
        <a:lstStyle/>
        <a:p>
          <a:endParaRPr lang="pt-BR"/>
        </a:p>
      </dgm:t>
    </dgm:pt>
    <dgm:pt modelId="{CD0F9218-4AFB-46D3-B272-EDEA48D96874}">
      <dgm:prSet phldrT="[Texto]" custT="1"/>
      <dgm:spPr/>
      <dgm:t>
        <a:bodyPr/>
        <a:lstStyle/>
        <a:p>
          <a:pPr algn="l"/>
          <a:r>
            <a:rPr lang="pt-BR" sz="1400"/>
            <a:t>Boas práticas em farmácias e drogarias</a:t>
          </a:r>
        </a:p>
      </dgm:t>
    </dgm:pt>
    <dgm:pt modelId="{742A0722-A148-47FC-ADD1-0B3CC6871E96}" type="parTrans" cxnId="{D7AE9B5B-5B4C-44F5-A84D-2BC37B57DE91}">
      <dgm:prSet/>
      <dgm:spPr/>
      <dgm:t>
        <a:bodyPr/>
        <a:lstStyle/>
        <a:p>
          <a:endParaRPr lang="pt-BR"/>
        </a:p>
      </dgm:t>
    </dgm:pt>
    <dgm:pt modelId="{12CA245E-2E4E-4830-8385-5737C1A82D3B}" type="sibTrans" cxnId="{D7AE9B5B-5B4C-44F5-A84D-2BC37B57DE91}">
      <dgm:prSet/>
      <dgm:spPr/>
      <dgm:t>
        <a:bodyPr/>
        <a:lstStyle/>
        <a:p>
          <a:endParaRPr lang="pt-BR"/>
        </a:p>
      </dgm:t>
    </dgm:pt>
    <dgm:pt modelId="{8768577D-F30C-4065-BB55-E2A1C49CA633}">
      <dgm:prSet phldrT="[Texto]" custT="1"/>
      <dgm:spPr/>
      <dgm:t>
        <a:bodyPr/>
        <a:lstStyle/>
        <a:p>
          <a:r>
            <a:rPr lang="pt-BR" sz="2400" b="1"/>
            <a:t>AGROTÓXICOS</a:t>
          </a:r>
        </a:p>
      </dgm:t>
    </dgm:pt>
    <dgm:pt modelId="{850FA75D-DE89-4C2E-BC14-54380A089943}" type="parTrans" cxnId="{ABC77F99-8E74-420A-ACC4-045BA3912A8F}">
      <dgm:prSet/>
      <dgm:spPr/>
      <dgm:t>
        <a:bodyPr/>
        <a:lstStyle/>
        <a:p>
          <a:endParaRPr lang="pt-BR"/>
        </a:p>
      </dgm:t>
    </dgm:pt>
    <dgm:pt modelId="{4E680597-6C15-403F-ABCF-D20A2F1E327D}" type="sibTrans" cxnId="{ABC77F99-8E74-420A-ACC4-045BA3912A8F}">
      <dgm:prSet/>
      <dgm:spPr/>
      <dgm:t>
        <a:bodyPr/>
        <a:lstStyle/>
        <a:p>
          <a:endParaRPr lang="pt-BR"/>
        </a:p>
      </dgm:t>
    </dgm:pt>
    <dgm:pt modelId="{E28A9642-66A0-4580-8352-53188801939F}">
      <dgm:prSet phldrT="[Texto]" custT="1"/>
      <dgm:spPr/>
      <dgm:t>
        <a:bodyPr/>
        <a:lstStyle/>
        <a:p>
          <a:pPr algn="ctr">
            <a:buNone/>
          </a:pPr>
          <a:r>
            <a:rPr lang="pt-BR" sz="1600"/>
            <a:t>TOTAL DE 9 TEMAS, DENTRE ELES</a:t>
          </a:r>
          <a:r>
            <a:rPr lang="pt-BR" sz="1600" u="none"/>
            <a:t>:</a:t>
          </a:r>
        </a:p>
      </dgm:t>
    </dgm:pt>
    <dgm:pt modelId="{66B929A6-5123-44C2-BA0D-DDEFF01F39ED}" type="parTrans" cxnId="{AD2C4EE7-18A5-453F-A294-C1DDFA92BD45}">
      <dgm:prSet/>
      <dgm:spPr/>
      <dgm:t>
        <a:bodyPr/>
        <a:lstStyle/>
        <a:p>
          <a:endParaRPr lang="pt-BR"/>
        </a:p>
      </dgm:t>
    </dgm:pt>
    <dgm:pt modelId="{AF764E80-FCB6-4690-8A9A-3BE4736C1233}" type="sibTrans" cxnId="{AD2C4EE7-18A5-453F-A294-C1DDFA92BD45}">
      <dgm:prSet/>
      <dgm:spPr/>
      <dgm:t>
        <a:bodyPr/>
        <a:lstStyle/>
        <a:p>
          <a:endParaRPr lang="pt-BR"/>
        </a:p>
      </dgm:t>
    </dgm:pt>
    <dgm:pt modelId="{685AC653-8B00-4902-B7BC-F671986FD4F9}">
      <dgm:prSet phldrT="[Texto]" custT="1"/>
      <dgm:spPr/>
      <dgm:t>
        <a:bodyPr/>
        <a:lstStyle/>
        <a:p>
          <a:pPr algn="l"/>
          <a:r>
            <a:rPr lang="pt-BR" sz="1400"/>
            <a:t>Critérios para avaliação e classificação toxicológica</a:t>
          </a:r>
        </a:p>
      </dgm:t>
    </dgm:pt>
    <dgm:pt modelId="{119C44B9-24EC-4F59-B544-4DE52BF89991}" type="parTrans" cxnId="{6B597C26-0901-438B-A877-846496E3A2D9}">
      <dgm:prSet/>
      <dgm:spPr/>
      <dgm:t>
        <a:bodyPr/>
        <a:lstStyle/>
        <a:p>
          <a:endParaRPr lang="pt-BR"/>
        </a:p>
      </dgm:t>
    </dgm:pt>
    <dgm:pt modelId="{1809F9AD-101D-47FC-9751-3E4BBDCF25B0}" type="sibTrans" cxnId="{6B597C26-0901-438B-A877-846496E3A2D9}">
      <dgm:prSet/>
      <dgm:spPr/>
      <dgm:t>
        <a:bodyPr/>
        <a:lstStyle/>
        <a:p>
          <a:endParaRPr lang="pt-BR"/>
        </a:p>
      </dgm:t>
    </dgm:pt>
    <dgm:pt modelId="{B66FA9B3-8CFE-4AD5-BF75-77398CB430E7}">
      <dgm:prSet phldrT="[Texto]" custT="1"/>
      <dgm:spPr/>
      <dgm:t>
        <a:bodyPr/>
        <a:lstStyle/>
        <a:p>
          <a:r>
            <a:rPr lang="pt-BR" sz="2400" b="1"/>
            <a:t>COSMÉTICOS</a:t>
          </a:r>
        </a:p>
      </dgm:t>
    </dgm:pt>
    <dgm:pt modelId="{0080A9D9-F6A8-4D31-9F61-0E2EF76127B8}" type="parTrans" cxnId="{34E8FEDE-700B-44A7-B35F-6932259104E9}">
      <dgm:prSet/>
      <dgm:spPr/>
      <dgm:t>
        <a:bodyPr/>
        <a:lstStyle/>
        <a:p>
          <a:endParaRPr lang="pt-BR"/>
        </a:p>
      </dgm:t>
    </dgm:pt>
    <dgm:pt modelId="{65B65552-F772-4259-BA07-DD99E4CC4143}" type="sibTrans" cxnId="{34E8FEDE-700B-44A7-B35F-6932259104E9}">
      <dgm:prSet/>
      <dgm:spPr/>
      <dgm:t>
        <a:bodyPr/>
        <a:lstStyle/>
        <a:p>
          <a:endParaRPr lang="pt-BR"/>
        </a:p>
      </dgm:t>
    </dgm:pt>
    <dgm:pt modelId="{9C2C67B4-5915-489F-9DF8-0635FA7E934C}">
      <dgm:prSet phldrT="[Texto]" custT="1"/>
      <dgm:spPr/>
      <dgm:t>
        <a:bodyPr/>
        <a:lstStyle/>
        <a:p>
          <a:pPr algn="ctr">
            <a:buNone/>
          </a:pPr>
          <a:r>
            <a:rPr lang="pt-BR" sz="1600"/>
            <a:t>TOTAL DE 4 TEMAS, </a:t>
          </a:r>
          <a:r>
            <a:rPr lang="pt-BR" sz="1600" u="none"/>
            <a:t>DENTRE ELES:</a:t>
          </a:r>
        </a:p>
      </dgm:t>
    </dgm:pt>
    <dgm:pt modelId="{69D91DD4-6296-44D6-AD2B-4CAEE736434E}" type="parTrans" cxnId="{9338AEB6-4EC4-48C1-B7DD-4DF201C1B192}">
      <dgm:prSet/>
      <dgm:spPr/>
      <dgm:t>
        <a:bodyPr/>
        <a:lstStyle/>
        <a:p>
          <a:endParaRPr lang="pt-BR"/>
        </a:p>
      </dgm:t>
    </dgm:pt>
    <dgm:pt modelId="{8C594E5F-865A-4ABA-AD73-D534119C4BD9}" type="sibTrans" cxnId="{9338AEB6-4EC4-48C1-B7DD-4DF201C1B192}">
      <dgm:prSet/>
      <dgm:spPr/>
      <dgm:t>
        <a:bodyPr/>
        <a:lstStyle/>
        <a:p>
          <a:endParaRPr lang="pt-BR"/>
        </a:p>
      </dgm:t>
    </dgm:pt>
    <dgm:pt modelId="{3ED2AA4D-EDD9-4A62-BF73-79C03DD0F6CF}">
      <dgm:prSet phldrT="[Texto]" custT="1"/>
      <dgm:spPr/>
      <dgm:t>
        <a:bodyPr/>
        <a:lstStyle/>
        <a:p>
          <a:pPr algn="l"/>
          <a:r>
            <a:rPr lang="pt-BR" sz="1400"/>
            <a:t>Personalização de produtos cosméticos </a:t>
          </a:r>
        </a:p>
      </dgm:t>
    </dgm:pt>
    <dgm:pt modelId="{803E1CB0-769C-4493-AAE4-C479B7C2D60E}" type="parTrans" cxnId="{2D5080A5-3F49-4702-9AC3-3874A0E48F3C}">
      <dgm:prSet/>
      <dgm:spPr/>
      <dgm:t>
        <a:bodyPr/>
        <a:lstStyle/>
        <a:p>
          <a:endParaRPr lang="pt-BR"/>
        </a:p>
      </dgm:t>
    </dgm:pt>
    <dgm:pt modelId="{E4087C99-4DA5-4BCE-BEA3-992EF98952BA}" type="sibTrans" cxnId="{2D5080A5-3F49-4702-9AC3-3874A0E48F3C}">
      <dgm:prSet/>
      <dgm:spPr/>
      <dgm:t>
        <a:bodyPr/>
        <a:lstStyle/>
        <a:p>
          <a:endParaRPr lang="pt-BR"/>
        </a:p>
      </dgm:t>
    </dgm:pt>
    <dgm:pt modelId="{B7854F0B-B426-4024-AFC8-0EEEBE786807}">
      <dgm:prSet phldrT="[Texto]" custT="1"/>
      <dgm:spPr/>
      <dgm:t>
        <a:bodyPr/>
        <a:lstStyle/>
        <a:p>
          <a:pPr algn="l"/>
          <a:endParaRPr lang="pt-BR" sz="1400"/>
        </a:p>
      </dgm:t>
    </dgm:pt>
    <dgm:pt modelId="{D4B177D2-95BA-4DFD-9207-DC4BD776FC9D}" type="parTrans" cxnId="{5C1BC2FC-ED99-4356-9C56-F23DE1AD2486}">
      <dgm:prSet/>
      <dgm:spPr/>
      <dgm:t>
        <a:bodyPr/>
        <a:lstStyle/>
        <a:p>
          <a:endParaRPr lang="pt-BR"/>
        </a:p>
      </dgm:t>
    </dgm:pt>
    <dgm:pt modelId="{458822D6-9382-4A29-B780-C4618043A45E}" type="sibTrans" cxnId="{5C1BC2FC-ED99-4356-9C56-F23DE1AD2486}">
      <dgm:prSet/>
      <dgm:spPr/>
      <dgm:t>
        <a:bodyPr/>
        <a:lstStyle/>
        <a:p>
          <a:endParaRPr lang="pt-BR"/>
        </a:p>
      </dgm:t>
    </dgm:pt>
    <dgm:pt modelId="{9A97A3A1-1CC8-48A5-9CAE-64BFF1836F83}">
      <dgm:prSet phldrT="[Texto]" custT="1"/>
      <dgm:spPr/>
      <dgm:t>
        <a:bodyPr/>
        <a:lstStyle/>
        <a:p>
          <a:pPr algn="l"/>
          <a:r>
            <a:rPr lang="pt-BR" sz="1400"/>
            <a:t>Análise e deliberação de recursos administrativos submetidos à Gerência-Geral de Recursos </a:t>
          </a:r>
        </a:p>
      </dgm:t>
    </dgm:pt>
    <dgm:pt modelId="{EA335C7D-03F8-4A12-9BCD-08DA89518983}" type="parTrans" cxnId="{3EE805E1-2ED6-4D03-A7B5-823D6F23AE08}">
      <dgm:prSet/>
      <dgm:spPr/>
      <dgm:t>
        <a:bodyPr/>
        <a:lstStyle/>
        <a:p>
          <a:endParaRPr lang="pt-BR"/>
        </a:p>
      </dgm:t>
    </dgm:pt>
    <dgm:pt modelId="{6ED760D0-FBBB-4410-BD36-90E07A30370B}" type="sibTrans" cxnId="{3EE805E1-2ED6-4D03-A7B5-823D6F23AE08}">
      <dgm:prSet/>
      <dgm:spPr/>
      <dgm:t>
        <a:bodyPr/>
        <a:lstStyle/>
        <a:p>
          <a:endParaRPr lang="pt-BR"/>
        </a:p>
      </dgm:t>
    </dgm:pt>
    <dgm:pt modelId="{8B1005D5-0724-4312-99AD-BD7F7ECF7718}">
      <dgm:prSet phldrT="[Texto]" custT="1"/>
      <dgm:spPr/>
      <dgm:t>
        <a:bodyPr/>
        <a:lstStyle/>
        <a:p>
          <a:pPr algn="l"/>
          <a:r>
            <a:rPr lang="pt-BR" sz="1400"/>
            <a:t>Controle e Fiscalização de Substâncias sob Controle Especial</a:t>
          </a:r>
        </a:p>
      </dgm:t>
    </dgm:pt>
    <dgm:pt modelId="{3B1DF217-C055-44F6-A600-20C19BE955CC}" type="parTrans" cxnId="{5E096014-8BD0-4B6B-A33A-DA5DF623AD93}">
      <dgm:prSet/>
      <dgm:spPr/>
      <dgm:t>
        <a:bodyPr/>
        <a:lstStyle/>
        <a:p>
          <a:endParaRPr lang="pt-BR"/>
        </a:p>
      </dgm:t>
    </dgm:pt>
    <dgm:pt modelId="{F2BF2A97-9424-440A-81AA-08ABD6BDEDD0}" type="sibTrans" cxnId="{5E096014-8BD0-4B6B-A33A-DA5DF623AD93}">
      <dgm:prSet/>
      <dgm:spPr/>
      <dgm:t>
        <a:bodyPr/>
        <a:lstStyle/>
        <a:p>
          <a:endParaRPr lang="pt-BR"/>
        </a:p>
      </dgm:t>
    </dgm:pt>
    <dgm:pt modelId="{02D00B74-2ACE-4659-9A06-2442AA843DD9}">
      <dgm:prSet phldrT="[Texto]" custT="1"/>
      <dgm:spPr/>
      <dgm:t>
        <a:bodyPr/>
        <a:lstStyle/>
        <a:p>
          <a:pPr algn="l"/>
          <a:r>
            <a:rPr lang="pt-BR" sz="1400"/>
            <a:t>Estratégias para consumo seguro de cosméticos e saneantes por pessoas com deficiência visual</a:t>
          </a:r>
        </a:p>
      </dgm:t>
    </dgm:pt>
    <dgm:pt modelId="{7C85688A-C969-445B-B77E-DD53FD5D32DF}" type="parTrans" cxnId="{E715C53E-C13C-4E9E-9747-1255A9EE78E3}">
      <dgm:prSet/>
      <dgm:spPr/>
      <dgm:t>
        <a:bodyPr/>
        <a:lstStyle/>
        <a:p>
          <a:endParaRPr lang="pt-BR"/>
        </a:p>
      </dgm:t>
    </dgm:pt>
    <dgm:pt modelId="{0A5C9D20-18F0-4070-BECB-05BE01109513}" type="sibTrans" cxnId="{E715C53E-C13C-4E9E-9747-1255A9EE78E3}">
      <dgm:prSet/>
      <dgm:spPr/>
      <dgm:t>
        <a:bodyPr/>
        <a:lstStyle/>
        <a:p>
          <a:endParaRPr lang="pt-BR"/>
        </a:p>
      </dgm:t>
    </dgm:pt>
    <dgm:pt modelId="{A07E0B6E-0C75-4D85-869B-BC3009F6D940}">
      <dgm:prSet phldrT="[Texto]" custT="1"/>
      <dgm:spPr/>
      <dgm:t>
        <a:bodyPr/>
        <a:lstStyle/>
        <a:p>
          <a:pPr algn="l"/>
          <a:r>
            <a:rPr lang="pt-BR" sz="1400"/>
            <a:t>Aproveitamento das avaliações toxicológicas, para fins de registro</a:t>
          </a:r>
        </a:p>
      </dgm:t>
    </dgm:pt>
    <dgm:pt modelId="{FD2F37A5-5718-4C15-A508-D1B2376ACA9D}" type="parTrans" cxnId="{F94CAE40-3DB5-4BDB-BB11-74E056B434A7}">
      <dgm:prSet/>
      <dgm:spPr/>
      <dgm:t>
        <a:bodyPr/>
        <a:lstStyle/>
        <a:p>
          <a:endParaRPr lang="pt-BR"/>
        </a:p>
      </dgm:t>
    </dgm:pt>
    <dgm:pt modelId="{E1116940-B1A8-4FE0-8D20-45D90FC63958}" type="sibTrans" cxnId="{F94CAE40-3DB5-4BDB-BB11-74E056B434A7}">
      <dgm:prSet/>
      <dgm:spPr/>
      <dgm:t>
        <a:bodyPr/>
        <a:lstStyle/>
        <a:p>
          <a:endParaRPr lang="pt-BR"/>
        </a:p>
      </dgm:t>
    </dgm:pt>
    <dgm:pt modelId="{DFD0CA0A-04C8-4067-ADFE-30D6D6652564}">
      <dgm:prSet phldrT="[Texto]" custT="1"/>
      <dgm:spPr/>
      <dgm:t>
        <a:bodyPr/>
        <a:lstStyle/>
        <a:p>
          <a:pPr algn="l"/>
          <a:r>
            <a:rPr lang="pt-BR" sz="1400"/>
            <a:t>Regulamentação da fiscalização de propaganda de agrotóxicos </a:t>
          </a:r>
        </a:p>
      </dgm:t>
    </dgm:pt>
    <dgm:pt modelId="{F24BDB97-D4A0-4428-B462-E7E85E16E964}" type="parTrans" cxnId="{4B8CF48F-61FC-45CF-964B-026A68735A56}">
      <dgm:prSet/>
      <dgm:spPr/>
      <dgm:t>
        <a:bodyPr/>
        <a:lstStyle/>
        <a:p>
          <a:endParaRPr lang="pt-BR"/>
        </a:p>
      </dgm:t>
    </dgm:pt>
    <dgm:pt modelId="{AA27648F-19ED-4640-91D4-C7C69AD6E1BA}" type="sibTrans" cxnId="{4B8CF48F-61FC-45CF-964B-026A68735A56}">
      <dgm:prSet/>
      <dgm:spPr/>
      <dgm:t>
        <a:bodyPr/>
        <a:lstStyle/>
        <a:p>
          <a:endParaRPr lang="pt-BR"/>
        </a:p>
      </dgm:t>
    </dgm:pt>
    <dgm:pt modelId="{1287986E-37D9-46C5-A471-3915080B7CA4}">
      <dgm:prSet phldrT="[Texto]" custT="1"/>
      <dgm:spPr/>
      <dgm:t>
        <a:bodyPr/>
        <a:lstStyle/>
        <a:p>
          <a:pPr algn="l"/>
          <a:endParaRPr lang="pt-BR" sz="1400"/>
        </a:p>
      </dgm:t>
    </dgm:pt>
    <dgm:pt modelId="{C9EE74F7-3AA5-4157-A0FB-37C11735ACFE}" type="parTrans" cxnId="{C16607E4-D3DD-4991-AB0D-03A4A2F90523}">
      <dgm:prSet/>
      <dgm:spPr/>
      <dgm:t>
        <a:bodyPr/>
        <a:lstStyle/>
        <a:p>
          <a:endParaRPr lang="pt-BR"/>
        </a:p>
      </dgm:t>
    </dgm:pt>
    <dgm:pt modelId="{C7DFD0D4-8FA0-44FE-9F62-A9A79DA6F2FC}" type="sibTrans" cxnId="{C16607E4-D3DD-4991-AB0D-03A4A2F90523}">
      <dgm:prSet/>
      <dgm:spPr/>
      <dgm:t>
        <a:bodyPr/>
        <a:lstStyle/>
        <a:p>
          <a:endParaRPr lang="pt-BR"/>
        </a:p>
      </dgm:t>
    </dgm:pt>
    <dgm:pt modelId="{5AE543F3-B5E1-4693-BF55-6BC9ABE95966}">
      <dgm:prSet phldrT="[Texto]" custT="1"/>
      <dgm:spPr/>
      <dgm:t>
        <a:bodyPr/>
        <a:lstStyle/>
        <a:p>
          <a:pPr algn="l"/>
          <a:r>
            <a:rPr lang="pt-BR" sz="1400"/>
            <a:t>Regularização, comercialização e uso de produtos destinados a fixar e/ou modelar os cabelos </a:t>
          </a:r>
        </a:p>
      </dgm:t>
    </dgm:pt>
    <dgm:pt modelId="{3D46E896-C864-45F9-B1D0-CB448D09BB38}" type="parTrans" cxnId="{9E10C183-A8AF-4191-AA3E-A830BA778865}">
      <dgm:prSet/>
      <dgm:spPr/>
      <dgm:t>
        <a:bodyPr/>
        <a:lstStyle/>
        <a:p>
          <a:endParaRPr lang="pt-BR"/>
        </a:p>
      </dgm:t>
    </dgm:pt>
    <dgm:pt modelId="{2F7EABAC-71AA-479E-9880-3A40582F1425}" type="sibTrans" cxnId="{9E10C183-A8AF-4191-AA3E-A830BA778865}">
      <dgm:prSet/>
      <dgm:spPr/>
      <dgm:t>
        <a:bodyPr/>
        <a:lstStyle/>
        <a:p>
          <a:endParaRPr lang="pt-BR"/>
        </a:p>
      </dgm:t>
    </dgm:pt>
    <dgm:pt modelId="{9DD5EBDA-BBB6-4A8B-BA60-CE95DC5D6F14}">
      <dgm:prSet phldrT="[Texto]" custT="1"/>
      <dgm:spPr/>
      <dgm:t>
        <a:bodyPr/>
        <a:lstStyle/>
        <a:p>
          <a:pPr algn="l"/>
          <a:endParaRPr lang="pt-BR" sz="1400"/>
        </a:p>
      </dgm:t>
    </dgm:pt>
    <dgm:pt modelId="{7AAA88B7-AFD4-4C6A-9020-0C8D7DD835E8}" type="parTrans" cxnId="{E6A8F982-7EE0-4DE6-9478-DAE5295F715C}">
      <dgm:prSet/>
      <dgm:spPr/>
      <dgm:t>
        <a:bodyPr/>
        <a:lstStyle/>
        <a:p>
          <a:endParaRPr lang="pt-BR"/>
        </a:p>
      </dgm:t>
    </dgm:pt>
    <dgm:pt modelId="{9485731B-2EDE-4813-A422-7392E40BF9A9}" type="sibTrans" cxnId="{E6A8F982-7EE0-4DE6-9478-DAE5295F715C}">
      <dgm:prSet/>
      <dgm:spPr/>
      <dgm:t>
        <a:bodyPr/>
        <a:lstStyle/>
        <a:p>
          <a:endParaRPr lang="pt-BR"/>
        </a:p>
      </dgm:t>
    </dgm:pt>
    <dgm:pt modelId="{E0306EA2-300E-4891-A24E-C1315A8BB585}">
      <dgm:prSet phldrT="[Texto]" custT="1"/>
      <dgm:spPr/>
      <dgm:t>
        <a:bodyPr/>
        <a:lstStyle/>
        <a:p>
          <a:pPr algn="l"/>
          <a:r>
            <a:rPr lang="pt-BR" sz="1400"/>
            <a:t>Regulamento Técnico para empresas que exerçam atividade de fracionamento de Produtos de Higiene Pessoal, Cosméticos e Perfumes com venda direta ao consumidor</a:t>
          </a:r>
        </a:p>
      </dgm:t>
    </dgm:pt>
    <dgm:pt modelId="{02E45093-B993-4667-B03D-792DB20F9803}" type="parTrans" cxnId="{5761CF70-E48E-41A5-A872-84E716A44439}">
      <dgm:prSet/>
      <dgm:spPr/>
      <dgm:t>
        <a:bodyPr/>
        <a:lstStyle/>
        <a:p>
          <a:endParaRPr lang="pt-BR"/>
        </a:p>
      </dgm:t>
    </dgm:pt>
    <dgm:pt modelId="{16CB9001-84A3-42A7-9321-95E1064557D2}" type="sibTrans" cxnId="{5761CF70-E48E-41A5-A872-84E716A44439}">
      <dgm:prSet/>
      <dgm:spPr/>
      <dgm:t>
        <a:bodyPr/>
        <a:lstStyle/>
        <a:p>
          <a:endParaRPr lang="pt-BR"/>
        </a:p>
      </dgm:t>
    </dgm:pt>
    <dgm:pt modelId="{8F09EC90-969E-4DC2-87E1-96FC8C2BE135}">
      <dgm:prSet phldrT="[Texto]" custT="1"/>
      <dgm:spPr/>
      <dgm:t>
        <a:bodyPr/>
        <a:lstStyle/>
        <a:p>
          <a:pPr algn="l"/>
          <a:endParaRPr lang="pt-BR" sz="1400"/>
        </a:p>
      </dgm:t>
    </dgm:pt>
    <dgm:pt modelId="{472956B9-4342-4988-8237-F544C6D1C04E}" type="parTrans" cxnId="{A5B9177E-3CB9-419F-995C-886A17BEF4DB}">
      <dgm:prSet/>
      <dgm:spPr/>
      <dgm:t>
        <a:bodyPr/>
        <a:lstStyle/>
        <a:p>
          <a:endParaRPr lang="pt-BR"/>
        </a:p>
      </dgm:t>
    </dgm:pt>
    <dgm:pt modelId="{2046980A-6EA0-4193-AAD4-64CD9F04DAEC}" type="sibTrans" cxnId="{A5B9177E-3CB9-419F-995C-886A17BEF4DB}">
      <dgm:prSet/>
      <dgm:spPr/>
      <dgm:t>
        <a:bodyPr/>
        <a:lstStyle/>
        <a:p>
          <a:endParaRPr lang="pt-BR"/>
        </a:p>
      </dgm:t>
    </dgm:pt>
    <dgm:pt modelId="{C2AC8A06-8ABD-4040-9278-2BB3230C969E}">
      <dgm:prSet phldrT="[Texto]" custT="1"/>
      <dgm:spPr/>
      <dgm:t>
        <a:bodyPr/>
        <a:lstStyle/>
        <a:p>
          <a:pPr algn="l"/>
          <a:endParaRPr lang="pt-BR" sz="1400"/>
        </a:p>
      </dgm:t>
    </dgm:pt>
    <dgm:pt modelId="{154757A8-458E-41FD-9FE8-4EEE73180BFA}" type="parTrans" cxnId="{69DD746F-F2D4-4C2C-BAF4-A1532DAFCC7B}">
      <dgm:prSet/>
      <dgm:spPr/>
      <dgm:t>
        <a:bodyPr/>
        <a:lstStyle/>
        <a:p>
          <a:endParaRPr lang="pt-BR"/>
        </a:p>
      </dgm:t>
    </dgm:pt>
    <dgm:pt modelId="{8C3C9ED5-0EB9-4A12-97B3-A1D54F6E0106}" type="sibTrans" cxnId="{69DD746F-F2D4-4C2C-BAF4-A1532DAFCC7B}">
      <dgm:prSet/>
      <dgm:spPr/>
      <dgm:t>
        <a:bodyPr/>
        <a:lstStyle/>
        <a:p>
          <a:endParaRPr lang="pt-BR"/>
        </a:p>
      </dgm:t>
    </dgm:pt>
    <dgm:pt modelId="{90CEDA78-EBCD-4E8C-B25E-214667A3011D}">
      <dgm:prSet phldrT="[Texto]" custT="1"/>
      <dgm:spPr/>
      <dgm:t>
        <a:bodyPr/>
        <a:lstStyle/>
        <a:p>
          <a:pPr algn="l"/>
          <a:endParaRPr lang="pt-BR" sz="1400"/>
        </a:p>
      </dgm:t>
    </dgm:pt>
    <dgm:pt modelId="{2ED34FCD-98FC-4BF5-86C2-EFCC8FBCF581}" type="parTrans" cxnId="{08C6BFD1-0BFD-4276-9D70-207BEC7AE202}">
      <dgm:prSet/>
      <dgm:spPr/>
      <dgm:t>
        <a:bodyPr/>
        <a:lstStyle/>
        <a:p>
          <a:endParaRPr lang="pt-BR"/>
        </a:p>
      </dgm:t>
    </dgm:pt>
    <dgm:pt modelId="{C3C2B11B-569B-417D-A243-E7277E3BA85D}" type="sibTrans" cxnId="{08C6BFD1-0BFD-4276-9D70-207BEC7AE202}">
      <dgm:prSet/>
      <dgm:spPr/>
      <dgm:t>
        <a:bodyPr/>
        <a:lstStyle/>
        <a:p>
          <a:endParaRPr lang="pt-BR"/>
        </a:p>
      </dgm:t>
    </dgm:pt>
    <dgm:pt modelId="{78C2C6FF-057C-4084-A7EB-C06BC2C50615}">
      <dgm:prSet phldrT="[Texto]" custT="1"/>
      <dgm:spPr/>
      <dgm:t>
        <a:bodyPr/>
        <a:lstStyle/>
        <a:p>
          <a:pPr algn="ctr">
            <a:buNone/>
          </a:pPr>
          <a:endParaRPr lang="pt-BR" sz="1400"/>
        </a:p>
      </dgm:t>
    </dgm:pt>
    <dgm:pt modelId="{6C514CFD-A1AD-442E-A265-9E5163A4D0ED}" type="parTrans" cxnId="{3B6E0061-BF52-44B8-BE87-A3551E2F7786}">
      <dgm:prSet/>
      <dgm:spPr/>
      <dgm:t>
        <a:bodyPr/>
        <a:lstStyle/>
        <a:p>
          <a:endParaRPr lang="pt-BR"/>
        </a:p>
      </dgm:t>
    </dgm:pt>
    <dgm:pt modelId="{134E8C0C-C11C-4924-9146-2381CA8E2A65}" type="sibTrans" cxnId="{3B6E0061-BF52-44B8-BE87-A3551E2F7786}">
      <dgm:prSet/>
      <dgm:spPr/>
      <dgm:t>
        <a:bodyPr/>
        <a:lstStyle/>
        <a:p>
          <a:endParaRPr lang="pt-BR"/>
        </a:p>
      </dgm:t>
    </dgm:pt>
    <dgm:pt modelId="{A47152D7-AAB2-4CC4-87D6-8C0C88F12806}">
      <dgm:prSet phldrT="[Texto]" custT="1"/>
      <dgm:spPr/>
      <dgm:t>
        <a:bodyPr/>
        <a:lstStyle/>
        <a:p>
          <a:pPr algn="ctr">
            <a:buNone/>
          </a:pPr>
          <a:endParaRPr lang="pt-BR" sz="1400"/>
        </a:p>
      </dgm:t>
    </dgm:pt>
    <dgm:pt modelId="{561B2094-C0F4-45EA-B0C1-788D9ACAD2F9}" type="parTrans" cxnId="{068D309B-F311-4FE1-B651-B7E8D0AB41E2}">
      <dgm:prSet/>
      <dgm:spPr/>
      <dgm:t>
        <a:bodyPr/>
        <a:lstStyle/>
        <a:p>
          <a:endParaRPr lang="pt-BR"/>
        </a:p>
      </dgm:t>
    </dgm:pt>
    <dgm:pt modelId="{6AB80404-E812-4989-B78A-18440014688B}" type="sibTrans" cxnId="{068D309B-F311-4FE1-B651-B7E8D0AB41E2}">
      <dgm:prSet/>
      <dgm:spPr/>
      <dgm:t>
        <a:bodyPr/>
        <a:lstStyle/>
        <a:p>
          <a:endParaRPr lang="pt-BR"/>
        </a:p>
      </dgm:t>
    </dgm:pt>
    <dgm:pt modelId="{1E259B06-04EA-4C5A-94BB-64C11DFC9B60}">
      <dgm:prSet phldrT="[Texto]" custT="1"/>
      <dgm:spPr/>
      <dgm:t>
        <a:bodyPr/>
        <a:lstStyle/>
        <a:p>
          <a:pPr algn="l"/>
          <a:endParaRPr lang="pt-BR" sz="1400"/>
        </a:p>
      </dgm:t>
    </dgm:pt>
    <dgm:pt modelId="{44B75E97-72BA-403F-8B22-F6C9DB9E430B}" type="parTrans" cxnId="{72B770B4-8CF8-441F-9F35-8325B293B4FA}">
      <dgm:prSet/>
      <dgm:spPr/>
      <dgm:t>
        <a:bodyPr/>
        <a:lstStyle/>
        <a:p>
          <a:endParaRPr lang="pt-BR"/>
        </a:p>
      </dgm:t>
    </dgm:pt>
    <dgm:pt modelId="{2F7F636A-49F0-442D-9806-DDAB21B57195}" type="sibTrans" cxnId="{72B770B4-8CF8-441F-9F35-8325B293B4FA}">
      <dgm:prSet/>
      <dgm:spPr/>
      <dgm:t>
        <a:bodyPr/>
        <a:lstStyle/>
        <a:p>
          <a:endParaRPr lang="pt-BR"/>
        </a:p>
      </dgm:t>
    </dgm:pt>
    <dgm:pt modelId="{F548F4BE-F78B-4B4E-9F15-930FD6A20182}">
      <dgm:prSet phldrT="[Texto]" custT="1"/>
      <dgm:spPr/>
      <dgm:t>
        <a:bodyPr/>
        <a:lstStyle/>
        <a:p>
          <a:pPr algn="l"/>
          <a:endParaRPr lang="pt-BR" sz="1400"/>
        </a:p>
      </dgm:t>
    </dgm:pt>
    <dgm:pt modelId="{DB430518-ADD9-4C45-8320-6951F5B00ECE}" type="parTrans" cxnId="{73A6FCA5-890D-4096-8839-4CC4E5424641}">
      <dgm:prSet/>
      <dgm:spPr/>
      <dgm:t>
        <a:bodyPr/>
        <a:lstStyle/>
        <a:p>
          <a:endParaRPr lang="pt-BR"/>
        </a:p>
      </dgm:t>
    </dgm:pt>
    <dgm:pt modelId="{6C44B98D-6B00-4A18-8ACD-F4AD7CA258B5}" type="sibTrans" cxnId="{73A6FCA5-890D-4096-8839-4CC4E5424641}">
      <dgm:prSet/>
      <dgm:spPr/>
      <dgm:t>
        <a:bodyPr/>
        <a:lstStyle/>
        <a:p>
          <a:endParaRPr lang="pt-BR"/>
        </a:p>
      </dgm:t>
    </dgm:pt>
    <dgm:pt modelId="{9BD9B961-AE08-4BC2-BCB9-32940BB59C15}">
      <dgm:prSet phldrT="[Texto]" custT="1"/>
      <dgm:spPr/>
      <dgm:t>
        <a:bodyPr/>
        <a:lstStyle/>
        <a:p>
          <a:pPr algn="ctr">
            <a:buNone/>
          </a:pPr>
          <a:endParaRPr lang="pt-BR" sz="1400"/>
        </a:p>
      </dgm:t>
    </dgm:pt>
    <dgm:pt modelId="{345B3DF3-507C-422E-94D0-27F7638D2F57}" type="parTrans" cxnId="{D0A7F8D4-AD57-4219-95CC-C978C025BFB5}">
      <dgm:prSet/>
      <dgm:spPr/>
      <dgm:t>
        <a:bodyPr/>
        <a:lstStyle/>
        <a:p>
          <a:endParaRPr lang="pt-BR"/>
        </a:p>
      </dgm:t>
    </dgm:pt>
    <dgm:pt modelId="{0254CAB2-DD1F-4829-8E24-5891D23C73AC}" type="sibTrans" cxnId="{D0A7F8D4-AD57-4219-95CC-C978C025BFB5}">
      <dgm:prSet/>
      <dgm:spPr/>
      <dgm:t>
        <a:bodyPr/>
        <a:lstStyle/>
        <a:p>
          <a:endParaRPr lang="pt-BR"/>
        </a:p>
      </dgm:t>
    </dgm:pt>
    <dgm:pt modelId="{ADD6D1AE-6E5A-4EE4-A7A7-BB99E8D4642F}">
      <dgm:prSet phldrT="[Texto]" custT="1"/>
      <dgm:spPr/>
      <dgm:t>
        <a:bodyPr/>
        <a:lstStyle/>
        <a:p>
          <a:pPr algn="l"/>
          <a:endParaRPr lang="pt-BR" sz="1400"/>
        </a:p>
      </dgm:t>
    </dgm:pt>
    <dgm:pt modelId="{C6E19C90-F8F4-42AA-BD5D-08DA85CD5971}" type="parTrans" cxnId="{AFA9C6A7-91A8-45B2-8BE1-7C7DD539666D}">
      <dgm:prSet/>
      <dgm:spPr/>
      <dgm:t>
        <a:bodyPr/>
        <a:lstStyle/>
        <a:p>
          <a:endParaRPr lang="pt-BR"/>
        </a:p>
      </dgm:t>
    </dgm:pt>
    <dgm:pt modelId="{21703B30-A5FF-4494-B8DF-0825342FC70B}" type="sibTrans" cxnId="{AFA9C6A7-91A8-45B2-8BE1-7C7DD539666D}">
      <dgm:prSet/>
      <dgm:spPr/>
      <dgm:t>
        <a:bodyPr/>
        <a:lstStyle/>
        <a:p>
          <a:endParaRPr lang="pt-BR"/>
        </a:p>
      </dgm:t>
    </dgm:pt>
    <dgm:pt modelId="{05E9CC36-E1F5-4839-838C-4C4164A7DD38}">
      <dgm:prSet phldrT="[Texto]" custT="1"/>
      <dgm:spPr/>
      <dgm:t>
        <a:bodyPr/>
        <a:lstStyle/>
        <a:p>
          <a:pPr algn="l"/>
          <a:endParaRPr lang="pt-BR" sz="1400"/>
        </a:p>
      </dgm:t>
    </dgm:pt>
    <dgm:pt modelId="{82E2A393-BCD2-414C-926B-542106B3AECB}" type="parTrans" cxnId="{938E2C1F-0A93-4EFF-992C-3890BF695861}">
      <dgm:prSet/>
      <dgm:spPr/>
      <dgm:t>
        <a:bodyPr/>
        <a:lstStyle/>
        <a:p>
          <a:endParaRPr lang="pt-BR"/>
        </a:p>
      </dgm:t>
    </dgm:pt>
    <dgm:pt modelId="{0DE63353-003E-45E6-A65D-93E8A2CE4EC4}" type="sibTrans" cxnId="{938E2C1F-0A93-4EFF-992C-3890BF695861}">
      <dgm:prSet/>
      <dgm:spPr/>
      <dgm:t>
        <a:bodyPr/>
        <a:lstStyle/>
        <a:p>
          <a:endParaRPr lang="pt-BR"/>
        </a:p>
      </dgm:t>
    </dgm:pt>
    <dgm:pt modelId="{FE4F5924-1375-4CDD-8F81-37B7E7A231C2}" type="pres">
      <dgm:prSet presAssocID="{F8FF6AF9-A100-4341-8786-1090453E9C4C}" presName="Name0" presStyleCnt="0">
        <dgm:presLayoutVars>
          <dgm:dir/>
          <dgm:animLvl val="lvl"/>
          <dgm:resizeHandles val="exact"/>
        </dgm:presLayoutVars>
      </dgm:prSet>
      <dgm:spPr/>
    </dgm:pt>
    <dgm:pt modelId="{6E380DE3-D84A-4A8F-8085-A0364A2F87B6}" type="pres">
      <dgm:prSet presAssocID="{469A5B47-8F7E-4F77-9873-A5B783954072}" presName="composite" presStyleCnt="0"/>
      <dgm:spPr/>
    </dgm:pt>
    <dgm:pt modelId="{CB2FB9A6-4C5F-4E8C-9CB2-E2A13069C654}" type="pres">
      <dgm:prSet presAssocID="{469A5B47-8F7E-4F77-9873-A5B783954072}" presName="parTx" presStyleLbl="alignNode1" presStyleIdx="0" presStyleCnt="3">
        <dgm:presLayoutVars>
          <dgm:chMax val="0"/>
          <dgm:chPref val="0"/>
          <dgm:bulletEnabled val="1"/>
        </dgm:presLayoutVars>
      </dgm:prSet>
      <dgm:spPr/>
    </dgm:pt>
    <dgm:pt modelId="{93813880-BA45-4AC4-A96D-FDB811212A7F}" type="pres">
      <dgm:prSet presAssocID="{469A5B47-8F7E-4F77-9873-A5B783954072}" presName="desTx" presStyleLbl="alignAccFollowNode1" presStyleIdx="0" presStyleCnt="3">
        <dgm:presLayoutVars>
          <dgm:bulletEnabled val="1"/>
        </dgm:presLayoutVars>
      </dgm:prSet>
      <dgm:spPr/>
    </dgm:pt>
    <dgm:pt modelId="{49CF26AB-4E32-4415-B61D-7EA266723058}" type="pres">
      <dgm:prSet presAssocID="{737DAF7F-E37E-4E04-A78B-36F588956A62}" presName="space" presStyleCnt="0"/>
      <dgm:spPr/>
    </dgm:pt>
    <dgm:pt modelId="{5DE2F42C-F082-42E8-A84A-C82485936522}" type="pres">
      <dgm:prSet presAssocID="{8768577D-F30C-4065-BB55-E2A1C49CA633}" presName="composite" presStyleCnt="0"/>
      <dgm:spPr/>
    </dgm:pt>
    <dgm:pt modelId="{743C9509-EFCA-4A6D-9078-96FC31EAC527}" type="pres">
      <dgm:prSet presAssocID="{8768577D-F30C-4065-BB55-E2A1C49CA633}" presName="parTx" presStyleLbl="alignNode1" presStyleIdx="1" presStyleCnt="3">
        <dgm:presLayoutVars>
          <dgm:chMax val="0"/>
          <dgm:chPref val="0"/>
          <dgm:bulletEnabled val="1"/>
        </dgm:presLayoutVars>
      </dgm:prSet>
      <dgm:spPr/>
    </dgm:pt>
    <dgm:pt modelId="{CFCD30C7-B599-4F7C-82F8-F9755F8244B8}" type="pres">
      <dgm:prSet presAssocID="{8768577D-F30C-4065-BB55-E2A1C49CA633}" presName="desTx" presStyleLbl="alignAccFollowNode1" presStyleIdx="1" presStyleCnt="3">
        <dgm:presLayoutVars>
          <dgm:bulletEnabled val="1"/>
        </dgm:presLayoutVars>
      </dgm:prSet>
      <dgm:spPr/>
    </dgm:pt>
    <dgm:pt modelId="{53BA0241-2D17-47A7-80E9-213DEE0E788E}" type="pres">
      <dgm:prSet presAssocID="{4E680597-6C15-403F-ABCF-D20A2F1E327D}" presName="space" presStyleCnt="0"/>
      <dgm:spPr/>
    </dgm:pt>
    <dgm:pt modelId="{AD793BC5-421C-4481-ACFF-0E4FCB9EA878}" type="pres">
      <dgm:prSet presAssocID="{B66FA9B3-8CFE-4AD5-BF75-77398CB430E7}" presName="composite" presStyleCnt="0"/>
      <dgm:spPr/>
    </dgm:pt>
    <dgm:pt modelId="{88A3541B-5EF6-4A3A-86E1-C1DE07B97D12}" type="pres">
      <dgm:prSet presAssocID="{B66FA9B3-8CFE-4AD5-BF75-77398CB430E7}" presName="parTx" presStyleLbl="alignNode1" presStyleIdx="2" presStyleCnt="3">
        <dgm:presLayoutVars>
          <dgm:chMax val="0"/>
          <dgm:chPref val="0"/>
          <dgm:bulletEnabled val="1"/>
        </dgm:presLayoutVars>
      </dgm:prSet>
      <dgm:spPr/>
    </dgm:pt>
    <dgm:pt modelId="{FCE9D302-3699-4E51-A9ED-D8D119CF4CD0}" type="pres">
      <dgm:prSet presAssocID="{B66FA9B3-8CFE-4AD5-BF75-77398CB430E7}" presName="desTx" presStyleLbl="alignAccFollowNode1" presStyleIdx="2" presStyleCnt="3">
        <dgm:presLayoutVars>
          <dgm:bulletEnabled val="1"/>
        </dgm:presLayoutVars>
      </dgm:prSet>
      <dgm:spPr/>
    </dgm:pt>
  </dgm:ptLst>
  <dgm:cxnLst>
    <dgm:cxn modelId="{D6B41006-460A-4D00-9F46-73A87320364E}" type="presOf" srcId="{8F09EC90-969E-4DC2-87E1-96FC8C2BE135}" destId="{93813880-BA45-4AC4-A96D-FDB811212A7F}" srcOrd="0" destOrd="3" presId="urn:microsoft.com/office/officeart/2005/8/layout/hList1"/>
    <dgm:cxn modelId="{5E706006-D25B-46AE-AFC8-050807C8890C}" type="presOf" srcId="{1287986E-37D9-46C5-A471-3915080B7CA4}" destId="{FCE9D302-3699-4E51-A9ED-D8D119CF4CD0}" srcOrd="0" destOrd="8" presId="urn:microsoft.com/office/officeart/2005/8/layout/hList1"/>
    <dgm:cxn modelId="{453FA00A-42A7-4B0C-8A85-59A2CA8E940F}" type="presOf" srcId="{A47152D7-AAB2-4CC4-87D6-8C0C88F12806}" destId="{CFCD30C7-B599-4F7C-82F8-F9755F8244B8}" srcOrd="0" destOrd="1" presId="urn:microsoft.com/office/officeart/2005/8/layout/hList1"/>
    <dgm:cxn modelId="{60E26613-61E2-4D14-92DF-1A5F00D565A9}" type="presOf" srcId="{8B1005D5-0724-4312-99AD-BD7F7ECF7718}" destId="{93813880-BA45-4AC4-A96D-FDB811212A7F}" srcOrd="0" destOrd="4" presId="urn:microsoft.com/office/officeart/2005/8/layout/hList1"/>
    <dgm:cxn modelId="{5E096014-8BD0-4B6B-A33A-DA5DF623AD93}" srcId="{469A5B47-8F7E-4F77-9873-A5B783954072}" destId="{8B1005D5-0724-4312-99AD-BD7F7ECF7718}" srcOrd="4" destOrd="0" parTransId="{3B1DF217-C055-44F6-A600-20C19BE955CC}" sibTransId="{F2BF2A97-9424-440A-81AA-08ABD6BDEDD0}"/>
    <dgm:cxn modelId="{147E9D16-6BC0-4C7A-AD3C-5B30D79D900A}" type="presOf" srcId="{B7854F0B-B426-4024-AFC8-0EEEBE786807}" destId="{93813880-BA45-4AC4-A96D-FDB811212A7F}" srcOrd="0" destOrd="9" presId="urn:microsoft.com/office/officeart/2005/8/layout/hList1"/>
    <dgm:cxn modelId="{3F4D9717-DA55-474E-B016-848B1C56E9D4}" type="presOf" srcId="{DFD0CA0A-04C8-4067-ADFE-30D6D6652564}" destId="{CFCD30C7-B599-4F7C-82F8-F9755F8244B8}" srcOrd="0" destOrd="6" presId="urn:microsoft.com/office/officeart/2005/8/layout/hList1"/>
    <dgm:cxn modelId="{938E2C1F-0A93-4EFF-992C-3890BF695861}" srcId="{B66FA9B3-8CFE-4AD5-BF75-77398CB430E7}" destId="{05E9CC36-E1F5-4839-838C-4C4164A7DD38}" srcOrd="5" destOrd="0" parTransId="{82E2A393-BCD2-414C-926B-542106B3AECB}" sibTransId="{0DE63353-003E-45E6-A65D-93E8A2CE4EC4}"/>
    <dgm:cxn modelId="{5015C721-C350-48F5-8063-D30509BF9BB0}" type="presOf" srcId="{C57211EE-3EB5-44B0-9EC4-564A3C4030B5}" destId="{93813880-BA45-4AC4-A96D-FDB811212A7F}" srcOrd="0" destOrd="0" presId="urn:microsoft.com/office/officeart/2005/8/layout/hList1"/>
    <dgm:cxn modelId="{6B597C26-0901-438B-A877-846496E3A2D9}" srcId="{8768577D-F30C-4065-BB55-E2A1C49CA633}" destId="{685AC653-8B00-4902-B7BC-F671986FD4F9}" srcOrd="2" destOrd="0" parTransId="{119C44B9-24EC-4F59-B544-4DE52BF89991}" sibTransId="{1809F9AD-101D-47FC-9751-3E4BBDCF25B0}"/>
    <dgm:cxn modelId="{FC13B027-E3EA-4EDF-9454-1B96C9C41994}" type="presOf" srcId="{05E9CC36-E1F5-4839-838C-4C4164A7DD38}" destId="{FCE9D302-3699-4E51-A9ED-D8D119CF4CD0}" srcOrd="0" destOrd="5" presId="urn:microsoft.com/office/officeart/2005/8/layout/hList1"/>
    <dgm:cxn modelId="{B8F1DA2C-CE82-412A-8709-6E2EB9782019}" type="presOf" srcId="{685AC653-8B00-4902-B7BC-F671986FD4F9}" destId="{CFCD30C7-B599-4F7C-82F8-F9755F8244B8}" srcOrd="0" destOrd="2" presId="urn:microsoft.com/office/officeart/2005/8/layout/hList1"/>
    <dgm:cxn modelId="{E715C53E-C13C-4E9E-9747-1255A9EE78E3}" srcId="{469A5B47-8F7E-4F77-9873-A5B783954072}" destId="{02D00B74-2ACE-4659-9A06-2442AA843DD9}" srcOrd="6" destOrd="0" parTransId="{7C85688A-C969-445B-B77E-DD53FD5D32DF}" sibTransId="{0A5C9D20-18F0-4070-BECB-05BE01109513}"/>
    <dgm:cxn modelId="{F94CAE40-3DB5-4BDB-BB11-74E056B434A7}" srcId="{8768577D-F30C-4065-BB55-E2A1C49CA633}" destId="{A07E0B6E-0C75-4D85-869B-BC3009F6D940}" srcOrd="4" destOrd="0" parTransId="{FD2F37A5-5718-4C15-A508-D1B2376ACA9D}" sibTransId="{E1116940-B1A8-4FE0-8D20-45D90FC63958}"/>
    <dgm:cxn modelId="{D7AE9B5B-5B4C-44F5-A84D-2BC37B57DE91}" srcId="{469A5B47-8F7E-4F77-9873-A5B783954072}" destId="{CD0F9218-4AFB-46D3-B272-EDEA48D96874}" srcOrd="2" destOrd="0" parTransId="{742A0722-A148-47FC-ADD1-0B3CC6871E96}" sibTransId="{12CA245E-2E4E-4830-8385-5737C1A82D3B}"/>
    <dgm:cxn modelId="{556E845F-2A23-4CF7-A08B-E2A354A58A26}" type="presOf" srcId="{CD0F9218-4AFB-46D3-B272-EDEA48D96874}" destId="{93813880-BA45-4AC4-A96D-FDB811212A7F}" srcOrd="0" destOrd="2" presId="urn:microsoft.com/office/officeart/2005/8/layout/hList1"/>
    <dgm:cxn modelId="{3B6E0061-BF52-44B8-BE87-A3551E2F7786}" srcId="{469A5B47-8F7E-4F77-9873-A5B783954072}" destId="{78C2C6FF-057C-4084-A7EB-C06BC2C50615}" srcOrd="1" destOrd="0" parTransId="{6C514CFD-A1AD-442E-A265-9E5163A4D0ED}" sibTransId="{134E8C0C-C11C-4924-9146-2381CA8E2A65}"/>
    <dgm:cxn modelId="{311BDB42-33BD-4CC4-A7BE-93D705B797A4}" type="presOf" srcId="{1E259B06-04EA-4C5A-94BB-64C11DFC9B60}" destId="{CFCD30C7-B599-4F7C-82F8-F9755F8244B8}" srcOrd="0" destOrd="3" presId="urn:microsoft.com/office/officeart/2005/8/layout/hList1"/>
    <dgm:cxn modelId="{EAF5DA65-2876-4153-9F5D-2CE044CA3E6C}" type="presOf" srcId="{E28A9642-66A0-4580-8352-53188801939F}" destId="{CFCD30C7-B599-4F7C-82F8-F9755F8244B8}" srcOrd="0" destOrd="0" presId="urn:microsoft.com/office/officeart/2005/8/layout/hList1"/>
    <dgm:cxn modelId="{1600C666-7AFD-437F-865F-ABE4C64A67FA}" type="presOf" srcId="{8768577D-F30C-4065-BB55-E2A1C49CA633}" destId="{743C9509-EFCA-4A6D-9078-96FC31EAC527}" srcOrd="0" destOrd="0" presId="urn:microsoft.com/office/officeart/2005/8/layout/hList1"/>
    <dgm:cxn modelId="{A8E1E04C-E3C1-4EF7-813C-F767ED559221}" type="presOf" srcId="{90CEDA78-EBCD-4E8C-B25E-214667A3011D}" destId="{93813880-BA45-4AC4-A96D-FDB811212A7F}" srcOrd="0" destOrd="7" presId="urn:microsoft.com/office/officeart/2005/8/layout/hList1"/>
    <dgm:cxn modelId="{69DD746F-F2D4-4C2C-BAF4-A1532DAFCC7B}" srcId="{469A5B47-8F7E-4F77-9873-A5B783954072}" destId="{C2AC8A06-8ABD-4040-9278-2BB3230C969E}" srcOrd="5" destOrd="0" parTransId="{154757A8-458E-41FD-9FE8-4EEE73180BFA}" sibTransId="{8C3C9ED5-0EB9-4A12-97B3-A1D54F6E0106}"/>
    <dgm:cxn modelId="{6F7C9450-1857-45BA-8FBE-38ABBE767E16}" type="presOf" srcId="{9A97A3A1-1CC8-48A5-9CAE-64BFF1836F83}" destId="{93813880-BA45-4AC4-A96D-FDB811212A7F}" srcOrd="0" destOrd="8" presId="urn:microsoft.com/office/officeart/2005/8/layout/hList1"/>
    <dgm:cxn modelId="{5761CF70-E48E-41A5-A872-84E716A44439}" srcId="{B66FA9B3-8CFE-4AD5-BF75-77398CB430E7}" destId="{E0306EA2-300E-4891-A24E-C1315A8BB585}" srcOrd="6" destOrd="0" parTransId="{02E45093-B993-4667-B03D-792DB20F9803}" sibTransId="{16CB9001-84A3-42A7-9321-95E1064557D2}"/>
    <dgm:cxn modelId="{57F53872-FCF3-4220-9F00-6241157518F5}" type="presOf" srcId="{C2AC8A06-8ABD-4040-9278-2BB3230C969E}" destId="{93813880-BA45-4AC4-A96D-FDB811212A7F}" srcOrd="0" destOrd="5" presId="urn:microsoft.com/office/officeart/2005/8/layout/hList1"/>
    <dgm:cxn modelId="{4CBEB975-95E8-44C7-9CC9-56D7FDEE2FFF}" type="presOf" srcId="{9DD5EBDA-BBB6-4A8B-BA60-CE95DC5D6F14}" destId="{FCE9D302-3699-4E51-A9ED-D8D119CF4CD0}" srcOrd="0" destOrd="7" presId="urn:microsoft.com/office/officeart/2005/8/layout/hList1"/>
    <dgm:cxn modelId="{1A1EC976-4644-4F78-9E05-004F29D4D1D0}" type="presOf" srcId="{F8FF6AF9-A100-4341-8786-1090453E9C4C}" destId="{FE4F5924-1375-4CDD-8F81-37B7E7A231C2}" srcOrd="0" destOrd="0" presId="urn:microsoft.com/office/officeart/2005/8/layout/hList1"/>
    <dgm:cxn modelId="{FC9B9258-AB11-4859-ABD6-BFC924647311}" type="presOf" srcId="{78C2C6FF-057C-4084-A7EB-C06BC2C50615}" destId="{93813880-BA45-4AC4-A96D-FDB811212A7F}" srcOrd="0" destOrd="1" presId="urn:microsoft.com/office/officeart/2005/8/layout/hList1"/>
    <dgm:cxn modelId="{A5B9177E-3CB9-419F-995C-886A17BEF4DB}" srcId="{469A5B47-8F7E-4F77-9873-A5B783954072}" destId="{8F09EC90-969E-4DC2-87E1-96FC8C2BE135}" srcOrd="3" destOrd="0" parTransId="{472956B9-4342-4988-8237-F544C6D1C04E}" sibTransId="{2046980A-6EA0-4193-AAD4-64CD9F04DAEC}"/>
    <dgm:cxn modelId="{E6A8F982-7EE0-4DE6-9478-DAE5295F715C}" srcId="{B66FA9B3-8CFE-4AD5-BF75-77398CB430E7}" destId="{9DD5EBDA-BBB6-4A8B-BA60-CE95DC5D6F14}" srcOrd="7" destOrd="0" parTransId="{7AAA88B7-AFD4-4C6A-9020-0C8D7DD835E8}" sibTransId="{9485731B-2EDE-4813-A422-7392E40BF9A9}"/>
    <dgm:cxn modelId="{9E10C183-A8AF-4191-AA3E-A830BA778865}" srcId="{B66FA9B3-8CFE-4AD5-BF75-77398CB430E7}" destId="{5AE543F3-B5E1-4693-BF55-6BC9ABE95966}" srcOrd="4" destOrd="0" parTransId="{3D46E896-C864-45F9-B1D0-CB448D09BB38}" sibTransId="{2F7EABAC-71AA-479E-9880-3A40582F1425}"/>
    <dgm:cxn modelId="{301D598C-9D89-4783-8E62-E1140A1F91B2}" type="presOf" srcId="{F548F4BE-F78B-4B4E-9F15-930FD6A20182}" destId="{CFCD30C7-B599-4F7C-82F8-F9755F8244B8}" srcOrd="0" destOrd="5" presId="urn:microsoft.com/office/officeart/2005/8/layout/hList1"/>
    <dgm:cxn modelId="{4B8CF48F-61FC-45CF-964B-026A68735A56}" srcId="{8768577D-F30C-4065-BB55-E2A1C49CA633}" destId="{DFD0CA0A-04C8-4067-ADFE-30D6D6652564}" srcOrd="6" destOrd="0" parTransId="{F24BDB97-D4A0-4428-B462-E7E85E16E964}" sibTransId="{AA27648F-19ED-4640-91D4-C7C69AD6E1BA}"/>
    <dgm:cxn modelId="{B6B0F396-AEC9-402C-8CD7-114334A40C86}" type="presOf" srcId="{B66FA9B3-8CFE-4AD5-BF75-77398CB430E7}" destId="{88A3541B-5EF6-4A3A-86E1-C1DE07B97D12}" srcOrd="0" destOrd="0" presId="urn:microsoft.com/office/officeart/2005/8/layout/hList1"/>
    <dgm:cxn modelId="{ABC77F99-8E74-420A-ACC4-045BA3912A8F}" srcId="{F8FF6AF9-A100-4341-8786-1090453E9C4C}" destId="{8768577D-F30C-4065-BB55-E2A1C49CA633}" srcOrd="1" destOrd="0" parTransId="{850FA75D-DE89-4C2E-BC14-54380A089943}" sibTransId="{4E680597-6C15-403F-ABCF-D20A2F1E327D}"/>
    <dgm:cxn modelId="{068D309B-F311-4FE1-B651-B7E8D0AB41E2}" srcId="{8768577D-F30C-4065-BB55-E2A1C49CA633}" destId="{A47152D7-AAB2-4CC4-87D6-8C0C88F12806}" srcOrd="1" destOrd="0" parTransId="{561B2094-C0F4-45EA-B0C1-788D9ACAD2F9}" sibTransId="{6AB80404-E812-4989-B78A-18440014688B}"/>
    <dgm:cxn modelId="{3F7DDD9F-D767-40C3-8A2A-F3F6C0C2A3EE}" srcId="{F8FF6AF9-A100-4341-8786-1090453E9C4C}" destId="{469A5B47-8F7E-4F77-9873-A5B783954072}" srcOrd="0" destOrd="0" parTransId="{017F3BB1-8662-4652-B826-4BE41E24F1EF}" sibTransId="{737DAF7F-E37E-4E04-A78B-36F588956A62}"/>
    <dgm:cxn modelId="{2D5080A5-3F49-4702-9AC3-3874A0E48F3C}" srcId="{B66FA9B3-8CFE-4AD5-BF75-77398CB430E7}" destId="{3ED2AA4D-EDD9-4A62-BF73-79C03DD0F6CF}" srcOrd="2" destOrd="0" parTransId="{803E1CB0-769C-4493-AAE4-C479B7C2D60E}" sibTransId="{E4087C99-4DA5-4BCE-BEA3-992EF98952BA}"/>
    <dgm:cxn modelId="{266999A5-AB4F-449B-BF5B-9C777B19BE53}" type="presOf" srcId="{9BD9B961-AE08-4BC2-BCB9-32940BB59C15}" destId="{FCE9D302-3699-4E51-A9ED-D8D119CF4CD0}" srcOrd="0" destOrd="1" presId="urn:microsoft.com/office/officeart/2005/8/layout/hList1"/>
    <dgm:cxn modelId="{73A6FCA5-890D-4096-8839-4CC4E5424641}" srcId="{8768577D-F30C-4065-BB55-E2A1C49CA633}" destId="{F548F4BE-F78B-4B4E-9F15-930FD6A20182}" srcOrd="5" destOrd="0" parTransId="{DB430518-ADD9-4C45-8320-6951F5B00ECE}" sibTransId="{6C44B98D-6B00-4A18-8ACD-F4AD7CA258B5}"/>
    <dgm:cxn modelId="{AFA9C6A7-91A8-45B2-8BE1-7C7DD539666D}" srcId="{B66FA9B3-8CFE-4AD5-BF75-77398CB430E7}" destId="{ADD6D1AE-6E5A-4EE4-A7A7-BB99E8D4642F}" srcOrd="3" destOrd="0" parTransId="{C6E19C90-F8F4-42AA-BD5D-08DA85CD5971}" sibTransId="{21703B30-A5FF-4494-B8DF-0825342FC70B}"/>
    <dgm:cxn modelId="{72B770B4-8CF8-441F-9F35-8325B293B4FA}" srcId="{8768577D-F30C-4065-BB55-E2A1C49CA633}" destId="{1E259B06-04EA-4C5A-94BB-64C11DFC9B60}" srcOrd="3" destOrd="0" parTransId="{44B75E97-72BA-403F-8B22-F6C9DB9E430B}" sibTransId="{2F7F636A-49F0-442D-9806-DDAB21B57195}"/>
    <dgm:cxn modelId="{9338AEB6-4EC4-48C1-B7DD-4DF201C1B192}" srcId="{B66FA9B3-8CFE-4AD5-BF75-77398CB430E7}" destId="{9C2C67B4-5915-489F-9DF8-0635FA7E934C}" srcOrd="0" destOrd="0" parTransId="{69D91DD4-6296-44D6-AD2B-4CAEE736434E}" sibTransId="{8C594E5F-865A-4ABA-AD73-D534119C4BD9}"/>
    <dgm:cxn modelId="{B72A1EBD-C1AB-4C22-950A-0390904080B2}" type="presOf" srcId="{02D00B74-2ACE-4659-9A06-2442AA843DD9}" destId="{93813880-BA45-4AC4-A96D-FDB811212A7F}" srcOrd="0" destOrd="6" presId="urn:microsoft.com/office/officeart/2005/8/layout/hList1"/>
    <dgm:cxn modelId="{702597C9-0D59-4D72-800B-9B53FFE8AEC8}" type="presOf" srcId="{A07E0B6E-0C75-4D85-869B-BC3009F6D940}" destId="{CFCD30C7-B599-4F7C-82F8-F9755F8244B8}" srcOrd="0" destOrd="4" presId="urn:microsoft.com/office/officeart/2005/8/layout/hList1"/>
    <dgm:cxn modelId="{31184ECE-563B-4913-B02E-D566C3902844}" type="presOf" srcId="{5AE543F3-B5E1-4693-BF55-6BC9ABE95966}" destId="{FCE9D302-3699-4E51-A9ED-D8D119CF4CD0}" srcOrd="0" destOrd="4" presId="urn:microsoft.com/office/officeart/2005/8/layout/hList1"/>
    <dgm:cxn modelId="{08C6BFD1-0BFD-4276-9D70-207BEC7AE202}" srcId="{469A5B47-8F7E-4F77-9873-A5B783954072}" destId="{90CEDA78-EBCD-4E8C-B25E-214667A3011D}" srcOrd="7" destOrd="0" parTransId="{2ED34FCD-98FC-4BF5-86C2-EFCC8FBCF581}" sibTransId="{C3C2B11B-569B-417D-A243-E7277E3BA85D}"/>
    <dgm:cxn modelId="{D0A7F8D4-AD57-4219-95CC-C978C025BFB5}" srcId="{B66FA9B3-8CFE-4AD5-BF75-77398CB430E7}" destId="{9BD9B961-AE08-4BC2-BCB9-32940BB59C15}" srcOrd="1" destOrd="0" parTransId="{345B3DF3-507C-422E-94D0-27F7638D2F57}" sibTransId="{0254CAB2-DD1F-4829-8E24-5891D23C73AC}"/>
    <dgm:cxn modelId="{34E8FEDE-700B-44A7-B35F-6932259104E9}" srcId="{F8FF6AF9-A100-4341-8786-1090453E9C4C}" destId="{B66FA9B3-8CFE-4AD5-BF75-77398CB430E7}" srcOrd="2" destOrd="0" parTransId="{0080A9D9-F6A8-4D31-9F61-0E2EF76127B8}" sibTransId="{65B65552-F772-4259-BA07-DD99E4CC4143}"/>
    <dgm:cxn modelId="{3EE805E1-2ED6-4D03-A7B5-823D6F23AE08}" srcId="{469A5B47-8F7E-4F77-9873-A5B783954072}" destId="{9A97A3A1-1CC8-48A5-9CAE-64BFF1836F83}" srcOrd="8" destOrd="0" parTransId="{EA335C7D-03F8-4A12-9BCD-08DA89518983}" sibTransId="{6ED760D0-FBBB-4410-BD36-90E07A30370B}"/>
    <dgm:cxn modelId="{38902AE1-314C-4E5A-AD00-587F660D51BC}" type="presOf" srcId="{9C2C67B4-5915-489F-9DF8-0635FA7E934C}" destId="{FCE9D302-3699-4E51-A9ED-D8D119CF4CD0}" srcOrd="0" destOrd="0" presId="urn:microsoft.com/office/officeart/2005/8/layout/hList1"/>
    <dgm:cxn modelId="{3031B6E1-D1A6-49C7-8490-CEAED592F42F}" type="presOf" srcId="{E0306EA2-300E-4891-A24E-C1315A8BB585}" destId="{FCE9D302-3699-4E51-A9ED-D8D119CF4CD0}" srcOrd="0" destOrd="6" presId="urn:microsoft.com/office/officeart/2005/8/layout/hList1"/>
    <dgm:cxn modelId="{13C1EFE1-7EAF-45BF-B6F4-8DC6B308896D}" type="presOf" srcId="{3ED2AA4D-EDD9-4A62-BF73-79C03DD0F6CF}" destId="{FCE9D302-3699-4E51-A9ED-D8D119CF4CD0}" srcOrd="0" destOrd="2" presId="urn:microsoft.com/office/officeart/2005/8/layout/hList1"/>
    <dgm:cxn modelId="{C16607E4-D3DD-4991-AB0D-03A4A2F90523}" srcId="{B66FA9B3-8CFE-4AD5-BF75-77398CB430E7}" destId="{1287986E-37D9-46C5-A471-3915080B7CA4}" srcOrd="8" destOrd="0" parTransId="{C9EE74F7-3AA5-4157-A0FB-37C11735ACFE}" sibTransId="{C7DFD0D4-8FA0-44FE-9F62-A9A79DA6F2FC}"/>
    <dgm:cxn modelId="{AD2C4EE7-18A5-453F-A294-C1DDFA92BD45}" srcId="{8768577D-F30C-4065-BB55-E2A1C49CA633}" destId="{E28A9642-66A0-4580-8352-53188801939F}" srcOrd="0" destOrd="0" parTransId="{66B929A6-5123-44C2-BA0D-DDEFF01F39ED}" sibTransId="{AF764E80-FCB6-4690-8A9A-3BE4736C1233}"/>
    <dgm:cxn modelId="{7B372FF4-8B94-40A4-83F5-ABD900B67B67}" srcId="{469A5B47-8F7E-4F77-9873-A5B783954072}" destId="{C57211EE-3EB5-44B0-9EC4-564A3C4030B5}" srcOrd="0" destOrd="0" parTransId="{17FA59FE-E7E7-4056-A245-83752035DAEF}" sibTransId="{52CD1C93-FE92-4BB4-9DFB-5A87A529196E}"/>
    <dgm:cxn modelId="{3A346EFB-B14F-4AF3-ABCD-36C165C0A2B3}" type="presOf" srcId="{469A5B47-8F7E-4F77-9873-A5B783954072}" destId="{CB2FB9A6-4C5F-4E8C-9CB2-E2A13069C654}" srcOrd="0" destOrd="0" presId="urn:microsoft.com/office/officeart/2005/8/layout/hList1"/>
    <dgm:cxn modelId="{5C1BC2FC-ED99-4356-9C56-F23DE1AD2486}" srcId="{469A5B47-8F7E-4F77-9873-A5B783954072}" destId="{B7854F0B-B426-4024-AFC8-0EEEBE786807}" srcOrd="9" destOrd="0" parTransId="{D4B177D2-95BA-4DFD-9207-DC4BD776FC9D}" sibTransId="{458822D6-9382-4A29-B780-C4618043A45E}"/>
    <dgm:cxn modelId="{E3DAF5FC-63C2-4309-BD32-2326A53BE754}" type="presOf" srcId="{ADD6D1AE-6E5A-4EE4-A7A7-BB99E8D4642F}" destId="{FCE9D302-3699-4E51-A9ED-D8D119CF4CD0}" srcOrd="0" destOrd="3" presId="urn:microsoft.com/office/officeart/2005/8/layout/hList1"/>
    <dgm:cxn modelId="{41CFE874-E63E-4E60-9159-E39C6BE3C311}" type="presParOf" srcId="{FE4F5924-1375-4CDD-8F81-37B7E7A231C2}" destId="{6E380DE3-D84A-4A8F-8085-A0364A2F87B6}" srcOrd="0" destOrd="0" presId="urn:microsoft.com/office/officeart/2005/8/layout/hList1"/>
    <dgm:cxn modelId="{D2DD56C8-703A-4C82-8355-947E7BA956FE}" type="presParOf" srcId="{6E380DE3-D84A-4A8F-8085-A0364A2F87B6}" destId="{CB2FB9A6-4C5F-4E8C-9CB2-E2A13069C654}" srcOrd="0" destOrd="0" presId="urn:microsoft.com/office/officeart/2005/8/layout/hList1"/>
    <dgm:cxn modelId="{736EC8B2-397E-417A-B03C-0AC3CE0616D5}" type="presParOf" srcId="{6E380DE3-D84A-4A8F-8085-A0364A2F87B6}" destId="{93813880-BA45-4AC4-A96D-FDB811212A7F}" srcOrd="1" destOrd="0" presId="urn:microsoft.com/office/officeart/2005/8/layout/hList1"/>
    <dgm:cxn modelId="{087CCED4-81D7-40A2-99F8-1CAD350DDE54}" type="presParOf" srcId="{FE4F5924-1375-4CDD-8F81-37B7E7A231C2}" destId="{49CF26AB-4E32-4415-B61D-7EA266723058}" srcOrd="1" destOrd="0" presId="urn:microsoft.com/office/officeart/2005/8/layout/hList1"/>
    <dgm:cxn modelId="{DC42A56D-4A48-4FF4-82A0-9EAE6AA3023F}" type="presParOf" srcId="{FE4F5924-1375-4CDD-8F81-37B7E7A231C2}" destId="{5DE2F42C-F082-42E8-A84A-C82485936522}" srcOrd="2" destOrd="0" presId="urn:microsoft.com/office/officeart/2005/8/layout/hList1"/>
    <dgm:cxn modelId="{EF501650-2775-493A-8EE4-E2844A8145FC}" type="presParOf" srcId="{5DE2F42C-F082-42E8-A84A-C82485936522}" destId="{743C9509-EFCA-4A6D-9078-96FC31EAC527}" srcOrd="0" destOrd="0" presId="urn:microsoft.com/office/officeart/2005/8/layout/hList1"/>
    <dgm:cxn modelId="{8536529F-7091-49E6-A732-2BC3F430D071}" type="presParOf" srcId="{5DE2F42C-F082-42E8-A84A-C82485936522}" destId="{CFCD30C7-B599-4F7C-82F8-F9755F8244B8}" srcOrd="1" destOrd="0" presId="urn:microsoft.com/office/officeart/2005/8/layout/hList1"/>
    <dgm:cxn modelId="{E6DDFA1D-0951-4250-B90C-A5B12222B0D5}" type="presParOf" srcId="{FE4F5924-1375-4CDD-8F81-37B7E7A231C2}" destId="{53BA0241-2D17-47A7-80E9-213DEE0E788E}" srcOrd="3" destOrd="0" presId="urn:microsoft.com/office/officeart/2005/8/layout/hList1"/>
    <dgm:cxn modelId="{C3DD8A0F-A727-4162-BBE6-5B5A1B93B658}" type="presParOf" srcId="{FE4F5924-1375-4CDD-8F81-37B7E7A231C2}" destId="{AD793BC5-421C-4481-ACFF-0E4FCB9EA878}" srcOrd="4" destOrd="0" presId="urn:microsoft.com/office/officeart/2005/8/layout/hList1"/>
    <dgm:cxn modelId="{147758B2-343C-428D-B7FC-E690C9CA46A2}" type="presParOf" srcId="{AD793BC5-421C-4481-ACFF-0E4FCB9EA878}" destId="{88A3541B-5EF6-4A3A-86E1-C1DE07B97D12}" srcOrd="0" destOrd="0" presId="urn:microsoft.com/office/officeart/2005/8/layout/hList1"/>
    <dgm:cxn modelId="{77B12ECC-9D5D-4205-BFC3-184ECADD7E48}" type="presParOf" srcId="{AD793BC5-421C-4481-ACFF-0E4FCB9EA878}" destId="{FCE9D302-3699-4E51-A9ED-D8D119CF4CD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FF6AF9-A100-4341-8786-1090453E9C4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pt-BR"/>
        </a:p>
      </dgm:t>
    </dgm:pt>
    <dgm:pt modelId="{469A5B47-8F7E-4F77-9873-A5B783954072}">
      <dgm:prSet phldrT="[Texto]" custT="1"/>
      <dgm:spPr>
        <a:solidFill>
          <a:schemeClr val="accent2">
            <a:lumMod val="75000"/>
          </a:schemeClr>
        </a:solidFill>
      </dgm:spPr>
      <dgm:t>
        <a:bodyPr/>
        <a:lstStyle/>
        <a:p>
          <a:r>
            <a:rPr lang="pt-BR" sz="2400" b="1"/>
            <a:t>ALIMENTOS</a:t>
          </a:r>
        </a:p>
      </dgm:t>
    </dgm:pt>
    <dgm:pt modelId="{017F3BB1-8662-4652-B826-4BE41E24F1EF}" type="parTrans" cxnId="{3F7DDD9F-D767-40C3-8A2A-F3F6C0C2A3EE}">
      <dgm:prSet/>
      <dgm:spPr/>
      <dgm:t>
        <a:bodyPr/>
        <a:lstStyle/>
        <a:p>
          <a:endParaRPr lang="pt-BR"/>
        </a:p>
      </dgm:t>
    </dgm:pt>
    <dgm:pt modelId="{737DAF7F-E37E-4E04-A78B-36F588956A62}" type="sibTrans" cxnId="{3F7DDD9F-D767-40C3-8A2A-F3F6C0C2A3EE}">
      <dgm:prSet/>
      <dgm:spPr/>
      <dgm:t>
        <a:bodyPr/>
        <a:lstStyle/>
        <a:p>
          <a:endParaRPr lang="pt-BR"/>
        </a:p>
      </dgm:t>
    </dgm:pt>
    <dgm:pt modelId="{C57211EE-3EB5-44B0-9EC4-564A3C4030B5}">
      <dgm:prSet phldrT="[Texto]" custT="1"/>
      <dgm:spPr>
        <a:solidFill>
          <a:schemeClr val="accent2">
            <a:lumMod val="60000"/>
            <a:lumOff val="40000"/>
            <a:alpha val="90000"/>
          </a:schemeClr>
        </a:solidFill>
      </dgm:spPr>
      <dgm:t>
        <a:bodyPr/>
        <a:lstStyle/>
        <a:p>
          <a:pPr algn="ctr">
            <a:buNone/>
          </a:pPr>
          <a:r>
            <a:rPr lang="pt-BR" sz="1600"/>
            <a:t>TOTAL DE 30 TEMAS, DENTRE ELES:</a:t>
          </a:r>
        </a:p>
      </dgm:t>
    </dgm:pt>
    <dgm:pt modelId="{17FA59FE-E7E7-4056-A245-83752035DAEF}" type="parTrans" cxnId="{7B372FF4-8B94-40A4-83F5-ABD900B67B67}">
      <dgm:prSet/>
      <dgm:spPr/>
      <dgm:t>
        <a:bodyPr/>
        <a:lstStyle/>
        <a:p>
          <a:endParaRPr lang="pt-BR"/>
        </a:p>
      </dgm:t>
    </dgm:pt>
    <dgm:pt modelId="{52CD1C93-FE92-4BB4-9DFB-5A87A529196E}" type="sibTrans" cxnId="{7B372FF4-8B94-40A4-83F5-ABD900B67B67}">
      <dgm:prSet/>
      <dgm:spPr/>
      <dgm:t>
        <a:bodyPr/>
        <a:lstStyle/>
        <a:p>
          <a:endParaRPr lang="pt-BR"/>
        </a:p>
      </dgm:t>
    </dgm:pt>
    <dgm:pt modelId="{B7854F0B-B426-4024-AFC8-0EEEBE786807}">
      <dgm:prSet phldrT="[Texto]" custT="1"/>
      <dgm:spPr>
        <a:solidFill>
          <a:schemeClr val="accent2">
            <a:lumMod val="60000"/>
            <a:lumOff val="40000"/>
            <a:alpha val="90000"/>
          </a:schemeClr>
        </a:solidFill>
      </dgm:spPr>
      <dgm:t>
        <a:bodyPr/>
        <a:lstStyle/>
        <a:p>
          <a:pPr algn="l"/>
          <a:r>
            <a:rPr lang="pt-BR" sz="1400"/>
            <a:t>Banimento do uso de Bisfenol A (BPA) na elaboração de materiais em contato com alimentos </a:t>
          </a:r>
        </a:p>
      </dgm:t>
    </dgm:pt>
    <dgm:pt modelId="{D4B177D2-95BA-4DFD-9207-DC4BD776FC9D}" type="parTrans" cxnId="{5C1BC2FC-ED99-4356-9C56-F23DE1AD2486}">
      <dgm:prSet/>
      <dgm:spPr/>
      <dgm:t>
        <a:bodyPr/>
        <a:lstStyle/>
        <a:p>
          <a:endParaRPr lang="pt-BR"/>
        </a:p>
      </dgm:t>
    </dgm:pt>
    <dgm:pt modelId="{458822D6-9382-4A29-B780-C4618043A45E}" type="sibTrans" cxnId="{5C1BC2FC-ED99-4356-9C56-F23DE1AD2486}">
      <dgm:prSet/>
      <dgm:spPr/>
      <dgm:t>
        <a:bodyPr/>
        <a:lstStyle/>
        <a:p>
          <a:endParaRPr lang="pt-BR"/>
        </a:p>
      </dgm:t>
    </dgm:pt>
    <dgm:pt modelId="{78C2C6FF-057C-4084-A7EB-C06BC2C50615}">
      <dgm:prSet phldrT="[Texto]" custT="1"/>
      <dgm:spPr>
        <a:solidFill>
          <a:schemeClr val="accent2">
            <a:lumMod val="60000"/>
            <a:lumOff val="40000"/>
            <a:alpha val="90000"/>
          </a:schemeClr>
        </a:solidFill>
      </dgm:spPr>
      <dgm:t>
        <a:bodyPr/>
        <a:lstStyle/>
        <a:p>
          <a:pPr algn="ctr">
            <a:buNone/>
          </a:pPr>
          <a:endParaRPr lang="pt-BR" sz="1400"/>
        </a:p>
      </dgm:t>
    </dgm:pt>
    <dgm:pt modelId="{6C514CFD-A1AD-442E-A265-9E5163A4D0ED}" type="parTrans" cxnId="{3B6E0061-BF52-44B8-BE87-A3551E2F7786}">
      <dgm:prSet/>
      <dgm:spPr/>
      <dgm:t>
        <a:bodyPr/>
        <a:lstStyle/>
        <a:p>
          <a:endParaRPr lang="pt-BR"/>
        </a:p>
      </dgm:t>
    </dgm:pt>
    <dgm:pt modelId="{134E8C0C-C11C-4924-9146-2381CA8E2A65}" type="sibTrans" cxnId="{3B6E0061-BF52-44B8-BE87-A3551E2F7786}">
      <dgm:prSet/>
      <dgm:spPr/>
      <dgm:t>
        <a:bodyPr/>
        <a:lstStyle/>
        <a:p>
          <a:endParaRPr lang="pt-BR"/>
        </a:p>
      </dgm:t>
    </dgm:pt>
    <dgm:pt modelId="{B9A6F473-0AAC-4238-8C79-7DFCEBE53937}">
      <dgm:prSet phldrT="[Texto]" custT="1"/>
      <dgm:spPr>
        <a:solidFill>
          <a:schemeClr val="accent2">
            <a:lumMod val="60000"/>
            <a:lumOff val="40000"/>
            <a:alpha val="90000"/>
          </a:schemeClr>
        </a:solidFill>
      </dgm:spPr>
      <dgm:t>
        <a:bodyPr/>
        <a:lstStyle/>
        <a:p>
          <a:pPr algn="l"/>
          <a:endParaRPr lang="pt-BR" sz="1400"/>
        </a:p>
      </dgm:t>
    </dgm:pt>
    <dgm:pt modelId="{A5841EA3-320B-4AA3-8CFA-5F9DAB564C22}" type="parTrans" cxnId="{F01BCCC6-024F-4E31-9EA4-E5E2F5922104}">
      <dgm:prSet/>
      <dgm:spPr/>
      <dgm:t>
        <a:bodyPr/>
        <a:lstStyle/>
        <a:p>
          <a:endParaRPr lang="pt-BR"/>
        </a:p>
      </dgm:t>
    </dgm:pt>
    <dgm:pt modelId="{BDA3060C-D00B-42BE-8DAD-01F81CA45EF2}" type="sibTrans" cxnId="{F01BCCC6-024F-4E31-9EA4-E5E2F5922104}">
      <dgm:prSet/>
      <dgm:spPr/>
      <dgm:t>
        <a:bodyPr/>
        <a:lstStyle/>
        <a:p>
          <a:endParaRPr lang="pt-BR"/>
        </a:p>
      </dgm:t>
    </dgm:pt>
    <dgm:pt modelId="{3E1767D4-D3CE-48F5-BC8D-89933BF51025}">
      <dgm:prSet phldrT="[Texto]" custT="1"/>
      <dgm:spPr>
        <a:solidFill>
          <a:schemeClr val="accent2">
            <a:lumMod val="60000"/>
            <a:lumOff val="40000"/>
            <a:alpha val="90000"/>
          </a:schemeClr>
        </a:solidFill>
      </dgm:spPr>
      <dgm:t>
        <a:bodyPr/>
        <a:lstStyle/>
        <a:p>
          <a:pPr algn="l"/>
          <a:r>
            <a:rPr lang="pt-BR" sz="1400"/>
            <a:t>Boas Práticas para Serviços de Alimentação </a:t>
          </a:r>
        </a:p>
      </dgm:t>
    </dgm:pt>
    <dgm:pt modelId="{5EAF06F8-5FFD-4206-B9D1-554941BBF96A}" type="parTrans" cxnId="{14269779-2965-4D5F-810F-BDD241C4B641}">
      <dgm:prSet/>
      <dgm:spPr/>
      <dgm:t>
        <a:bodyPr/>
        <a:lstStyle/>
        <a:p>
          <a:endParaRPr lang="pt-BR"/>
        </a:p>
      </dgm:t>
    </dgm:pt>
    <dgm:pt modelId="{3B189FD6-9D21-45F0-BC0B-B2E815231DEE}" type="sibTrans" cxnId="{14269779-2965-4D5F-810F-BDD241C4B641}">
      <dgm:prSet/>
      <dgm:spPr/>
      <dgm:t>
        <a:bodyPr/>
        <a:lstStyle/>
        <a:p>
          <a:endParaRPr lang="pt-BR"/>
        </a:p>
      </dgm:t>
    </dgm:pt>
    <dgm:pt modelId="{D40C3FA6-DF5A-44B3-96FF-67E297CA195F}">
      <dgm:prSet phldrT="[Texto]" custT="1"/>
      <dgm:spPr>
        <a:solidFill>
          <a:schemeClr val="accent2">
            <a:lumMod val="60000"/>
            <a:lumOff val="40000"/>
            <a:alpha val="90000"/>
          </a:schemeClr>
        </a:solidFill>
      </dgm:spPr>
      <dgm:t>
        <a:bodyPr/>
        <a:lstStyle/>
        <a:p>
          <a:pPr algn="l"/>
          <a:endParaRPr lang="pt-BR" sz="1400"/>
        </a:p>
      </dgm:t>
    </dgm:pt>
    <dgm:pt modelId="{31C54C62-446D-456C-A62F-39F67618A0D1}" type="parTrans" cxnId="{9A9A500F-6B26-421B-B7F4-6D07A917CB0C}">
      <dgm:prSet/>
      <dgm:spPr/>
      <dgm:t>
        <a:bodyPr/>
        <a:lstStyle/>
        <a:p>
          <a:endParaRPr lang="pt-BR"/>
        </a:p>
      </dgm:t>
    </dgm:pt>
    <dgm:pt modelId="{7ECDA35E-D580-4DC5-84DD-FFCFCE50E132}" type="sibTrans" cxnId="{9A9A500F-6B26-421B-B7F4-6D07A917CB0C}">
      <dgm:prSet/>
      <dgm:spPr/>
      <dgm:t>
        <a:bodyPr/>
        <a:lstStyle/>
        <a:p>
          <a:endParaRPr lang="pt-BR"/>
        </a:p>
      </dgm:t>
    </dgm:pt>
    <dgm:pt modelId="{29622AB9-96A5-4997-B351-96F4A73242B5}">
      <dgm:prSet phldrT="[Texto]" custT="1"/>
      <dgm:spPr>
        <a:solidFill>
          <a:schemeClr val="accent2">
            <a:lumMod val="60000"/>
            <a:lumOff val="40000"/>
            <a:alpha val="90000"/>
          </a:schemeClr>
        </a:solidFill>
      </dgm:spPr>
      <dgm:t>
        <a:bodyPr/>
        <a:lstStyle/>
        <a:p>
          <a:pPr algn="l"/>
          <a:r>
            <a:rPr lang="pt-BR" sz="1400"/>
            <a:t>Regulamentação da rotulagem de ausência de glúten em alimentos </a:t>
          </a:r>
        </a:p>
      </dgm:t>
    </dgm:pt>
    <dgm:pt modelId="{D5AE94C9-D2ED-4954-BC1F-E4685201F0FD}" type="parTrans" cxnId="{2C241A13-965F-4EA1-BE5C-3BBD86E2E0C5}">
      <dgm:prSet/>
      <dgm:spPr/>
      <dgm:t>
        <a:bodyPr/>
        <a:lstStyle/>
        <a:p>
          <a:endParaRPr lang="pt-BR"/>
        </a:p>
      </dgm:t>
    </dgm:pt>
    <dgm:pt modelId="{2905AB70-45F5-4FCA-A796-6DBD7D40E6A7}" type="sibTrans" cxnId="{2C241A13-965F-4EA1-BE5C-3BBD86E2E0C5}">
      <dgm:prSet/>
      <dgm:spPr/>
      <dgm:t>
        <a:bodyPr/>
        <a:lstStyle/>
        <a:p>
          <a:endParaRPr lang="pt-BR"/>
        </a:p>
      </dgm:t>
    </dgm:pt>
    <dgm:pt modelId="{3CBDFABD-3CC6-4E55-B8E6-46DE53CF14D3}">
      <dgm:prSet phldrT="[Texto]" custT="1"/>
      <dgm:spPr>
        <a:solidFill>
          <a:schemeClr val="accent2">
            <a:lumMod val="60000"/>
            <a:lumOff val="40000"/>
            <a:alpha val="90000"/>
          </a:schemeClr>
        </a:solidFill>
      </dgm:spPr>
      <dgm:t>
        <a:bodyPr/>
        <a:lstStyle/>
        <a:p>
          <a:pPr algn="l"/>
          <a:r>
            <a:rPr lang="pt-BR" sz="1400"/>
            <a:t>Regulamentação dos alimentos </a:t>
          </a:r>
          <a:r>
            <a:rPr lang="pt-BR" sz="1400" err="1"/>
            <a:t>plant-based</a:t>
          </a:r>
          <a:r>
            <a:rPr lang="pt-BR" sz="1400"/>
            <a:t> </a:t>
          </a:r>
        </a:p>
      </dgm:t>
    </dgm:pt>
    <dgm:pt modelId="{0F6A4C08-2E6C-49B4-AC9C-5F1AC6C40B33}" type="parTrans" cxnId="{0B28E20C-E95E-4E37-903D-D652E617F06F}">
      <dgm:prSet/>
      <dgm:spPr/>
      <dgm:t>
        <a:bodyPr/>
        <a:lstStyle/>
        <a:p>
          <a:endParaRPr lang="pt-BR"/>
        </a:p>
      </dgm:t>
    </dgm:pt>
    <dgm:pt modelId="{0286BFB3-BF75-4DED-A855-5B35C30FC26B}" type="sibTrans" cxnId="{0B28E20C-E95E-4E37-903D-D652E617F06F}">
      <dgm:prSet/>
      <dgm:spPr/>
      <dgm:t>
        <a:bodyPr/>
        <a:lstStyle/>
        <a:p>
          <a:endParaRPr lang="pt-BR"/>
        </a:p>
      </dgm:t>
    </dgm:pt>
    <dgm:pt modelId="{5E7B1E1E-44D9-49A0-8907-20218724E96A}">
      <dgm:prSet phldrT="[Texto]" custT="1"/>
      <dgm:spPr>
        <a:solidFill>
          <a:schemeClr val="accent2">
            <a:lumMod val="60000"/>
            <a:lumOff val="40000"/>
            <a:alpha val="90000"/>
          </a:schemeClr>
        </a:solidFill>
      </dgm:spPr>
      <dgm:t>
        <a:bodyPr/>
        <a:lstStyle/>
        <a:p>
          <a:pPr algn="l"/>
          <a:r>
            <a:rPr lang="pt-BR" sz="1400"/>
            <a:t>Revisão da regulamentação de matérias estranhas em alimentos</a:t>
          </a:r>
        </a:p>
      </dgm:t>
    </dgm:pt>
    <dgm:pt modelId="{7CF00FC7-32A0-45D0-B97A-32682E7888D9}" type="parTrans" cxnId="{B8292392-A7F7-4ACB-9879-27ABF0FF36CD}">
      <dgm:prSet/>
      <dgm:spPr/>
      <dgm:t>
        <a:bodyPr/>
        <a:lstStyle/>
        <a:p>
          <a:endParaRPr lang="pt-BR"/>
        </a:p>
      </dgm:t>
    </dgm:pt>
    <dgm:pt modelId="{3076DB6E-A020-4AF9-8545-DEEF0802979D}" type="sibTrans" cxnId="{B8292392-A7F7-4ACB-9879-27ABF0FF36CD}">
      <dgm:prSet/>
      <dgm:spPr/>
      <dgm:t>
        <a:bodyPr/>
        <a:lstStyle/>
        <a:p>
          <a:endParaRPr lang="pt-BR"/>
        </a:p>
      </dgm:t>
    </dgm:pt>
    <dgm:pt modelId="{46C7D8B8-7C24-41E7-A535-1B15E27C997B}">
      <dgm:prSet phldrT="[Texto]" custT="1"/>
      <dgm:spPr>
        <a:solidFill>
          <a:schemeClr val="accent2">
            <a:lumMod val="60000"/>
            <a:lumOff val="40000"/>
            <a:alpha val="90000"/>
          </a:schemeClr>
        </a:solidFill>
      </dgm:spPr>
      <dgm:t>
        <a:bodyPr/>
        <a:lstStyle/>
        <a:p>
          <a:pPr algn="l"/>
          <a:endParaRPr lang="pt-BR" sz="1400"/>
        </a:p>
      </dgm:t>
    </dgm:pt>
    <dgm:pt modelId="{77D7292F-8893-493D-94C5-41B5269A11DA}" type="parTrans" cxnId="{A245E210-18B9-4D9D-ADA2-C64ADFF844B9}">
      <dgm:prSet/>
      <dgm:spPr/>
      <dgm:t>
        <a:bodyPr/>
        <a:lstStyle/>
        <a:p>
          <a:endParaRPr lang="pt-BR"/>
        </a:p>
      </dgm:t>
    </dgm:pt>
    <dgm:pt modelId="{3B521CDA-0921-44B6-873B-C005E7A39B3B}" type="sibTrans" cxnId="{A245E210-18B9-4D9D-ADA2-C64ADFF844B9}">
      <dgm:prSet/>
      <dgm:spPr/>
      <dgm:t>
        <a:bodyPr/>
        <a:lstStyle/>
        <a:p>
          <a:endParaRPr lang="pt-BR"/>
        </a:p>
      </dgm:t>
    </dgm:pt>
    <dgm:pt modelId="{B8F62859-2DF7-4ABE-B08B-ADBAE18DEB2F}">
      <dgm:prSet phldrT="[Texto]" custT="1"/>
      <dgm:spPr>
        <a:solidFill>
          <a:schemeClr val="accent2">
            <a:lumMod val="60000"/>
            <a:lumOff val="40000"/>
            <a:alpha val="90000"/>
          </a:schemeClr>
        </a:solidFill>
      </dgm:spPr>
      <dgm:t>
        <a:bodyPr/>
        <a:lstStyle/>
        <a:p>
          <a:pPr algn="l"/>
          <a:endParaRPr lang="pt-BR" sz="1400"/>
        </a:p>
      </dgm:t>
    </dgm:pt>
    <dgm:pt modelId="{F86F998B-6860-4FDB-91AA-23151262E298}" type="parTrans" cxnId="{CB26B7C9-5BBC-4062-A09A-2F4C46F45BB4}">
      <dgm:prSet/>
      <dgm:spPr/>
      <dgm:t>
        <a:bodyPr/>
        <a:lstStyle/>
        <a:p>
          <a:endParaRPr lang="pt-BR"/>
        </a:p>
      </dgm:t>
    </dgm:pt>
    <dgm:pt modelId="{17CCBD93-6BCB-4B28-9F2F-294E6016CB7F}" type="sibTrans" cxnId="{CB26B7C9-5BBC-4062-A09A-2F4C46F45BB4}">
      <dgm:prSet/>
      <dgm:spPr/>
      <dgm:t>
        <a:bodyPr/>
        <a:lstStyle/>
        <a:p>
          <a:endParaRPr lang="pt-BR"/>
        </a:p>
      </dgm:t>
    </dgm:pt>
    <dgm:pt modelId="{A77368C3-A027-4721-B1B2-A65B1EDEB266}">
      <dgm:prSet phldrT="[Texto]" custT="1"/>
      <dgm:spPr>
        <a:solidFill>
          <a:schemeClr val="accent2">
            <a:lumMod val="60000"/>
            <a:lumOff val="40000"/>
            <a:alpha val="90000"/>
          </a:schemeClr>
        </a:solidFill>
      </dgm:spPr>
      <dgm:t>
        <a:bodyPr/>
        <a:lstStyle/>
        <a:p>
          <a:pPr algn="l"/>
          <a:endParaRPr lang="pt-BR" sz="1400"/>
        </a:p>
      </dgm:t>
    </dgm:pt>
    <dgm:pt modelId="{66751D87-F8BC-430E-B90B-D5CD9F4C8AE3}" type="parTrans" cxnId="{7EF977B2-1302-4B21-8D21-E0E5313715F5}">
      <dgm:prSet/>
      <dgm:spPr/>
      <dgm:t>
        <a:bodyPr/>
        <a:lstStyle/>
        <a:p>
          <a:endParaRPr lang="pt-BR"/>
        </a:p>
      </dgm:t>
    </dgm:pt>
    <dgm:pt modelId="{5C20BB95-3A2C-44EC-9E6D-9997CE38DD6A}" type="sibTrans" cxnId="{7EF977B2-1302-4B21-8D21-E0E5313715F5}">
      <dgm:prSet/>
      <dgm:spPr/>
      <dgm:t>
        <a:bodyPr/>
        <a:lstStyle/>
        <a:p>
          <a:endParaRPr lang="pt-BR"/>
        </a:p>
      </dgm:t>
    </dgm:pt>
    <dgm:pt modelId="{68E38995-813D-4EAC-8B8D-0D4F6B275A6B}">
      <dgm:prSet phldrT="[Texto]" custT="1"/>
      <dgm:spPr>
        <a:solidFill>
          <a:schemeClr val="accent2">
            <a:lumMod val="60000"/>
            <a:lumOff val="40000"/>
            <a:alpha val="90000"/>
          </a:schemeClr>
        </a:solidFill>
      </dgm:spPr>
      <dgm:t>
        <a:bodyPr/>
        <a:lstStyle/>
        <a:p>
          <a:pPr algn="l"/>
          <a:endParaRPr lang="pt-BR" sz="1400"/>
        </a:p>
      </dgm:t>
    </dgm:pt>
    <dgm:pt modelId="{23721745-F8C0-4977-A04E-678552683EFF}" type="parTrans" cxnId="{89C7B380-E865-4BC1-9211-5D7546224852}">
      <dgm:prSet/>
      <dgm:spPr/>
      <dgm:t>
        <a:bodyPr/>
        <a:lstStyle/>
        <a:p>
          <a:endParaRPr lang="pt-BR"/>
        </a:p>
      </dgm:t>
    </dgm:pt>
    <dgm:pt modelId="{4583BCB2-6DE6-46C6-A617-9869A4039B0F}" type="sibTrans" cxnId="{89C7B380-E865-4BC1-9211-5D7546224852}">
      <dgm:prSet/>
      <dgm:spPr/>
      <dgm:t>
        <a:bodyPr/>
        <a:lstStyle/>
        <a:p>
          <a:endParaRPr lang="pt-BR"/>
        </a:p>
      </dgm:t>
    </dgm:pt>
    <dgm:pt modelId="{FE4F5924-1375-4CDD-8F81-37B7E7A231C2}" type="pres">
      <dgm:prSet presAssocID="{F8FF6AF9-A100-4341-8786-1090453E9C4C}" presName="Name0" presStyleCnt="0">
        <dgm:presLayoutVars>
          <dgm:dir/>
          <dgm:animLvl val="lvl"/>
          <dgm:resizeHandles val="exact"/>
        </dgm:presLayoutVars>
      </dgm:prSet>
      <dgm:spPr/>
    </dgm:pt>
    <dgm:pt modelId="{6E380DE3-D84A-4A8F-8085-A0364A2F87B6}" type="pres">
      <dgm:prSet presAssocID="{469A5B47-8F7E-4F77-9873-A5B783954072}" presName="composite" presStyleCnt="0"/>
      <dgm:spPr/>
    </dgm:pt>
    <dgm:pt modelId="{CB2FB9A6-4C5F-4E8C-9CB2-E2A13069C654}" type="pres">
      <dgm:prSet presAssocID="{469A5B47-8F7E-4F77-9873-A5B783954072}" presName="parTx" presStyleLbl="alignNode1" presStyleIdx="0" presStyleCnt="1" custScaleY="100000">
        <dgm:presLayoutVars>
          <dgm:chMax val="0"/>
          <dgm:chPref val="0"/>
          <dgm:bulletEnabled val="1"/>
        </dgm:presLayoutVars>
      </dgm:prSet>
      <dgm:spPr/>
    </dgm:pt>
    <dgm:pt modelId="{93813880-BA45-4AC4-A96D-FDB811212A7F}" type="pres">
      <dgm:prSet presAssocID="{469A5B47-8F7E-4F77-9873-A5B783954072}" presName="desTx" presStyleLbl="alignAccFollowNode1" presStyleIdx="0" presStyleCnt="1" custLinFactNeighborX="-122" custLinFactNeighborY="-1033">
        <dgm:presLayoutVars>
          <dgm:bulletEnabled val="1"/>
        </dgm:presLayoutVars>
      </dgm:prSet>
      <dgm:spPr/>
    </dgm:pt>
  </dgm:ptLst>
  <dgm:cxnLst>
    <dgm:cxn modelId="{0B28E20C-E95E-4E37-903D-D652E617F06F}" srcId="{469A5B47-8F7E-4F77-9873-A5B783954072}" destId="{3CBDFABD-3CC6-4E55-B8E6-46DE53CF14D3}" srcOrd="8" destOrd="0" parTransId="{0F6A4C08-2E6C-49B4-AC9C-5F1AC6C40B33}" sibTransId="{0286BFB3-BF75-4DED-A855-5B35C30FC26B}"/>
    <dgm:cxn modelId="{9A9A500F-6B26-421B-B7F4-6D07A917CB0C}" srcId="{469A5B47-8F7E-4F77-9873-A5B783954072}" destId="{D40C3FA6-DF5A-44B3-96FF-67E297CA195F}" srcOrd="11" destOrd="0" parTransId="{31C54C62-446D-456C-A62F-39F67618A0D1}" sibTransId="{7ECDA35E-D580-4DC5-84DD-FFCFCE50E132}"/>
    <dgm:cxn modelId="{B6CE730F-5472-4409-8AAB-FC04EE607E18}" type="presOf" srcId="{B9A6F473-0AAC-4238-8C79-7DFCEBE53937}" destId="{93813880-BA45-4AC4-A96D-FDB811212A7F}" srcOrd="0" destOrd="12" presId="urn:microsoft.com/office/officeart/2005/8/layout/hList1"/>
    <dgm:cxn modelId="{A245E210-18B9-4D9D-ADA2-C64ADFF844B9}" srcId="{469A5B47-8F7E-4F77-9873-A5B783954072}" destId="{46C7D8B8-7C24-41E7-A535-1B15E27C997B}" srcOrd="9" destOrd="0" parTransId="{77D7292F-8893-493D-94C5-41B5269A11DA}" sibTransId="{3B521CDA-0921-44B6-873B-C005E7A39B3B}"/>
    <dgm:cxn modelId="{2C241A13-965F-4EA1-BE5C-3BBD86E2E0C5}" srcId="{469A5B47-8F7E-4F77-9873-A5B783954072}" destId="{29622AB9-96A5-4997-B351-96F4A73242B5}" srcOrd="6" destOrd="0" parTransId="{D5AE94C9-D2ED-4954-BC1F-E4685201F0FD}" sibTransId="{2905AB70-45F5-4FCA-A796-6DBD7D40E6A7}"/>
    <dgm:cxn modelId="{13DD4114-0F46-4C80-A24F-11F07E926423}" type="presOf" srcId="{3E1767D4-D3CE-48F5-BC8D-89933BF51025}" destId="{93813880-BA45-4AC4-A96D-FDB811212A7F}" srcOrd="0" destOrd="4" presId="urn:microsoft.com/office/officeart/2005/8/layout/hList1"/>
    <dgm:cxn modelId="{147E9D16-6BC0-4C7A-AD3C-5B30D79D900A}" type="presOf" srcId="{B7854F0B-B426-4024-AFC8-0EEEBE786807}" destId="{93813880-BA45-4AC4-A96D-FDB811212A7F}" srcOrd="0" destOrd="2" presId="urn:microsoft.com/office/officeart/2005/8/layout/hList1"/>
    <dgm:cxn modelId="{D2126A20-2E98-491D-A2DF-0FC7500B7EE3}" type="presOf" srcId="{A77368C3-A027-4721-B1B2-A65B1EDEB266}" destId="{93813880-BA45-4AC4-A96D-FDB811212A7F}" srcOrd="0" destOrd="5" presId="urn:microsoft.com/office/officeart/2005/8/layout/hList1"/>
    <dgm:cxn modelId="{5015C721-C350-48F5-8063-D30509BF9BB0}" type="presOf" srcId="{C57211EE-3EB5-44B0-9EC4-564A3C4030B5}" destId="{93813880-BA45-4AC4-A96D-FDB811212A7F}" srcOrd="0" destOrd="0" presId="urn:microsoft.com/office/officeart/2005/8/layout/hList1"/>
    <dgm:cxn modelId="{3B6E0061-BF52-44B8-BE87-A3551E2F7786}" srcId="{469A5B47-8F7E-4F77-9873-A5B783954072}" destId="{78C2C6FF-057C-4084-A7EB-C06BC2C50615}" srcOrd="1" destOrd="0" parTransId="{6C514CFD-A1AD-442E-A265-9E5163A4D0ED}" sibTransId="{134E8C0C-C11C-4924-9146-2381CA8E2A65}"/>
    <dgm:cxn modelId="{1D2B5E43-CB53-4D47-997A-F3609F8F355B}" type="presOf" srcId="{5E7B1E1E-44D9-49A0-8907-20218724E96A}" destId="{93813880-BA45-4AC4-A96D-FDB811212A7F}" srcOrd="0" destOrd="10" presId="urn:microsoft.com/office/officeart/2005/8/layout/hList1"/>
    <dgm:cxn modelId="{DA568E47-5D31-4FD4-8F35-2FBC376F563A}" type="presOf" srcId="{B8F62859-2DF7-4ABE-B08B-ADBAE18DEB2F}" destId="{93813880-BA45-4AC4-A96D-FDB811212A7F}" srcOrd="0" destOrd="3" presId="urn:microsoft.com/office/officeart/2005/8/layout/hList1"/>
    <dgm:cxn modelId="{1A1EC976-4644-4F78-9E05-004F29D4D1D0}" type="presOf" srcId="{F8FF6AF9-A100-4341-8786-1090453E9C4C}" destId="{FE4F5924-1375-4CDD-8F81-37B7E7A231C2}" srcOrd="0" destOrd="0" presId="urn:microsoft.com/office/officeart/2005/8/layout/hList1"/>
    <dgm:cxn modelId="{FC9B9258-AB11-4859-ABD6-BFC924647311}" type="presOf" srcId="{78C2C6FF-057C-4084-A7EB-C06BC2C50615}" destId="{93813880-BA45-4AC4-A96D-FDB811212A7F}" srcOrd="0" destOrd="1" presId="urn:microsoft.com/office/officeart/2005/8/layout/hList1"/>
    <dgm:cxn modelId="{14269779-2965-4D5F-810F-BDD241C4B641}" srcId="{469A5B47-8F7E-4F77-9873-A5B783954072}" destId="{3E1767D4-D3CE-48F5-BC8D-89933BF51025}" srcOrd="4" destOrd="0" parTransId="{5EAF06F8-5FFD-4206-B9D1-554941BBF96A}" sibTransId="{3B189FD6-9D21-45F0-BC0B-B2E815231DEE}"/>
    <dgm:cxn modelId="{89C7B380-E865-4BC1-9211-5D7546224852}" srcId="{469A5B47-8F7E-4F77-9873-A5B783954072}" destId="{68E38995-813D-4EAC-8B8D-0D4F6B275A6B}" srcOrd="7" destOrd="0" parTransId="{23721745-F8C0-4977-A04E-678552683EFF}" sibTransId="{4583BCB2-6DE6-46C6-A617-9869A4039B0F}"/>
    <dgm:cxn modelId="{B8292392-A7F7-4ACB-9879-27ABF0FF36CD}" srcId="{469A5B47-8F7E-4F77-9873-A5B783954072}" destId="{5E7B1E1E-44D9-49A0-8907-20218724E96A}" srcOrd="10" destOrd="0" parTransId="{7CF00FC7-32A0-45D0-B97A-32682E7888D9}" sibTransId="{3076DB6E-A020-4AF9-8545-DEEF0802979D}"/>
    <dgm:cxn modelId="{3F7DDD9F-D767-40C3-8A2A-F3F6C0C2A3EE}" srcId="{F8FF6AF9-A100-4341-8786-1090453E9C4C}" destId="{469A5B47-8F7E-4F77-9873-A5B783954072}" srcOrd="0" destOrd="0" parTransId="{017F3BB1-8662-4652-B826-4BE41E24F1EF}" sibTransId="{737DAF7F-E37E-4E04-A78B-36F588956A62}"/>
    <dgm:cxn modelId="{02BE64A2-7075-4581-A63D-B338BD5E6FD0}" type="presOf" srcId="{68E38995-813D-4EAC-8B8D-0D4F6B275A6B}" destId="{93813880-BA45-4AC4-A96D-FDB811212A7F}" srcOrd="0" destOrd="7" presId="urn:microsoft.com/office/officeart/2005/8/layout/hList1"/>
    <dgm:cxn modelId="{FFE386AE-D880-4D69-A5E6-C48A5896AB46}" type="presOf" srcId="{29622AB9-96A5-4997-B351-96F4A73242B5}" destId="{93813880-BA45-4AC4-A96D-FDB811212A7F}" srcOrd="0" destOrd="6" presId="urn:microsoft.com/office/officeart/2005/8/layout/hList1"/>
    <dgm:cxn modelId="{7EF977B2-1302-4B21-8D21-E0E5313715F5}" srcId="{469A5B47-8F7E-4F77-9873-A5B783954072}" destId="{A77368C3-A027-4721-B1B2-A65B1EDEB266}" srcOrd="5" destOrd="0" parTransId="{66751D87-F8BC-430E-B90B-D5CD9F4C8AE3}" sibTransId="{5C20BB95-3A2C-44EC-9E6D-9997CE38DD6A}"/>
    <dgm:cxn modelId="{F01BCCC6-024F-4E31-9EA4-E5E2F5922104}" srcId="{469A5B47-8F7E-4F77-9873-A5B783954072}" destId="{B9A6F473-0AAC-4238-8C79-7DFCEBE53937}" srcOrd="12" destOrd="0" parTransId="{A5841EA3-320B-4AA3-8CFA-5F9DAB564C22}" sibTransId="{BDA3060C-D00B-42BE-8DAD-01F81CA45EF2}"/>
    <dgm:cxn modelId="{CB26B7C9-5BBC-4062-A09A-2F4C46F45BB4}" srcId="{469A5B47-8F7E-4F77-9873-A5B783954072}" destId="{B8F62859-2DF7-4ABE-B08B-ADBAE18DEB2F}" srcOrd="3" destOrd="0" parTransId="{F86F998B-6860-4FDB-91AA-23151262E298}" sibTransId="{17CCBD93-6BCB-4B28-9F2F-294E6016CB7F}"/>
    <dgm:cxn modelId="{22E574E8-AA98-4CC0-8EB3-E97F832F9778}" type="presOf" srcId="{46C7D8B8-7C24-41E7-A535-1B15E27C997B}" destId="{93813880-BA45-4AC4-A96D-FDB811212A7F}" srcOrd="0" destOrd="9" presId="urn:microsoft.com/office/officeart/2005/8/layout/hList1"/>
    <dgm:cxn modelId="{F0FA91E9-DFD3-4EEF-8A7A-121552BBEAE0}" type="presOf" srcId="{D40C3FA6-DF5A-44B3-96FF-67E297CA195F}" destId="{93813880-BA45-4AC4-A96D-FDB811212A7F}" srcOrd="0" destOrd="11" presId="urn:microsoft.com/office/officeart/2005/8/layout/hList1"/>
    <dgm:cxn modelId="{F88642EC-F863-46CC-B014-47E8A67C1BF0}" type="presOf" srcId="{3CBDFABD-3CC6-4E55-B8E6-46DE53CF14D3}" destId="{93813880-BA45-4AC4-A96D-FDB811212A7F}" srcOrd="0" destOrd="8" presId="urn:microsoft.com/office/officeart/2005/8/layout/hList1"/>
    <dgm:cxn modelId="{7B372FF4-8B94-40A4-83F5-ABD900B67B67}" srcId="{469A5B47-8F7E-4F77-9873-A5B783954072}" destId="{C57211EE-3EB5-44B0-9EC4-564A3C4030B5}" srcOrd="0" destOrd="0" parTransId="{17FA59FE-E7E7-4056-A245-83752035DAEF}" sibTransId="{52CD1C93-FE92-4BB4-9DFB-5A87A529196E}"/>
    <dgm:cxn modelId="{3A346EFB-B14F-4AF3-ABCD-36C165C0A2B3}" type="presOf" srcId="{469A5B47-8F7E-4F77-9873-A5B783954072}" destId="{CB2FB9A6-4C5F-4E8C-9CB2-E2A13069C654}" srcOrd="0" destOrd="0" presId="urn:microsoft.com/office/officeart/2005/8/layout/hList1"/>
    <dgm:cxn modelId="{5C1BC2FC-ED99-4356-9C56-F23DE1AD2486}" srcId="{469A5B47-8F7E-4F77-9873-A5B783954072}" destId="{B7854F0B-B426-4024-AFC8-0EEEBE786807}" srcOrd="2" destOrd="0" parTransId="{D4B177D2-95BA-4DFD-9207-DC4BD776FC9D}" sibTransId="{458822D6-9382-4A29-B780-C4618043A45E}"/>
    <dgm:cxn modelId="{41CFE874-E63E-4E60-9159-E39C6BE3C311}" type="presParOf" srcId="{FE4F5924-1375-4CDD-8F81-37B7E7A231C2}" destId="{6E380DE3-D84A-4A8F-8085-A0364A2F87B6}" srcOrd="0" destOrd="0" presId="urn:microsoft.com/office/officeart/2005/8/layout/hList1"/>
    <dgm:cxn modelId="{D2DD56C8-703A-4C82-8355-947E7BA956FE}" type="presParOf" srcId="{6E380DE3-D84A-4A8F-8085-A0364A2F87B6}" destId="{CB2FB9A6-4C5F-4E8C-9CB2-E2A13069C654}" srcOrd="0" destOrd="0" presId="urn:microsoft.com/office/officeart/2005/8/layout/hList1"/>
    <dgm:cxn modelId="{736EC8B2-397E-417A-B03C-0AC3CE0616D5}" type="presParOf" srcId="{6E380DE3-D84A-4A8F-8085-A0364A2F87B6}" destId="{93813880-BA45-4AC4-A96D-FDB811212A7F}"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30BF85-D118-4A7C-ADCF-4F9B76F8852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pt-BR"/>
        </a:p>
      </dgm:t>
    </dgm:pt>
    <dgm:pt modelId="{C885F5EB-06A4-4E35-A2A9-31D264743973}">
      <dgm:prSet phldrT="[Texto]" custT="1"/>
      <dgm:spPr/>
      <dgm:t>
        <a:bodyPr/>
        <a:lstStyle/>
        <a:p>
          <a:r>
            <a:rPr lang="pt-BR" sz="2400" b="1"/>
            <a:t>FARMACOPEIA</a:t>
          </a:r>
        </a:p>
      </dgm:t>
    </dgm:pt>
    <dgm:pt modelId="{1A590141-DB3C-48F0-9C8C-0B6C090661B6}" type="parTrans" cxnId="{69826F78-884C-4BAB-B7F5-0FDC1CF7DA9F}">
      <dgm:prSet/>
      <dgm:spPr/>
      <dgm:t>
        <a:bodyPr/>
        <a:lstStyle/>
        <a:p>
          <a:endParaRPr lang="pt-BR"/>
        </a:p>
      </dgm:t>
    </dgm:pt>
    <dgm:pt modelId="{9A948B6E-C13F-4725-976B-D2FEDE7BEEDB}" type="sibTrans" cxnId="{69826F78-884C-4BAB-B7F5-0FDC1CF7DA9F}">
      <dgm:prSet/>
      <dgm:spPr/>
      <dgm:t>
        <a:bodyPr/>
        <a:lstStyle/>
        <a:p>
          <a:endParaRPr lang="pt-BR"/>
        </a:p>
      </dgm:t>
    </dgm:pt>
    <dgm:pt modelId="{93A015F3-AFC7-4BA8-91D6-8615CD591F59}">
      <dgm:prSet phldrT="[Texto]" custT="1"/>
      <dgm:spPr/>
      <dgm:t>
        <a:bodyPr/>
        <a:lstStyle/>
        <a:p>
          <a:pPr algn="ctr">
            <a:buNone/>
          </a:pPr>
          <a:r>
            <a:rPr lang="pt-BR" sz="1600"/>
            <a:t>TOTAL DE 2 TEMAS:</a:t>
          </a:r>
        </a:p>
      </dgm:t>
    </dgm:pt>
    <dgm:pt modelId="{BC161069-B936-4537-99CB-D4B5B314DA50}" type="parTrans" cxnId="{93370E7C-1BD3-4780-9E39-0DA6EBA1BF0C}">
      <dgm:prSet/>
      <dgm:spPr/>
      <dgm:t>
        <a:bodyPr/>
        <a:lstStyle/>
        <a:p>
          <a:endParaRPr lang="pt-BR"/>
        </a:p>
      </dgm:t>
    </dgm:pt>
    <dgm:pt modelId="{2A073BEB-EBA0-4965-BED7-D6B2D12F5F5B}" type="sibTrans" cxnId="{93370E7C-1BD3-4780-9E39-0DA6EBA1BF0C}">
      <dgm:prSet/>
      <dgm:spPr/>
      <dgm:t>
        <a:bodyPr/>
        <a:lstStyle/>
        <a:p>
          <a:endParaRPr lang="pt-BR"/>
        </a:p>
      </dgm:t>
    </dgm:pt>
    <dgm:pt modelId="{CB35D090-EFE8-4F17-B9E7-50F2810D7113}">
      <dgm:prSet phldrT="[Texto]" custT="1"/>
      <dgm:spPr/>
      <dgm:t>
        <a:bodyPr/>
        <a:lstStyle/>
        <a:p>
          <a:pPr algn="l"/>
          <a:r>
            <a:rPr lang="pt-BR" sz="1400"/>
            <a:t>Implementação das Boas Práticas Farmacopeicas na Farmacopeia Brasileira</a:t>
          </a:r>
        </a:p>
      </dgm:t>
    </dgm:pt>
    <dgm:pt modelId="{720C411A-E806-4C47-8EBF-CBD22388C05B}" type="parTrans" cxnId="{8B4F05FC-7B98-4E94-80BE-6799B43F4475}">
      <dgm:prSet/>
      <dgm:spPr/>
      <dgm:t>
        <a:bodyPr/>
        <a:lstStyle/>
        <a:p>
          <a:endParaRPr lang="pt-BR"/>
        </a:p>
      </dgm:t>
    </dgm:pt>
    <dgm:pt modelId="{5D016521-45C1-4B85-9C94-0DB2924C210B}" type="sibTrans" cxnId="{8B4F05FC-7B98-4E94-80BE-6799B43F4475}">
      <dgm:prSet/>
      <dgm:spPr/>
      <dgm:t>
        <a:bodyPr/>
        <a:lstStyle/>
        <a:p>
          <a:endParaRPr lang="pt-BR"/>
        </a:p>
      </dgm:t>
    </dgm:pt>
    <dgm:pt modelId="{64B95826-1A61-43DA-8394-631D104CB8BF}">
      <dgm:prSet phldrT="[Texto]" custT="1"/>
      <dgm:spPr/>
      <dgm:t>
        <a:bodyPr/>
        <a:lstStyle/>
        <a:p>
          <a:r>
            <a:rPr lang="pt-BR" sz="2400" b="1"/>
            <a:t>INSUMOS FARMACÊUTICOS</a:t>
          </a:r>
        </a:p>
      </dgm:t>
    </dgm:pt>
    <dgm:pt modelId="{EC926610-1871-4233-8E16-505F3154715B}" type="parTrans" cxnId="{F4016A5A-1EF4-4E7B-BBF5-6634A7AE2863}">
      <dgm:prSet/>
      <dgm:spPr/>
      <dgm:t>
        <a:bodyPr/>
        <a:lstStyle/>
        <a:p>
          <a:endParaRPr lang="pt-BR"/>
        </a:p>
      </dgm:t>
    </dgm:pt>
    <dgm:pt modelId="{DA2F8375-86A4-4E2E-BDCD-88A1DEDDDE65}" type="sibTrans" cxnId="{F4016A5A-1EF4-4E7B-BBF5-6634A7AE2863}">
      <dgm:prSet/>
      <dgm:spPr/>
      <dgm:t>
        <a:bodyPr/>
        <a:lstStyle/>
        <a:p>
          <a:endParaRPr lang="pt-BR"/>
        </a:p>
      </dgm:t>
    </dgm:pt>
    <dgm:pt modelId="{118EE1ED-F08F-4155-97AE-6FC759D74107}">
      <dgm:prSet phldrT="[Texto]" custT="1"/>
      <dgm:spPr/>
      <dgm:t>
        <a:bodyPr/>
        <a:lstStyle/>
        <a:p>
          <a:pPr algn="ctr">
            <a:buNone/>
          </a:pPr>
          <a:r>
            <a:rPr lang="pt-BR" sz="1600"/>
            <a:t>TOTAL DE 2 TEMAS:</a:t>
          </a:r>
        </a:p>
      </dgm:t>
    </dgm:pt>
    <dgm:pt modelId="{C735E7DE-32A4-4EEE-ABE4-7CED04EF3795}" type="parTrans" cxnId="{4C5BFD91-17E4-49C2-A80C-1753C11D8751}">
      <dgm:prSet/>
      <dgm:spPr/>
      <dgm:t>
        <a:bodyPr/>
        <a:lstStyle/>
        <a:p>
          <a:endParaRPr lang="pt-BR"/>
        </a:p>
      </dgm:t>
    </dgm:pt>
    <dgm:pt modelId="{D22018AF-7F24-4D52-82F8-583B3610F07C}" type="sibTrans" cxnId="{4C5BFD91-17E4-49C2-A80C-1753C11D8751}">
      <dgm:prSet/>
      <dgm:spPr/>
      <dgm:t>
        <a:bodyPr/>
        <a:lstStyle/>
        <a:p>
          <a:endParaRPr lang="pt-BR"/>
        </a:p>
      </dgm:t>
    </dgm:pt>
    <dgm:pt modelId="{01E53C52-37C7-4237-BEFC-A5378685C617}">
      <dgm:prSet phldrT="[Texto]" custT="1"/>
      <dgm:spPr/>
      <dgm:t>
        <a:bodyPr/>
        <a:lstStyle/>
        <a:p>
          <a:pPr algn="l"/>
          <a:r>
            <a:rPr lang="pt-BR" sz="1400"/>
            <a:t>Requisitos de Boas Práticas para o fracionamento e distribuição de insumos farmacêuticos </a:t>
          </a:r>
        </a:p>
      </dgm:t>
    </dgm:pt>
    <dgm:pt modelId="{B6786137-991C-46E4-9DB9-31E571E2BF4B}" type="parTrans" cxnId="{EC30EDE0-69BB-4B4A-8327-9C42635BC926}">
      <dgm:prSet/>
      <dgm:spPr/>
      <dgm:t>
        <a:bodyPr/>
        <a:lstStyle/>
        <a:p>
          <a:endParaRPr lang="pt-BR"/>
        </a:p>
      </dgm:t>
    </dgm:pt>
    <dgm:pt modelId="{52799285-D50A-4F66-8674-7A8B2F9E8EC7}" type="sibTrans" cxnId="{EC30EDE0-69BB-4B4A-8327-9C42635BC926}">
      <dgm:prSet/>
      <dgm:spPr/>
      <dgm:t>
        <a:bodyPr/>
        <a:lstStyle/>
        <a:p>
          <a:endParaRPr lang="pt-BR"/>
        </a:p>
      </dgm:t>
    </dgm:pt>
    <dgm:pt modelId="{DCA21777-659A-42D3-8D4B-887A33BB7A1C}">
      <dgm:prSet phldrT="[Texto]" custT="1"/>
      <dgm:spPr/>
      <dgm:t>
        <a:bodyPr/>
        <a:lstStyle/>
        <a:p>
          <a:r>
            <a:rPr lang="pt-BR" sz="2400" b="1"/>
            <a:t>LABORATÓRIOS ANALÍTICOS</a:t>
          </a:r>
        </a:p>
      </dgm:t>
    </dgm:pt>
    <dgm:pt modelId="{44B6A3FE-9D7E-479C-BED9-DEDC8A33833E}" type="parTrans" cxnId="{B8A736FA-1888-4C2E-B237-9E4807E80153}">
      <dgm:prSet/>
      <dgm:spPr/>
      <dgm:t>
        <a:bodyPr/>
        <a:lstStyle/>
        <a:p>
          <a:endParaRPr lang="pt-BR"/>
        </a:p>
      </dgm:t>
    </dgm:pt>
    <dgm:pt modelId="{C60781E5-7AAE-4DD4-B257-D42730D86E5A}" type="sibTrans" cxnId="{B8A736FA-1888-4C2E-B237-9E4807E80153}">
      <dgm:prSet/>
      <dgm:spPr/>
      <dgm:t>
        <a:bodyPr/>
        <a:lstStyle/>
        <a:p>
          <a:endParaRPr lang="pt-BR"/>
        </a:p>
      </dgm:t>
    </dgm:pt>
    <dgm:pt modelId="{053CBDA0-3200-44D5-9D96-829FB2789F59}">
      <dgm:prSet phldrT="[Texto]" custT="1"/>
      <dgm:spPr/>
      <dgm:t>
        <a:bodyPr/>
        <a:lstStyle/>
        <a:p>
          <a:pPr algn="ctr">
            <a:buNone/>
          </a:pPr>
          <a:r>
            <a:rPr lang="pt-BR" sz="1600"/>
            <a:t>TOTAL DE 1 TEMA:</a:t>
          </a:r>
        </a:p>
      </dgm:t>
    </dgm:pt>
    <dgm:pt modelId="{BC64392D-C097-4561-B0AB-9F94E1B3D164}" type="parTrans" cxnId="{E755C36A-3FCF-47A3-9FB7-18EBAA6A7024}">
      <dgm:prSet/>
      <dgm:spPr/>
      <dgm:t>
        <a:bodyPr/>
        <a:lstStyle/>
        <a:p>
          <a:endParaRPr lang="pt-BR"/>
        </a:p>
      </dgm:t>
    </dgm:pt>
    <dgm:pt modelId="{9B3B6433-B6D6-442B-B699-F6F523D79DA9}" type="sibTrans" cxnId="{E755C36A-3FCF-47A3-9FB7-18EBAA6A7024}">
      <dgm:prSet/>
      <dgm:spPr/>
      <dgm:t>
        <a:bodyPr/>
        <a:lstStyle/>
        <a:p>
          <a:endParaRPr lang="pt-BR"/>
        </a:p>
      </dgm:t>
    </dgm:pt>
    <dgm:pt modelId="{D573F72A-BA61-4696-8DAF-9D9159AD39F2}">
      <dgm:prSet phldrT="[Texto]" custT="1"/>
      <dgm:spPr/>
      <dgm:t>
        <a:bodyPr/>
        <a:lstStyle/>
        <a:p>
          <a:pPr algn="l"/>
          <a:r>
            <a:rPr lang="pt-BR" sz="1400"/>
            <a:t>Revisão das Boas Práticas para Laboratórios de Controle de Qualidade</a:t>
          </a:r>
        </a:p>
      </dgm:t>
    </dgm:pt>
    <dgm:pt modelId="{6A25CDBC-4FEA-414B-BE49-2B26B4D28C59}" type="parTrans" cxnId="{354821D5-2F7C-495C-9C44-2EBC6E805600}">
      <dgm:prSet/>
      <dgm:spPr/>
      <dgm:t>
        <a:bodyPr/>
        <a:lstStyle/>
        <a:p>
          <a:endParaRPr lang="pt-BR"/>
        </a:p>
      </dgm:t>
    </dgm:pt>
    <dgm:pt modelId="{5A06BE55-9A14-4930-97D2-2ABDFC280992}" type="sibTrans" cxnId="{354821D5-2F7C-495C-9C44-2EBC6E805600}">
      <dgm:prSet/>
      <dgm:spPr/>
      <dgm:t>
        <a:bodyPr/>
        <a:lstStyle/>
        <a:p>
          <a:endParaRPr lang="pt-BR"/>
        </a:p>
      </dgm:t>
    </dgm:pt>
    <dgm:pt modelId="{7CFE2F93-DDDF-4724-8399-2ED9FAD0B178}">
      <dgm:prSet phldrT="[Texto]" custT="1"/>
      <dgm:spPr/>
      <dgm:t>
        <a:bodyPr/>
        <a:lstStyle/>
        <a:p>
          <a:pPr algn="ctr">
            <a:buNone/>
          </a:pPr>
          <a:endParaRPr lang="pt-BR" sz="1400"/>
        </a:p>
      </dgm:t>
    </dgm:pt>
    <dgm:pt modelId="{59AF1BDB-7DDC-4730-862C-4B3AE49D866D}" type="parTrans" cxnId="{4ED548CD-D4FD-477D-899F-BBC56019651A}">
      <dgm:prSet/>
      <dgm:spPr/>
      <dgm:t>
        <a:bodyPr/>
        <a:lstStyle/>
        <a:p>
          <a:endParaRPr lang="pt-BR"/>
        </a:p>
      </dgm:t>
    </dgm:pt>
    <dgm:pt modelId="{4A540155-902F-421E-B4CC-DFD0129E35E5}" type="sibTrans" cxnId="{4ED548CD-D4FD-477D-899F-BBC56019651A}">
      <dgm:prSet/>
      <dgm:spPr/>
      <dgm:t>
        <a:bodyPr/>
        <a:lstStyle/>
        <a:p>
          <a:endParaRPr lang="pt-BR"/>
        </a:p>
      </dgm:t>
    </dgm:pt>
    <dgm:pt modelId="{F1C2DE11-9344-4C78-A7C1-63D8E7C3C400}">
      <dgm:prSet phldrT="[Texto]" custT="1"/>
      <dgm:spPr/>
      <dgm:t>
        <a:bodyPr/>
        <a:lstStyle/>
        <a:p>
          <a:pPr algn="l"/>
          <a:endParaRPr lang="pt-BR" sz="1400"/>
        </a:p>
      </dgm:t>
    </dgm:pt>
    <dgm:pt modelId="{FC03C283-16CF-4B96-B93A-5533308E2FAB}" type="parTrans" cxnId="{087B58B4-61E7-4886-8106-9DE5A9E1D31D}">
      <dgm:prSet/>
      <dgm:spPr/>
      <dgm:t>
        <a:bodyPr/>
        <a:lstStyle/>
        <a:p>
          <a:endParaRPr lang="pt-BR"/>
        </a:p>
      </dgm:t>
    </dgm:pt>
    <dgm:pt modelId="{72D453DE-2102-4819-98C3-803BB02F96B4}" type="sibTrans" cxnId="{087B58B4-61E7-4886-8106-9DE5A9E1D31D}">
      <dgm:prSet/>
      <dgm:spPr/>
      <dgm:t>
        <a:bodyPr/>
        <a:lstStyle/>
        <a:p>
          <a:endParaRPr lang="pt-BR"/>
        </a:p>
      </dgm:t>
    </dgm:pt>
    <dgm:pt modelId="{3861E525-675B-49F3-8FB7-25BFD9D4FD63}">
      <dgm:prSet phldrT="[Texto]" custT="1"/>
      <dgm:spPr/>
      <dgm:t>
        <a:bodyPr/>
        <a:lstStyle/>
        <a:p>
          <a:pPr algn="l"/>
          <a:r>
            <a:rPr lang="pt-BR" sz="1400"/>
            <a:t>Revisão dos colegiados da Farmacopeia Brasileira e do Regimento Interno desses colegiados</a:t>
          </a:r>
        </a:p>
      </dgm:t>
    </dgm:pt>
    <dgm:pt modelId="{A530CEC0-1D34-4EBE-938A-ED562C3741B5}" type="parTrans" cxnId="{71AA1FF5-208A-4447-9EB0-AE4F12B2699F}">
      <dgm:prSet/>
      <dgm:spPr/>
      <dgm:t>
        <a:bodyPr/>
        <a:lstStyle/>
        <a:p>
          <a:endParaRPr lang="pt-BR"/>
        </a:p>
      </dgm:t>
    </dgm:pt>
    <dgm:pt modelId="{42575DE6-1089-4ECA-937B-0B3BBB09618B}" type="sibTrans" cxnId="{71AA1FF5-208A-4447-9EB0-AE4F12B2699F}">
      <dgm:prSet/>
      <dgm:spPr/>
      <dgm:t>
        <a:bodyPr/>
        <a:lstStyle/>
        <a:p>
          <a:endParaRPr lang="pt-BR"/>
        </a:p>
      </dgm:t>
    </dgm:pt>
    <dgm:pt modelId="{70D7D9E9-5755-49D6-B210-9A8BF7FF3880}">
      <dgm:prSet phldrT="[Texto]" custT="1"/>
      <dgm:spPr/>
      <dgm:t>
        <a:bodyPr/>
        <a:lstStyle/>
        <a:p>
          <a:pPr algn="l"/>
          <a:endParaRPr lang="pt-BR" sz="1400"/>
        </a:p>
      </dgm:t>
    </dgm:pt>
    <dgm:pt modelId="{AE7F0BEB-3DAE-4CDB-AF50-4C7EE2F4E994}" type="parTrans" cxnId="{1871CED7-D5C3-45D9-9230-666BA05C9166}">
      <dgm:prSet/>
      <dgm:spPr/>
      <dgm:t>
        <a:bodyPr/>
        <a:lstStyle/>
        <a:p>
          <a:endParaRPr lang="pt-BR"/>
        </a:p>
      </dgm:t>
    </dgm:pt>
    <dgm:pt modelId="{4C8B3890-1130-422F-AD03-E85A7CD0D62C}" type="sibTrans" cxnId="{1871CED7-D5C3-45D9-9230-666BA05C9166}">
      <dgm:prSet/>
      <dgm:spPr/>
      <dgm:t>
        <a:bodyPr/>
        <a:lstStyle/>
        <a:p>
          <a:endParaRPr lang="pt-BR"/>
        </a:p>
      </dgm:t>
    </dgm:pt>
    <dgm:pt modelId="{011DF056-AA1D-42A5-926C-1084A320EB9A}">
      <dgm:prSet custT="1"/>
      <dgm:spPr/>
      <dgm:t>
        <a:bodyPr/>
        <a:lstStyle/>
        <a:p>
          <a:pPr algn="l"/>
          <a:endParaRPr lang="pt-BR" sz="1400"/>
        </a:p>
      </dgm:t>
    </dgm:pt>
    <dgm:pt modelId="{668E6339-C979-4F78-B788-47053BA95498}" type="parTrans" cxnId="{33A9F413-3593-4022-9677-534FE778872B}">
      <dgm:prSet/>
      <dgm:spPr/>
      <dgm:t>
        <a:bodyPr/>
        <a:lstStyle/>
        <a:p>
          <a:endParaRPr lang="pt-BR"/>
        </a:p>
      </dgm:t>
    </dgm:pt>
    <dgm:pt modelId="{CC4ABCA1-B097-4BD1-9ED1-201DCE297399}" type="sibTrans" cxnId="{33A9F413-3593-4022-9677-534FE778872B}">
      <dgm:prSet/>
      <dgm:spPr/>
      <dgm:t>
        <a:bodyPr/>
        <a:lstStyle/>
        <a:p>
          <a:endParaRPr lang="pt-BR"/>
        </a:p>
      </dgm:t>
    </dgm:pt>
    <dgm:pt modelId="{6BC01ACE-7EBC-4C06-AA42-88F113DB9873}">
      <dgm:prSet phldrT="[Texto]" custT="1"/>
      <dgm:spPr/>
      <dgm:t>
        <a:bodyPr/>
        <a:lstStyle/>
        <a:p>
          <a:pPr algn="l"/>
          <a:r>
            <a:rPr lang="pt-BR" sz="1400"/>
            <a:t>Atualização da norma que regulamenta o Dossiê de Insumo Farmacêutico Ativo (DIFA) e a Carta de Adequação de Dossiê de Insumo Farmacêutico Ativo (CADIFA)</a:t>
          </a:r>
        </a:p>
      </dgm:t>
    </dgm:pt>
    <dgm:pt modelId="{94115071-CAE9-420C-8415-C5206E00C95C}" type="parTrans" cxnId="{C18B1586-4F08-4C9A-965C-203F87C3FFB3}">
      <dgm:prSet/>
      <dgm:spPr/>
      <dgm:t>
        <a:bodyPr/>
        <a:lstStyle/>
        <a:p>
          <a:endParaRPr lang="pt-BR"/>
        </a:p>
      </dgm:t>
    </dgm:pt>
    <dgm:pt modelId="{05DFF38A-D4FD-4E64-A617-7AC722AAC8FD}" type="sibTrans" cxnId="{C18B1586-4F08-4C9A-965C-203F87C3FFB3}">
      <dgm:prSet/>
      <dgm:spPr/>
      <dgm:t>
        <a:bodyPr/>
        <a:lstStyle/>
        <a:p>
          <a:endParaRPr lang="pt-BR"/>
        </a:p>
      </dgm:t>
    </dgm:pt>
    <dgm:pt modelId="{3AAA3B4C-67C3-4EEC-BAF8-25367BF9C741}">
      <dgm:prSet phldrT="[Texto]" custT="1"/>
      <dgm:spPr/>
      <dgm:t>
        <a:bodyPr/>
        <a:lstStyle/>
        <a:p>
          <a:pPr algn="l"/>
          <a:endParaRPr lang="pt-BR" sz="1400"/>
        </a:p>
      </dgm:t>
    </dgm:pt>
    <dgm:pt modelId="{6666C5BC-7BE1-4064-A526-9C9240171C8F}" type="parTrans" cxnId="{4D50B414-9672-4FD4-AEAB-00CE992CF2AA}">
      <dgm:prSet/>
      <dgm:spPr/>
      <dgm:t>
        <a:bodyPr/>
        <a:lstStyle/>
        <a:p>
          <a:endParaRPr lang="pt-BR"/>
        </a:p>
      </dgm:t>
    </dgm:pt>
    <dgm:pt modelId="{D6DB034A-48DC-4446-8602-7390D5FF3A29}" type="sibTrans" cxnId="{4D50B414-9672-4FD4-AEAB-00CE992CF2AA}">
      <dgm:prSet/>
      <dgm:spPr/>
      <dgm:t>
        <a:bodyPr/>
        <a:lstStyle/>
        <a:p>
          <a:endParaRPr lang="pt-BR"/>
        </a:p>
      </dgm:t>
    </dgm:pt>
    <dgm:pt modelId="{7B62A935-1F01-4AD0-B8AC-DFBEB3364AF5}">
      <dgm:prSet phldrT="[Texto]" custT="1"/>
      <dgm:spPr/>
      <dgm:t>
        <a:bodyPr/>
        <a:lstStyle/>
        <a:p>
          <a:pPr algn="l"/>
          <a:endParaRPr lang="pt-BR" sz="1400"/>
        </a:p>
      </dgm:t>
    </dgm:pt>
    <dgm:pt modelId="{93AE1B1A-E01A-4AAE-842E-8F45CD2C29E1}" type="parTrans" cxnId="{EBC4C8C5-E346-4745-A300-5A010EA7C5B3}">
      <dgm:prSet/>
      <dgm:spPr/>
      <dgm:t>
        <a:bodyPr/>
        <a:lstStyle/>
        <a:p>
          <a:endParaRPr lang="pt-BR"/>
        </a:p>
      </dgm:t>
    </dgm:pt>
    <dgm:pt modelId="{A7FCBEAD-1D57-41E8-8EA5-A4CA8D1A2DE5}" type="sibTrans" cxnId="{EBC4C8C5-E346-4745-A300-5A010EA7C5B3}">
      <dgm:prSet/>
      <dgm:spPr/>
      <dgm:t>
        <a:bodyPr/>
        <a:lstStyle/>
        <a:p>
          <a:endParaRPr lang="pt-BR"/>
        </a:p>
      </dgm:t>
    </dgm:pt>
    <dgm:pt modelId="{D8D98FB6-F0E3-4439-B0FF-0A4B23BBCD86}">
      <dgm:prSet phldrT="[Texto]" custT="1"/>
      <dgm:spPr/>
      <dgm:t>
        <a:bodyPr/>
        <a:lstStyle/>
        <a:p>
          <a:pPr algn="ctr">
            <a:buNone/>
          </a:pPr>
          <a:endParaRPr lang="pt-BR" sz="1600"/>
        </a:p>
      </dgm:t>
    </dgm:pt>
    <dgm:pt modelId="{E4EF4514-7013-41BF-83D4-D5903074EA02}" type="parTrans" cxnId="{0B20086E-0334-4D28-9EE1-A81EA22C0DA0}">
      <dgm:prSet/>
      <dgm:spPr/>
      <dgm:t>
        <a:bodyPr/>
        <a:lstStyle/>
        <a:p>
          <a:endParaRPr lang="pt-BR"/>
        </a:p>
      </dgm:t>
    </dgm:pt>
    <dgm:pt modelId="{3607DDC4-F5AB-482D-BF41-FD4CE67C4BCD}" type="sibTrans" cxnId="{0B20086E-0334-4D28-9EE1-A81EA22C0DA0}">
      <dgm:prSet/>
      <dgm:spPr/>
      <dgm:t>
        <a:bodyPr/>
        <a:lstStyle/>
        <a:p>
          <a:endParaRPr lang="pt-BR"/>
        </a:p>
      </dgm:t>
    </dgm:pt>
    <dgm:pt modelId="{FC6F0404-CD64-48DE-BDA3-9668FFACEC28}" type="pres">
      <dgm:prSet presAssocID="{DE30BF85-D118-4A7C-ADCF-4F9B76F88526}" presName="Name0" presStyleCnt="0">
        <dgm:presLayoutVars>
          <dgm:dir/>
          <dgm:animLvl val="lvl"/>
          <dgm:resizeHandles val="exact"/>
        </dgm:presLayoutVars>
      </dgm:prSet>
      <dgm:spPr/>
    </dgm:pt>
    <dgm:pt modelId="{617363CB-617C-4C5B-A51E-311F4A98EAB3}" type="pres">
      <dgm:prSet presAssocID="{C885F5EB-06A4-4E35-A2A9-31D264743973}" presName="composite" presStyleCnt="0"/>
      <dgm:spPr/>
    </dgm:pt>
    <dgm:pt modelId="{9AF7FA47-CAD3-4386-A103-003FC05BEB90}" type="pres">
      <dgm:prSet presAssocID="{C885F5EB-06A4-4E35-A2A9-31D264743973}" presName="parTx" presStyleLbl="alignNode1" presStyleIdx="0" presStyleCnt="3">
        <dgm:presLayoutVars>
          <dgm:chMax val="0"/>
          <dgm:chPref val="0"/>
          <dgm:bulletEnabled val="1"/>
        </dgm:presLayoutVars>
      </dgm:prSet>
      <dgm:spPr/>
    </dgm:pt>
    <dgm:pt modelId="{B04A74DD-8063-47DE-BF9A-1607156898ED}" type="pres">
      <dgm:prSet presAssocID="{C885F5EB-06A4-4E35-A2A9-31D264743973}" presName="desTx" presStyleLbl="alignAccFollowNode1" presStyleIdx="0" presStyleCnt="3">
        <dgm:presLayoutVars>
          <dgm:bulletEnabled val="1"/>
        </dgm:presLayoutVars>
      </dgm:prSet>
      <dgm:spPr/>
    </dgm:pt>
    <dgm:pt modelId="{64232333-6E0F-4BB1-9248-D2FB9E04B679}" type="pres">
      <dgm:prSet presAssocID="{9A948B6E-C13F-4725-976B-D2FEDE7BEEDB}" presName="space" presStyleCnt="0"/>
      <dgm:spPr/>
    </dgm:pt>
    <dgm:pt modelId="{763187CD-14A5-4CFC-931D-9283D2B77A3F}" type="pres">
      <dgm:prSet presAssocID="{64B95826-1A61-43DA-8394-631D104CB8BF}" presName="composite" presStyleCnt="0"/>
      <dgm:spPr/>
    </dgm:pt>
    <dgm:pt modelId="{8BD65F5B-4420-41DC-BFCD-B130B67EEDA2}" type="pres">
      <dgm:prSet presAssocID="{64B95826-1A61-43DA-8394-631D104CB8BF}" presName="parTx" presStyleLbl="alignNode1" presStyleIdx="1" presStyleCnt="3">
        <dgm:presLayoutVars>
          <dgm:chMax val="0"/>
          <dgm:chPref val="0"/>
          <dgm:bulletEnabled val="1"/>
        </dgm:presLayoutVars>
      </dgm:prSet>
      <dgm:spPr/>
    </dgm:pt>
    <dgm:pt modelId="{149E214F-A51F-4661-883A-709C1E96368B}" type="pres">
      <dgm:prSet presAssocID="{64B95826-1A61-43DA-8394-631D104CB8BF}" presName="desTx" presStyleLbl="alignAccFollowNode1" presStyleIdx="1" presStyleCnt="3">
        <dgm:presLayoutVars>
          <dgm:bulletEnabled val="1"/>
        </dgm:presLayoutVars>
      </dgm:prSet>
      <dgm:spPr/>
    </dgm:pt>
    <dgm:pt modelId="{5A982AA1-540F-4C9F-A2B6-4242B14A9181}" type="pres">
      <dgm:prSet presAssocID="{DA2F8375-86A4-4E2E-BDCD-88A1DEDDDE65}" presName="space" presStyleCnt="0"/>
      <dgm:spPr/>
    </dgm:pt>
    <dgm:pt modelId="{7C3396DC-F770-4F85-9A0A-1BE133DB8EC9}" type="pres">
      <dgm:prSet presAssocID="{DCA21777-659A-42D3-8D4B-887A33BB7A1C}" presName="composite" presStyleCnt="0"/>
      <dgm:spPr/>
    </dgm:pt>
    <dgm:pt modelId="{386AE2EA-7674-4B75-8071-9B9455157683}" type="pres">
      <dgm:prSet presAssocID="{DCA21777-659A-42D3-8D4B-887A33BB7A1C}" presName="parTx" presStyleLbl="alignNode1" presStyleIdx="2" presStyleCnt="3">
        <dgm:presLayoutVars>
          <dgm:chMax val="0"/>
          <dgm:chPref val="0"/>
          <dgm:bulletEnabled val="1"/>
        </dgm:presLayoutVars>
      </dgm:prSet>
      <dgm:spPr/>
    </dgm:pt>
    <dgm:pt modelId="{71AC4338-11D5-4533-81FA-BBFF88B341DA}" type="pres">
      <dgm:prSet presAssocID="{DCA21777-659A-42D3-8D4B-887A33BB7A1C}" presName="desTx" presStyleLbl="alignAccFollowNode1" presStyleIdx="2" presStyleCnt="3">
        <dgm:presLayoutVars>
          <dgm:bulletEnabled val="1"/>
        </dgm:presLayoutVars>
      </dgm:prSet>
      <dgm:spPr/>
    </dgm:pt>
  </dgm:ptLst>
  <dgm:cxnLst>
    <dgm:cxn modelId="{7976C70E-1754-4E4F-BDB1-A9E2C69B4B51}" type="presOf" srcId="{118EE1ED-F08F-4155-97AE-6FC759D74107}" destId="{149E214F-A51F-4661-883A-709C1E96368B}" srcOrd="0" destOrd="0" presId="urn:microsoft.com/office/officeart/2005/8/layout/hList1"/>
    <dgm:cxn modelId="{33A9F413-3593-4022-9677-534FE778872B}" srcId="{64B95826-1A61-43DA-8394-631D104CB8BF}" destId="{011DF056-AA1D-42A5-926C-1084A320EB9A}" srcOrd="1" destOrd="0" parTransId="{668E6339-C979-4F78-B788-47053BA95498}" sibTransId="{CC4ABCA1-B097-4BD1-9ED1-201DCE297399}"/>
    <dgm:cxn modelId="{4D50B414-9672-4FD4-AEAB-00CE992CF2AA}" srcId="{64B95826-1A61-43DA-8394-631D104CB8BF}" destId="{3AAA3B4C-67C3-4EEC-BAF8-25367BF9C741}" srcOrd="3" destOrd="0" parTransId="{6666C5BC-7BE1-4064-A526-9C9240171C8F}" sibTransId="{D6DB034A-48DC-4446-8602-7390D5FF3A29}"/>
    <dgm:cxn modelId="{78698618-7C00-42E2-A702-4DA928762BA1}" type="presOf" srcId="{C885F5EB-06A4-4E35-A2A9-31D264743973}" destId="{9AF7FA47-CAD3-4386-A103-003FC05BEB90}" srcOrd="0" destOrd="0" presId="urn:microsoft.com/office/officeart/2005/8/layout/hList1"/>
    <dgm:cxn modelId="{E755C36A-3FCF-47A3-9FB7-18EBAA6A7024}" srcId="{DCA21777-659A-42D3-8D4B-887A33BB7A1C}" destId="{053CBDA0-3200-44D5-9D96-829FB2789F59}" srcOrd="0" destOrd="0" parTransId="{BC64392D-C097-4561-B0AB-9F94E1B3D164}" sibTransId="{9B3B6433-B6D6-442B-B699-F6F523D79DA9}"/>
    <dgm:cxn modelId="{9533BC4C-6711-4BF2-9B74-27D9A537E7E6}" type="presOf" srcId="{6BC01ACE-7EBC-4C06-AA42-88F113DB9873}" destId="{149E214F-A51F-4661-883A-709C1E96368B}" srcOrd="0" destOrd="4" presId="urn:microsoft.com/office/officeart/2005/8/layout/hList1"/>
    <dgm:cxn modelId="{0B20086E-0334-4D28-9EE1-A81EA22C0DA0}" srcId="{DCA21777-659A-42D3-8D4B-887A33BB7A1C}" destId="{D8D98FB6-F0E3-4439-B0FF-0A4B23BBCD86}" srcOrd="1" destOrd="0" parTransId="{E4EF4514-7013-41BF-83D4-D5903074EA02}" sibTransId="{3607DDC4-F5AB-482D-BF41-FD4CE67C4BCD}"/>
    <dgm:cxn modelId="{232AEE6E-83B9-43AA-967F-C01C74429283}" type="presOf" srcId="{D8D98FB6-F0E3-4439-B0FF-0A4B23BBCD86}" destId="{71AC4338-11D5-4533-81FA-BBFF88B341DA}" srcOrd="0" destOrd="1" presId="urn:microsoft.com/office/officeart/2005/8/layout/hList1"/>
    <dgm:cxn modelId="{70682372-A980-4C35-A1D3-ED8DAD85259D}" type="presOf" srcId="{93A015F3-AFC7-4BA8-91D6-8615CD591F59}" destId="{B04A74DD-8063-47DE-BF9A-1607156898ED}" srcOrd="0" destOrd="0" presId="urn:microsoft.com/office/officeart/2005/8/layout/hList1"/>
    <dgm:cxn modelId="{69826F78-884C-4BAB-B7F5-0FDC1CF7DA9F}" srcId="{DE30BF85-D118-4A7C-ADCF-4F9B76F88526}" destId="{C885F5EB-06A4-4E35-A2A9-31D264743973}" srcOrd="0" destOrd="0" parTransId="{1A590141-DB3C-48F0-9C8C-0B6C090661B6}" sibTransId="{9A948B6E-C13F-4725-976B-D2FEDE7BEEDB}"/>
    <dgm:cxn modelId="{14115678-67A9-446B-AE18-C03A42424EA1}" type="presOf" srcId="{CB35D090-EFE8-4F17-B9E7-50F2810D7113}" destId="{B04A74DD-8063-47DE-BF9A-1607156898ED}" srcOrd="0" destOrd="2" presId="urn:microsoft.com/office/officeart/2005/8/layout/hList1"/>
    <dgm:cxn modelId="{F4016A5A-1EF4-4E7B-BBF5-6634A7AE2863}" srcId="{DE30BF85-D118-4A7C-ADCF-4F9B76F88526}" destId="{64B95826-1A61-43DA-8394-631D104CB8BF}" srcOrd="1" destOrd="0" parTransId="{EC926610-1871-4233-8E16-505F3154715B}" sibTransId="{DA2F8375-86A4-4E2E-BDCD-88A1DEDDDE65}"/>
    <dgm:cxn modelId="{93370E7C-1BD3-4780-9E39-0DA6EBA1BF0C}" srcId="{C885F5EB-06A4-4E35-A2A9-31D264743973}" destId="{93A015F3-AFC7-4BA8-91D6-8615CD591F59}" srcOrd="0" destOrd="0" parTransId="{BC161069-B936-4537-99CB-D4B5B314DA50}" sibTransId="{2A073BEB-EBA0-4965-BED7-D6B2D12F5F5B}"/>
    <dgm:cxn modelId="{C18B1586-4F08-4C9A-965C-203F87C3FFB3}" srcId="{64B95826-1A61-43DA-8394-631D104CB8BF}" destId="{6BC01ACE-7EBC-4C06-AA42-88F113DB9873}" srcOrd="4" destOrd="0" parTransId="{94115071-CAE9-420C-8415-C5206E00C95C}" sibTransId="{05DFF38A-D4FD-4E64-A617-7AC722AAC8FD}"/>
    <dgm:cxn modelId="{FCAF4C8F-E244-489F-B47B-A0F7F6E70FFA}" type="presOf" srcId="{3AAA3B4C-67C3-4EEC-BAF8-25367BF9C741}" destId="{149E214F-A51F-4661-883A-709C1E96368B}" srcOrd="0" destOrd="3" presId="urn:microsoft.com/office/officeart/2005/8/layout/hList1"/>
    <dgm:cxn modelId="{4C5BFD91-17E4-49C2-A80C-1753C11D8751}" srcId="{64B95826-1A61-43DA-8394-631D104CB8BF}" destId="{118EE1ED-F08F-4155-97AE-6FC759D74107}" srcOrd="0" destOrd="0" parTransId="{C735E7DE-32A4-4EEE-ABE4-7CED04EF3795}" sibTransId="{D22018AF-7F24-4D52-82F8-583B3610F07C}"/>
    <dgm:cxn modelId="{A3F23D97-B930-4372-B056-BFF75517AA82}" type="presOf" srcId="{3861E525-675B-49F3-8FB7-25BFD9D4FD63}" destId="{B04A74DD-8063-47DE-BF9A-1607156898ED}" srcOrd="0" destOrd="4" presId="urn:microsoft.com/office/officeart/2005/8/layout/hList1"/>
    <dgm:cxn modelId="{1F27B79B-F136-4229-92DF-354CA69531CD}" type="presOf" srcId="{64B95826-1A61-43DA-8394-631D104CB8BF}" destId="{8BD65F5B-4420-41DC-BFCD-B130B67EEDA2}" srcOrd="0" destOrd="0" presId="urn:microsoft.com/office/officeart/2005/8/layout/hList1"/>
    <dgm:cxn modelId="{0DD2D3A5-7E23-4D39-96B4-42772545A1F1}" type="presOf" srcId="{7CFE2F93-DDDF-4724-8399-2ED9FAD0B178}" destId="{B04A74DD-8063-47DE-BF9A-1607156898ED}" srcOrd="0" destOrd="1" presId="urn:microsoft.com/office/officeart/2005/8/layout/hList1"/>
    <dgm:cxn modelId="{11B51FA7-87A0-4C2E-8DE4-0351C1F5A8E8}" type="presOf" srcId="{70D7D9E9-5755-49D6-B210-9A8BF7FF3880}" destId="{B04A74DD-8063-47DE-BF9A-1607156898ED}" srcOrd="0" destOrd="3" presId="urn:microsoft.com/office/officeart/2005/8/layout/hList1"/>
    <dgm:cxn modelId="{41E60DAE-5E97-48AF-9D19-F6918212BF09}" type="presOf" srcId="{011DF056-AA1D-42A5-926C-1084A320EB9A}" destId="{149E214F-A51F-4661-883A-709C1E96368B}" srcOrd="0" destOrd="1" presId="urn:microsoft.com/office/officeart/2005/8/layout/hList1"/>
    <dgm:cxn modelId="{A8E698B0-58BA-48D8-82EC-480A2D1DFA78}" type="presOf" srcId="{DE30BF85-D118-4A7C-ADCF-4F9B76F88526}" destId="{FC6F0404-CD64-48DE-BDA3-9668FFACEC28}" srcOrd="0" destOrd="0" presId="urn:microsoft.com/office/officeart/2005/8/layout/hList1"/>
    <dgm:cxn modelId="{087B58B4-61E7-4886-8106-9DE5A9E1D31D}" srcId="{C885F5EB-06A4-4E35-A2A9-31D264743973}" destId="{F1C2DE11-9344-4C78-A7C1-63D8E7C3C400}" srcOrd="5" destOrd="0" parTransId="{FC03C283-16CF-4B96-B93A-5533308E2FAB}" sibTransId="{72D453DE-2102-4819-98C3-803BB02F96B4}"/>
    <dgm:cxn modelId="{7D3F1FB7-C8F6-421D-B69F-4068AD17E629}" type="presOf" srcId="{F1C2DE11-9344-4C78-A7C1-63D8E7C3C400}" destId="{B04A74DD-8063-47DE-BF9A-1607156898ED}" srcOrd="0" destOrd="5" presId="urn:microsoft.com/office/officeart/2005/8/layout/hList1"/>
    <dgm:cxn modelId="{EBC4C8C5-E346-4745-A300-5A010EA7C5B3}" srcId="{DCA21777-659A-42D3-8D4B-887A33BB7A1C}" destId="{7B62A935-1F01-4AD0-B8AC-DFBEB3364AF5}" srcOrd="3" destOrd="0" parTransId="{93AE1B1A-E01A-4AAE-842E-8F45CD2C29E1}" sibTransId="{A7FCBEAD-1D57-41E8-8EA5-A4CA8D1A2DE5}"/>
    <dgm:cxn modelId="{FA7D9FC8-2CE7-4566-9A27-87EF988A492C}" type="presOf" srcId="{D573F72A-BA61-4696-8DAF-9D9159AD39F2}" destId="{71AC4338-11D5-4533-81FA-BBFF88B341DA}" srcOrd="0" destOrd="2" presId="urn:microsoft.com/office/officeart/2005/8/layout/hList1"/>
    <dgm:cxn modelId="{2E7433CC-D297-44CC-888A-EB9611BE2FE9}" type="presOf" srcId="{7B62A935-1F01-4AD0-B8AC-DFBEB3364AF5}" destId="{71AC4338-11D5-4533-81FA-BBFF88B341DA}" srcOrd="0" destOrd="3" presId="urn:microsoft.com/office/officeart/2005/8/layout/hList1"/>
    <dgm:cxn modelId="{B23B56CC-E867-4215-81BB-4BF8C2006B7B}" type="presOf" srcId="{DCA21777-659A-42D3-8D4B-887A33BB7A1C}" destId="{386AE2EA-7674-4B75-8071-9B9455157683}" srcOrd="0" destOrd="0" presId="urn:microsoft.com/office/officeart/2005/8/layout/hList1"/>
    <dgm:cxn modelId="{4ED548CD-D4FD-477D-899F-BBC56019651A}" srcId="{C885F5EB-06A4-4E35-A2A9-31D264743973}" destId="{7CFE2F93-DDDF-4724-8399-2ED9FAD0B178}" srcOrd="1" destOrd="0" parTransId="{59AF1BDB-7DDC-4730-862C-4B3AE49D866D}" sibTransId="{4A540155-902F-421E-B4CC-DFD0129E35E5}"/>
    <dgm:cxn modelId="{354821D5-2F7C-495C-9C44-2EBC6E805600}" srcId="{DCA21777-659A-42D3-8D4B-887A33BB7A1C}" destId="{D573F72A-BA61-4696-8DAF-9D9159AD39F2}" srcOrd="2" destOrd="0" parTransId="{6A25CDBC-4FEA-414B-BE49-2B26B4D28C59}" sibTransId="{5A06BE55-9A14-4930-97D2-2ABDFC280992}"/>
    <dgm:cxn modelId="{1871CED7-D5C3-45D9-9230-666BA05C9166}" srcId="{C885F5EB-06A4-4E35-A2A9-31D264743973}" destId="{70D7D9E9-5755-49D6-B210-9A8BF7FF3880}" srcOrd="3" destOrd="0" parTransId="{AE7F0BEB-3DAE-4CDB-AF50-4C7EE2F4E994}" sibTransId="{4C8B3890-1130-422F-AD03-E85A7CD0D62C}"/>
    <dgm:cxn modelId="{EC30EDE0-69BB-4B4A-8327-9C42635BC926}" srcId="{64B95826-1A61-43DA-8394-631D104CB8BF}" destId="{01E53C52-37C7-4237-BEFC-A5378685C617}" srcOrd="2" destOrd="0" parTransId="{B6786137-991C-46E4-9DB9-31E571E2BF4B}" sibTransId="{52799285-D50A-4F66-8674-7A8B2F9E8EC7}"/>
    <dgm:cxn modelId="{E24759E6-8DEB-4032-B487-7995324D5580}" type="presOf" srcId="{053CBDA0-3200-44D5-9D96-829FB2789F59}" destId="{71AC4338-11D5-4533-81FA-BBFF88B341DA}" srcOrd="0" destOrd="0" presId="urn:microsoft.com/office/officeart/2005/8/layout/hList1"/>
    <dgm:cxn modelId="{71AA1FF5-208A-4447-9EB0-AE4F12B2699F}" srcId="{C885F5EB-06A4-4E35-A2A9-31D264743973}" destId="{3861E525-675B-49F3-8FB7-25BFD9D4FD63}" srcOrd="4" destOrd="0" parTransId="{A530CEC0-1D34-4EBE-938A-ED562C3741B5}" sibTransId="{42575DE6-1089-4ECA-937B-0B3BBB09618B}"/>
    <dgm:cxn modelId="{A68698F8-E884-494E-9363-01BAE1307A32}" type="presOf" srcId="{01E53C52-37C7-4237-BEFC-A5378685C617}" destId="{149E214F-A51F-4661-883A-709C1E96368B}" srcOrd="0" destOrd="2" presId="urn:microsoft.com/office/officeart/2005/8/layout/hList1"/>
    <dgm:cxn modelId="{B8A736FA-1888-4C2E-B237-9E4807E80153}" srcId="{DE30BF85-D118-4A7C-ADCF-4F9B76F88526}" destId="{DCA21777-659A-42D3-8D4B-887A33BB7A1C}" srcOrd="2" destOrd="0" parTransId="{44B6A3FE-9D7E-479C-BED9-DEDC8A33833E}" sibTransId="{C60781E5-7AAE-4DD4-B257-D42730D86E5A}"/>
    <dgm:cxn modelId="{8B4F05FC-7B98-4E94-80BE-6799B43F4475}" srcId="{C885F5EB-06A4-4E35-A2A9-31D264743973}" destId="{CB35D090-EFE8-4F17-B9E7-50F2810D7113}" srcOrd="2" destOrd="0" parTransId="{720C411A-E806-4C47-8EBF-CBD22388C05B}" sibTransId="{5D016521-45C1-4B85-9C94-0DB2924C210B}"/>
    <dgm:cxn modelId="{4EC1F231-25AF-4861-9CF3-6ED8D8F0BD61}" type="presParOf" srcId="{FC6F0404-CD64-48DE-BDA3-9668FFACEC28}" destId="{617363CB-617C-4C5B-A51E-311F4A98EAB3}" srcOrd="0" destOrd="0" presId="urn:microsoft.com/office/officeart/2005/8/layout/hList1"/>
    <dgm:cxn modelId="{7651EA43-77D6-4E6F-93F5-40D7ED23CED4}" type="presParOf" srcId="{617363CB-617C-4C5B-A51E-311F4A98EAB3}" destId="{9AF7FA47-CAD3-4386-A103-003FC05BEB90}" srcOrd="0" destOrd="0" presId="urn:microsoft.com/office/officeart/2005/8/layout/hList1"/>
    <dgm:cxn modelId="{B1CE5DE7-DD9F-4C14-AE2D-2EFBA1141556}" type="presParOf" srcId="{617363CB-617C-4C5B-A51E-311F4A98EAB3}" destId="{B04A74DD-8063-47DE-BF9A-1607156898ED}" srcOrd="1" destOrd="0" presId="urn:microsoft.com/office/officeart/2005/8/layout/hList1"/>
    <dgm:cxn modelId="{339B80B3-7A2D-4D96-AB7A-2839F36837D9}" type="presParOf" srcId="{FC6F0404-CD64-48DE-BDA3-9668FFACEC28}" destId="{64232333-6E0F-4BB1-9248-D2FB9E04B679}" srcOrd="1" destOrd="0" presId="urn:microsoft.com/office/officeart/2005/8/layout/hList1"/>
    <dgm:cxn modelId="{4B51FDD9-DC1C-4DF0-B014-F7AA4ED26F29}" type="presParOf" srcId="{FC6F0404-CD64-48DE-BDA3-9668FFACEC28}" destId="{763187CD-14A5-4CFC-931D-9283D2B77A3F}" srcOrd="2" destOrd="0" presId="urn:microsoft.com/office/officeart/2005/8/layout/hList1"/>
    <dgm:cxn modelId="{86824982-4DAE-4DB6-A480-5B9C2BA33131}" type="presParOf" srcId="{763187CD-14A5-4CFC-931D-9283D2B77A3F}" destId="{8BD65F5B-4420-41DC-BFCD-B130B67EEDA2}" srcOrd="0" destOrd="0" presId="urn:microsoft.com/office/officeart/2005/8/layout/hList1"/>
    <dgm:cxn modelId="{AE8339CB-05BB-4B5E-A2A1-2095B2CA0F85}" type="presParOf" srcId="{763187CD-14A5-4CFC-931D-9283D2B77A3F}" destId="{149E214F-A51F-4661-883A-709C1E96368B}" srcOrd="1" destOrd="0" presId="urn:microsoft.com/office/officeart/2005/8/layout/hList1"/>
    <dgm:cxn modelId="{5644741E-710F-4A28-970E-4B122D623752}" type="presParOf" srcId="{FC6F0404-CD64-48DE-BDA3-9668FFACEC28}" destId="{5A982AA1-540F-4C9F-A2B6-4242B14A9181}" srcOrd="3" destOrd="0" presId="urn:microsoft.com/office/officeart/2005/8/layout/hList1"/>
    <dgm:cxn modelId="{ECD5D91A-7151-49BE-B98D-B0C873A5E2A3}" type="presParOf" srcId="{FC6F0404-CD64-48DE-BDA3-9668FFACEC28}" destId="{7C3396DC-F770-4F85-9A0A-1BE133DB8EC9}" srcOrd="4" destOrd="0" presId="urn:microsoft.com/office/officeart/2005/8/layout/hList1"/>
    <dgm:cxn modelId="{4A9E9718-DACE-41F2-8C04-A41BAF58C31E}" type="presParOf" srcId="{7C3396DC-F770-4F85-9A0A-1BE133DB8EC9}" destId="{386AE2EA-7674-4B75-8071-9B9455157683}" srcOrd="0" destOrd="0" presId="urn:microsoft.com/office/officeart/2005/8/layout/hList1"/>
    <dgm:cxn modelId="{55DEBAF9-0535-47D1-A6F9-758DD21E8F23}" type="presParOf" srcId="{7C3396DC-F770-4F85-9A0A-1BE133DB8EC9}" destId="{71AC4338-11D5-4533-81FA-BBFF88B341D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30BF85-D118-4A7C-ADCF-4F9B76F8852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pt-BR"/>
        </a:p>
      </dgm:t>
    </dgm:pt>
    <dgm:pt modelId="{C885F5EB-06A4-4E35-A2A9-31D264743973}">
      <dgm:prSet phldrT="[Texto]" custT="1"/>
      <dgm:spPr>
        <a:solidFill>
          <a:schemeClr val="accent3">
            <a:lumMod val="75000"/>
          </a:schemeClr>
        </a:solidFill>
      </dgm:spPr>
      <dgm:t>
        <a:bodyPr/>
        <a:lstStyle/>
        <a:p>
          <a:r>
            <a:rPr lang="pt-BR" sz="2400" b="1"/>
            <a:t>MEDICAMENTOS</a:t>
          </a:r>
        </a:p>
      </dgm:t>
    </dgm:pt>
    <dgm:pt modelId="{1A590141-DB3C-48F0-9C8C-0B6C090661B6}" type="parTrans" cxnId="{69826F78-884C-4BAB-B7F5-0FDC1CF7DA9F}">
      <dgm:prSet/>
      <dgm:spPr/>
      <dgm:t>
        <a:bodyPr/>
        <a:lstStyle/>
        <a:p>
          <a:endParaRPr lang="pt-BR"/>
        </a:p>
      </dgm:t>
    </dgm:pt>
    <dgm:pt modelId="{9A948B6E-C13F-4725-976B-D2FEDE7BEEDB}" type="sibTrans" cxnId="{69826F78-884C-4BAB-B7F5-0FDC1CF7DA9F}">
      <dgm:prSet/>
      <dgm:spPr/>
      <dgm:t>
        <a:bodyPr/>
        <a:lstStyle/>
        <a:p>
          <a:endParaRPr lang="pt-BR"/>
        </a:p>
      </dgm:t>
    </dgm:pt>
    <dgm:pt modelId="{93A015F3-AFC7-4BA8-91D6-8615CD591F59}">
      <dgm:prSet phldrT="[Texto]" custT="1"/>
      <dgm:spPr>
        <a:solidFill>
          <a:schemeClr val="accent3">
            <a:lumMod val="40000"/>
            <a:lumOff val="60000"/>
            <a:alpha val="90000"/>
          </a:schemeClr>
        </a:solidFill>
      </dgm:spPr>
      <dgm:t>
        <a:bodyPr/>
        <a:lstStyle/>
        <a:p>
          <a:pPr algn="ctr">
            <a:buNone/>
          </a:pPr>
          <a:r>
            <a:rPr lang="pt-BR" sz="1600"/>
            <a:t>TOTAL DE 23 TEMAS, DENTRE ELES:</a:t>
          </a:r>
        </a:p>
      </dgm:t>
    </dgm:pt>
    <dgm:pt modelId="{BC161069-B936-4537-99CB-D4B5B314DA50}" type="parTrans" cxnId="{93370E7C-1BD3-4780-9E39-0DA6EBA1BF0C}">
      <dgm:prSet/>
      <dgm:spPr/>
      <dgm:t>
        <a:bodyPr/>
        <a:lstStyle/>
        <a:p>
          <a:endParaRPr lang="pt-BR"/>
        </a:p>
      </dgm:t>
    </dgm:pt>
    <dgm:pt modelId="{2A073BEB-EBA0-4965-BED7-D6B2D12F5F5B}" type="sibTrans" cxnId="{93370E7C-1BD3-4780-9E39-0DA6EBA1BF0C}">
      <dgm:prSet/>
      <dgm:spPr/>
      <dgm:t>
        <a:bodyPr/>
        <a:lstStyle/>
        <a:p>
          <a:endParaRPr lang="pt-BR"/>
        </a:p>
      </dgm:t>
    </dgm:pt>
    <dgm:pt modelId="{64B95826-1A61-43DA-8394-631D104CB8BF}">
      <dgm:prSet phldrT="[Texto]" custT="1"/>
      <dgm:spPr>
        <a:solidFill>
          <a:schemeClr val="accent5">
            <a:lumMod val="75000"/>
          </a:schemeClr>
        </a:solidFill>
      </dgm:spPr>
      <dgm:t>
        <a:bodyPr/>
        <a:lstStyle/>
        <a:p>
          <a:r>
            <a:rPr lang="pt-BR" sz="2400" b="1"/>
            <a:t>ORGANIZAÇÃO E GESTÃO DO SNVS</a:t>
          </a:r>
        </a:p>
      </dgm:t>
    </dgm:pt>
    <dgm:pt modelId="{EC926610-1871-4233-8E16-505F3154715B}" type="parTrans" cxnId="{F4016A5A-1EF4-4E7B-BBF5-6634A7AE2863}">
      <dgm:prSet/>
      <dgm:spPr/>
      <dgm:t>
        <a:bodyPr/>
        <a:lstStyle/>
        <a:p>
          <a:endParaRPr lang="pt-BR"/>
        </a:p>
      </dgm:t>
    </dgm:pt>
    <dgm:pt modelId="{DA2F8375-86A4-4E2E-BDCD-88A1DEDDDE65}" type="sibTrans" cxnId="{F4016A5A-1EF4-4E7B-BBF5-6634A7AE2863}">
      <dgm:prSet/>
      <dgm:spPr/>
      <dgm:t>
        <a:bodyPr/>
        <a:lstStyle/>
        <a:p>
          <a:endParaRPr lang="pt-BR"/>
        </a:p>
      </dgm:t>
    </dgm:pt>
    <dgm:pt modelId="{118EE1ED-F08F-4155-97AE-6FC759D74107}">
      <dgm:prSet phldrT="[Texto]" custT="1"/>
      <dgm:spPr>
        <a:solidFill>
          <a:schemeClr val="accent5">
            <a:lumMod val="40000"/>
            <a:lumOff val="60000"/>
            <a:alpha val="90000"/>
          </a:schemeClr>
        </a:solidFill>
      </dgm:spPr>
      <dgm:t>
        <a:bodyPr/>
        <a:lstStyle/>
        <a:p>
          <a:pPr algn="ctr">
            <a:buNone/>
          </a:pPr>
          <a:r>
            <a:rPr lang="pt-BR" sz="1600"/>
            <a:t>TOTAL DE 3 TEMAS:</a:t>
          </a:r>
        </a:p>
      </dgm:t>
    </dgm:pt>
    <dgm:pt modelId="{C735E7DE-32A4-4EEE-ABE4-7CED04EF3795}" type="parTrans" cxnId="{4C5BFD91-17E4-49C2-A80C-1753C11D8751}">
      <dgm:prSet/>
      <dgm:spPr/>
      <dgm:t>
        <a:bodyPr/>
        <a:lstStyle/>
        <a:p>
          <a:endParaRPr lang="pt-BR"/>
        </a:p>
      </dgm:t>
    </dgm:pt>
    <dgm:pt modelId="{D22018AF-7F24-4D52-82F8-583B3610F07C}" type="sibTrans" cxnId="{4C5BFD91-17E4-49C2-A80C-1753C11D8751}">
      <dgm:prSet/>
      <dgm:spPr/>
      <dgm:t>
        <a:bodyPr/>
        <a:lstStyle/>
        <a:p>
          <a:endParaRPr lang="pt-BR"/>
        </a:p>
      </dgm:t>
    </dgm:pt>
    <dgm:pt modelId="{DCA21777-659A-42D3-8D4B-887A33BB7A1C}">
      <dgm:prSet phldrT="[Texto]" custT="1"/>
      <dgm:spPr>
        <a:solidFill>
          <a:srgbClr val="B482DA"/>
        </a:solidFill>
      </dgm:spPr>
      <dgm:t>
        <a:bodyPr/>
        <a:lstStyle/>
        <a:p>
          <a:r>
            <a:rPr lang="pt-BR" sz="2400" b="1"/>
            <a:t>PORTOS, AEROPORTOS E FRONTEIRAS</a:t>
          </a:r>
        </a:p>
      </dgm:t>
    </dgm:pt>
    <dgm:pt modelId="{44B6A3FE-9D7E-479C-BED9-DEDC8A33833E}" type="parTrans" cxnId="{B8A736FA-1888-4C2E-B237-9E4807E80153}">
      <dgm:prSet/>
      <dgm:spPr/>
      <dgm:t>
        <a:bodyPr/>
        <a:lstStyle/>
        <a:p>
          <a:endParaRPr lang="pt-BR"/>
        </a:p>
      </dgm:t>
    </dgm:pt>
    <dgm:pt modelId="{C60781E5-7AAE-4DD4-B257-D42730D86E5A}" type="sibTrans" cxnId="{B8A736FA-1888-4C2E-B237-9E4807E80153}">
      <dgm:prSet/>
      <dgm:spPr/>
      <dgm:t>
        <a:bodyPr/>
        <a:lstStyle/>
        <a:p>
          <a:endParaRPr lang="pt-BR"/>
        </a:p>
      </dgm:t>
    </dgm:pt>
    <dgm:pt modelId="{053CBDA0-3200-44D5-9D96-829FB2789F59}">
      <dgm:prSet phldrT="[Texto]" custT="1"/>
      <dgm:spPr>
        <a:solidFill>
          <a:srgbClr val="DCC4EE">
            <a:alpha val="89804"/>
          </a:srgbClr>
        </a:solidFill>
      </dgm:spPr>
      <dgm:t>
        <a:bodyPr/>
        <a:lstStyle/>
        <a:p>
          <a:pPr algn="ctr">
            <a:buNone/>
          </a:pPr>
          <a:r>
            <a:rPr lang="pt-BR" sz="1600"/>
            <a:t>TOTAL DE 3 TEMAS:</a:t>
          </a:r>
        </a:p>
      </dgm:t>
    </dgm:pt>
    <dgm:pt modelId="{BC64392D-C097-4561-B0AB-9F94E1B3D164}" type="parTrans" cxnId="{E755C36A-3FCF-47A3-9FB7-18EBAA6A7024}">
      <dgm:prSet/>
      <dgm:spPr/>
      <dgm:t>
        <a:bodyPr/>
        <a:lstStyle/>
        <a:p>
          <a:endParaRPr lang="pt-BR"/>
        </a:p>
      </dgm:t>
    </dgm:pt>
    <dgm:pt modelId="{9B3B6433-B6D6-442B-B699-F6F523D79DA9}" type="sibTrans" cxnId="{E755C36A-3FCF-47A3-9FB7-18EBAA6A7024}">
      <dgm:prSet/>
      <dgm:spPr/>
      <dgm:t>
        <a:bodyPr/>
        <a:lstStyle/>
        <a:p>
          <a:endParaRPr lang="pt-BR"/>
        </a:p>
      </dgm:t>
    </dgm:pt>
    <dgm:pt modelId="{D573F72A-BA61-4696-8DAF-9D9159AD39F2}">
      <dgm:prSet phldrT="[Texto]" custT="1"/>
      <dgm:spPr>
        <a:solidFill>
          <a:srgbClr val="DCC4EE">
            <a:alpha val="89804"/>
          </a:srgbClr>
        </a:solidFill>
      </dgm:spPr>
      <dgm:t>
        <a:bodyPr/>
        <a:lstStyle/>
        <a:p>
          <a:pPr algn="l"/>
          <a:r>
            <a:rPr lang="pt-BR" sz="1400"/>
            <a:t>Controle Sanitário de Aeronaves e Aeroportos com Foco no Risco Sanitário </a:t>
          </a:r>
        </a:p>
      </dgm:t>
    </dgm:pt>
    <dgm:pt modelId="{6A25CDBC-4FEA-414B-BE49-2B26B4D28C59}" type="parTrans" cxnId="{354821D5-2F7C-495C-9C44-2EBC6E805600}">
      <dgm:prSet/>
      <dgm:spPr/>
      <dgm:t>
        <a:bodyPr/>
        <a:lstStyle/>
        <a:p>
          <a:endParaRPr lang="pt-BR"/>
        </a:p>
      </dgm:t>
    </dgm:pt>
    <dgm:pt modelId="{5A06BE55-9A14-4930-97D2-2ABDFC280992}" type="sibTrans" cxnId="{354821D5-2F7C-495C-9C44-2EBC6E805600}">
      <dgm:prSet/>
      <dgm:spPr/>
      <dgm:t>
        <a:bodyPr/>
        <a:lstStyle/>
        <a:p>
          <a:endParaRPr lang="pt-BR"/>
        </a:p>
      </dgm:t>
    </dgm:pt>
    <dgm:pt modelId="{011DF056-AA1D-42A5-926C-1084A320EB9A}">
      <dgm:prSet custT="1"/>
      <dgm:spPr>
        <a:solidFill>
          <a:schemeClr val="accent5">
            <a:lumMod val="40000"/>
            <a:lumOff val="60000"/>
            <a:alpha val="90000"/>
          </a:schemeClr>
        </a:solidFill>
      </dgm:spPr>
      <dgm:t>
        <a:bodyPr/>
        <a:lstStyle/>
        <a:p>
          <a:pPr algn="l"/>
          <a:endParaRPr lang="pt-BR" sz="1400"/>
        </a:p>
      </dgm:t>
    </dgm:pt>
    <dgm:pt modelId="{668E6339-C979-4F78-B788-47053BA95498}" type="parTrans" cxnId="{33A9F413-3593-4022-9677-534FE778872B}">
      <dgm:prSet/>
      <dgm:spPr/>
      <dgm:t>
        <a:bodyPr/>
        <a:lstStyle/>
        <a:p>
          <a:endParaRPr lang="pt-BR"/>
        </a:p>
      </dgm:t>
    </dgm:pt>
    <dgm:pt modelId="{CC4ABCA1-B097-4BD1-9ED1-201DCE297399}" type="sibTrans" cxnId="{33A9F413-3593-4022-9677-534FE778872B}">
      <dgm:prSet/>
      <dgm:spPr/>
      <dgm:t>
        <a:bodyPr/>
        <a:lstStyle/>
        <a:p>
          <a:endParaRPr lang="pt-BR"/>
        </a:p>
      </dgm:t>
    </dgm:pt>
    <dgm:pt modelId="{6BC01ACE-7EBC-4C06-AA42-88F113DB9873}">
      <dgm:prSet phldrT="[Texto]" custT="1"/>
      <dgm:spPr>
        <a:solidFill>
          <a:schemeClr val="accent5">
            <a:lumMod val="40000"/>
            <a:lumOff val="60000"/>
            <a:alpha val="90000"/>
          </a:schemeClr>
        </a:solidFill>
      </dgm:spPr>
      <dgm:t>
        <a:bodyPr/>
        <a:lstStyle/>
        <a:p>
          <a:pPr algn="l"/>
          <a:r>
            <a:rPr lang="pt-BR" sz="1400"/>
            <a:t>Classificação dos riscos das atividades econômicas sujeitas à vigilância sanitária</a:t>
          </a:r>
        </a:p>
      </dgm:t>
    </dgm:pt>
    <dgm:pt modelId="{94115071-CAE9-420C-8415-C5206E00C95C}" type="parTrans" cxnId="{C18B1586-4F08-4C9A-965C-203F87C3FFB3}">
      <dgm:prSet/>
      <dgm:spPr/>
      <dgm:t>
        <a:bodyPr/>
        <a:lstStyle/>
        <a:p>
          <a:endParaRPr lang="pt-BR"/>
        </a:p>
      </dgm:t>
    </dgm:pt>
    <dgm:pt modelId="{05DFF38A-D4FD-4E64-A617-7AC722AAC8FD}" type="sibTrans" cxnId="{C18B1586-4F08-4C9A-965C-203F87C3FFB3}">
      <dgm:prSet/>
      <dgm:spPr/>
      <dgm:t>
        <a:bodyPr/>
        <a:lstStyle/>
        <a:p>
          <a:endParaRPr lang="pt-BR"/>
        </a:p>
      </dgm:t>
    </dgm:pt>
    <dgm:pt modelId="{D8D98FB6-F0E3-4439-B0FF-0A4B23BBCD86}">
      <dgm:prSet phldrT="[Texto]" custT="1"/>
      <dgm:spPr>
        <a:solidFill>
          <a:srgbClr val="DCC4EE">
            <a:alpha val="89804"/>
          </a:srgbClr>
        </a:solidFill>
      </dgm:spPr>
      <dgm:t>
        <a:bodyPr/>
        <a:lstStyle/>
        <a:p>
          <a:pPr algn="ctr">
            <a:buNone/>
          </a:pPr>
          <a:endParaRPr lang="pt-BR" sz="1600"/>
        </a:p>
      </dgm:t>
    </dgm:pt>
    <dgm:pt modelId="{E4EF4514-7013-41BF-83D4-D5903074EA02}" type="parTrans" cxnId="{0B20086E-0334-4D28-9EE1-A81EA22C0DA0}">
      <dgm:prSet/>
      <dgm:spPr/>
      <dgm:t>
        <a:bodyPr/>
        <a:lstStyle/>
        <a:p>
          <a:endParaRPr lang="pt-BR"/>
        </a:p>
      </dgm:t>
    </dgm:pt>
    <dgm:pt modelId="{3607DDC4-F5AB-482D-BF41-FD4CE67C4BCD}" type="sibTrans" cxnId="{0B20086E-0334-4D28-9EE1-A81EA22C0DA0}">
      <dgm:prSet/>
      <dgm:spPr/>
      <dgm:t>
        <a:bodyPr/>
        <a:lstStyle/>
        <a:p>
          <a:endParaRPr lang="pt-BR"/>
        </a:p>
      </dgm:t>
    </dgm:pt>
    <dgm:pt modelId="{52387816-9BBC-499D-AD0E-A72ABE0B43CF}">
      <dgm:prSet phldrT="[Texto]" custT="1"/>
      <dgm:spPr>
        <a:solidFill>
          <a:schemeClr val="accent3">
            <a:lumMod val="40000"/>
            <a:lumOff val="60000"/>
            <a:alpha val="90000"/>
          </a:schemeClr>
        </a:solidFill>
      </dgm:spPr>
      <dgm:t>
        <a:bodyPr/>
        <a:lstStyle/>
        <a:p>
          <a:pPr algn="l"/>
          <a:r>
            <a:rPr lang="pt-BR" sz="1400"/>
            <a:t>Alinhamento internacional da validação de métodos analíticos para medicamentos</a:t>
          </a:r>
        </a:p>
      </dgm:t>
    </dgm:pt>
    <dgm:pt modelId="{1196C4C1-2272-4C9A-AE17-046C78023862}" type="parTrans" cxnId="{0FE61CA9-67CE-42FD-907C-D881A12C3DBC}">
      <dgm:prSet/>
      <dgm:spPr/>
      <dgm:t>
        <a:bodyPr/>
        <a:lstStyle/>
        <a:p>
          <a:endParaRPr lang="pt-BR"/>
        </a:p>
      </dgm:t>
    </dgm:pt>
    <dgm:pt modelId="{B1011BEE-CD19-44D1-815F-DEDFCB692E01}" type="sibTrans" cxnId="{0FE61CA9-67CE-42FD-907C-D881A12C3DBC}">
      <dgm:prSet/>
      <dgm:spPr/>
      <dgm:t>
        <a:bodyPr/>
        <a:lstStyle/>
        <a:p>
          <a:endParaRPr lang="pt-BR"/>
        </a:p>
      </dgm:t>
    </dgm:pt>
    <dgm:pt modelId="{7323B5BE-EA66-4E42-8912-98D1E4B0B90D}">
      <dgm:prSet phldrT="[Texto]" custT="1"/>
      <dgm:spPr>
        <a:solidFill>
          <a:schemeClr val="accent3">
            <a:lumMod val="40000"/>
            <a:lumOff val="60000"/>
            <a:alpha val="90000"/>
          </a:schemeClr>
        </a:solidFill>
      </dgm:spPr>
      <dgm:t>
        <a:bodyPr/>
        <a:lstStyle/>
        <a:p>
          <a:pPr algn="l">
            <a:buNone/>
          </a:pPr>
          <a:endParaRPr lang="pt-BR" sz="400"/>
        </a:p>
      </dgm:t>
    </dgm:pt>
    <dgm:pt modelId="{A212471B-F080-426C-B249-4963A1B0E1FC}" type="parTrans" cxnId="{4D2A5B2C-054D-4699-A22A-4A151320ED7A}">
      <dgm:prSet/>
      <dgm:spPr/>
      <dgm:t>
        <a:bodyPr/>
        <a:lstStyle/>
        <a:p>
          <a:endParaRPr lang="pt-BR"/>
        </a:p>
      </dgm:t>
    </dgm:pt>
    <dgm:pt modelId="{55213102-0FC2-448B-88BE-DE5F1D84C7D6}" type="sibTrans" cxnId="{4D2A5B2C-054D-4699-A22A-4A151320ED7A}">
      <dgm:prSet/>
      <dgm:spPr/>
      <dgm:t>
        <a:bodyPr/>
        <a:lstStyle/>
        <a:p>
          <a:endParaRPr lang="pt-BR"/>
        </a:p>
      </dgm:t>
    </dgm:pt>
    <dgm:pt modelId="{34FCDBE8-62EC-497E-B860-05A36CD32987}">
      <dgm:prSet phldrT="[Texto]" custT="1"/>
      <dgm:spPr>
        <a:solidFill>
          <a:schemeClr val="accent3">
            <a:lumMod val="40000"/>
            <a:lumOff val="60000"/>
            <a:alpha val="90000"/>
          </a:schemeClr>
        </a:solidFill>
      </dgm:spPr>
      <dgm:t>
        <a:bodyPr/>
        <a:lstStyle/>
        <a:p>
          <a:pPr algn="l"/>
          <a:r>
            <a:rPr lang="pt-BR" sz="1400"/>
            <a:t>Atualização dos requisitos técnicos e regulatórios para o registro de Produtos Biológicos </a:t>
          </a:r>
        </a:p>
      </dgm:t>
    </dgm:pt>
    <dgm:pt modelId="{0C375686-B5E8-49EA-84DC-8B698BDA310E}" type="parTrans" cxnId="{4B639FCF-009A-452C-A025-FE9823297F25}">
      <dgm:prSet/>
      <dgm:spPr/>
      <dgm:t>
        <a:bodyPr/>
        <a:lstStyle/>
        <a:p>
          <a:endParaRPr lang="pt-BR"/>
        </a:p>
      </dgm:t>
    </dgm:pt>
    <dgm:pt modelId="{6D1D256D-0762-4967-A2DE-B97711D5CF2C}" type="sibTrans" cxnId="{4B639FCF-009A-452C-A025-FE9823297F25}">
      <dgm:prSet/>
      <dgm:spPr/>
      <dgm:t>
        <a:bodyPr/>
        <a:lstStyle/>
        <a:p>
          <a:endParaRPr lang="pt-BR"/>
        </a:p>
      </dgm:t>
    </dgm:pt>
    <dgm:pt modelId="{52CBE88C-433A-4960-A387-E2A83D517F6F}">
      <dgm:prSet phldrT="[Texto]" custT="1"/>
      <dgm:spPr>
        <a:solidFill>
          <a:schemeClr val="accent3">
            <a:lumMod val="40000"/>
            <a:lumOff val="60000"/>
            <a:alpha val="90000"/>
          </a:schemeClr>
        </a:solidFill>
      </dgm:spPr>
      <dgm:t>
        <a:bodyPr/>
        <a:lstStyle/>
        <a:p>
          <a:pPr algn="l"/>
          <a:r>
            <a:rPr lang="pt-BR" sz="1400"/>
            <a:t>Formalização do Sistema Nacional de Farmacovigilância</a:t>
          </a:r>
        </a:p>
      </dgm:t>
    </dgm:pt>
    <dgm:pt modelId="{01757C94-D416-4DC3-83AA-41D9FDD23997}" type="parTrans" cxnId="{C6E8E845-20EA-4F45-A52A-04B91982AFBA}">
      <dgm:prSet/>
      <dgm:spPr/>
      <dgm:t>
        <a:bodyPr/>
        <a:lstStyle/>
        <a:p>
          <a:endParaRPr lang="pt-BR"/>
        </a:p>
      </dgm:t>
    </dgm:pt>
    <dgm:pt modelId="{C782DE05-DFBB-404D-AE27-79636E5C93DE}" type="sibTrans" cxnId="{C6E8E845-20EA-4F45-A52A-04B91982AFBA}">
      <dgm:prSet/>
      <dgm:spPr/>
      <dgm:t>
        <a:bodyPr/>
        <a:lstStyle/>
        <a:p>
          <a:endParaRPr lang="pt-BR"/>
        </a:p>
      </dgm:t>
    </dgm:pt>
    <dgm:pt modelId="{6303FDB2-EFE7-426E-81F9-8155854A8533}">
      <dgm:prSet phldrT="[Texto]" custT="1"/>
      <dgm:spPr>
        <a:solidFill>
          <a:schemeClr val="accent3">
            <a:lumMod val="40000"/>
            <a:lumOff val="60000"/>
            <a:alpha val="90000"/>
          </a:schemeClr>
        </a:solidFill>
      </dgm:spPr>
      <dgm:t>
        <a:bodyPr/>
        <a:lstStyle/>
        <a:p>
          <a:pPr algn="l"/>
          <a:r>
            <a:rPr lang="pt-BR" sz="1400"/>
            <a:t>Regramento para a aprovação de nomes para medicamentos e formação de famílias de medicamentos </a:t>
          </a:r>
        </a:p>
      </dgm:t>
    </dgm:pt>
    <dgm:pt modelId="{A737381B-7056-4354-AE49-64274E4C93A5}" type="parTrans" cxnId="{F466B40F-8183-4150-80AB-EFCE4FB9314C}">
      <dgm:prSet/>
      <dgm:spPr/>
      <dgm:t>
        <a:bodyPr/>
        <a:lstStyle/>
        <a:p>
          <a:endParaRPr lang="pt-BR"/>
        </a:p>
      </dgm:t>
    </dgm:pt>
    <dgm:pt modelId="{79F08FCE-4BBE-4D5D-9926-B27EF1EC3629}" type="sibTrans" cxnId="{F466B40F-8183-4150-80AB-EFCE4FB9314C}">
      <dgm:prSet/>
      <dgm:spPr/>
      <dgm:t>
        <a:bodyPr/>
        <a:lstStyle/>
        <a:p>
          <a:endParaRPr lang="pt-BR"/>
        </a:p>
      </dgm:t>
    </dgm:pt>
    <dgm:pt modelId="{BB003174-6DB6-4DB0-8FAE-8D5CA75710B9}">
      <dgm:prSet phldrT="[Texto]" custT="1"/>
      <dgm:spPr>
        <a:solidFill>
          <a:schemeClr val="accent3">
            <a:lumMod val="40000"/>
            <a:lumOff val="60000"/>
            <a:alpha val="90000"/>
          </a:schemeClr>
        </a:solidFill>
      </dgm:spPr>
      <dgm:t>
        <a:bodyPr/>
        <a:lstStyle/>
        <a:p>
          <a:pPr algn="l"/>
          <a:endParaRPr lang="pt-BR" sz="1400"/>
        </a:p>
      </dgm:t>
    </dgm:pt>
    <dgm:pt modelId="{9F96EB76-EACB-4ED4-9CE3-6F66AA4D8A8C}" type="parTrans" cxnId="{0AC1E892-0364-49C5-887C-F363D8AAE9D8}">
      <dgm:prSet/>
      <dgm:spPr/>
      <dgm:t>
        <a:bodyPr/>
        <a:lstStyle/>
        <a:p>
          <a:endParaRPr lang="pt-BR"/>
        </a:p>
      </dgm:t>
    </dgm:pt>
    <dgm:pt modelId="{BF957077-C8AA-409F-802F-E964CC197C53}" type="sibTrans" cxnId="{0AC1E892-0364-49C5-887C-F363D8AAE9D8}">
      <dgm:prSet/>
      <dgm:spPr/>
      <dgm:t>
        <a:bodyPr/>
        <a:lstStyle/>
        <a:p>
          <a:endParaRPr lang="pt-BR"/>
        </a:p>
      </dgm:t>
    </dgm:pt>
    <dgm:pt modelId="{1CB9514C-9237-4E23-92FB-CA9CE7BBB4A6}">
      <dgm:prSet phldrT="[Texto]" custT="1"/>
      <dgm:spPr>
        <a:solidFill>
          <a:schemeClr val="accent3">
            <a:lumMod val="40000"/>
            <a:lumOff val="60000"/>
            <a:alpha val="90000"/>
          </a:schemeClr>
        </a:solidFill>
      </dgm:spPr>
      <dgm:t>
        <a:bodyPr/>
        <a:lstStyle/>
        <a:p>
          <a:pPr algn="l"/>
          <a:endParaRPr lang="pt-BR" sz="1400"/>
        </a:p>
      </dgm:t>
    </dgm:pt>
    <dgm:pt modelId="{9FAC0F1D-B6A1-498B-B9C7-7A69705DE321}" type="parTrans" cxnId="{293EADEA-E50C-450C-B60B-6D0CD7EF31CD}">
      <dgm:prSet/>
      <dgm:spPr/>
      <dgm:t>
        <a:bodyPr/>
        <a:lstStyle/>
        <a:p>
          <a:endParaRPr lang="pt-BR"/>
        </a:p>
      </dgm:t>
    </dgm:pt>
    <dgm:pt modelId="{9C1774CD-DF89-4B39-B472-70F2FDFCBBBC}" type="sibTrans" cxnId="{293EADEA-E50C-450C-B60B-6D0CD7EF31CD}">
      <dgm:prSet/>
      <dgm:spPr/>
      <dgm:t>
        <a:bodyPr/>
        <a:lstStyle/>
        <a:p>
          <a:endParaRPr lang="pt-BR"/>
        </a:p>
      </dgm:t>
    </dgm:pt>
    <dgm:pt modelId="{23A9F499-7E5F-43B6-AE46-47E6DA78BBC2}">
      <dgm:prSet phldrT="[Texto]" custT="1"/>
      <dgm:spPr>
        <a:solidFill>
          <a:schemeClr val="accent3">
            <a:lumMod val="40000"/>
            <a:lumOff val="60000"/>
            <a:alpha val="90000"/>
          </a:schemeClr>
        </a:solidFill>
      </dgm:spPr>
      <dgm:t>
        <a:bodyPr/>
        <a:lstStyle/>
        <a:p>
          <a:pPr algn="l"/>
          <a:endParaRPr lang="pt-BR" sz="1400"/>
        </a:p>
      </dgm:t>
    </dgm:pt>
    <dgm:pt modelId="{B33ECB7B-E56F-4188-B10A-EC3F8C30F46B}" type="parTrans" cxnId="{0DE7D168-0E0C-4096-A728-F63620D124A3}">
      <dgm:prSet/>
      <dgm:spPr/>
      <dgm:t>
        <a:bodyPr/>
        <a:lstStyle/>
        <a:p>
          <a:endParaRPr lang="pt-BR"/>
        </a:p>
      </dgm:t>
    </dgm:pt>
    <dgm:pt modelId="{AAF8597B-BB60-4594-8A85-31639F090319}" type="sibTrans" cxnId="{0DE7D168-0E0C-4096-A728-F63620D124A3}">
      <dgm:prSet/>
      <dgm:spPr/>
      <dgm:t>
        <a:bodyPr/>
        <a:lstStyle/>
        <a:p>
          <a:endParaRPr lang="pt-BR"/>
        </a:p>
      </dgm:t>
    </dgm:pt>
    <dgm:pt modelId="{EF12BA21-2F69-48AB-8C3A-B1488BAA53B2}">
      <dgm:prSet phldrT="[Texto]" custT="1"/>
      <dgm:spPr>
        <a:solidFill>
          <a:schemeClr val="accent5">
            <a:lumMod val="40000"/>
            <a:lumOff val="60000"/>
            <a:alpha val="90000"/>
          </a:schemeClr>
        </a:solidFill>
      </dgm:spPr>
      <dgm:t>
        <a:bodyPr/>
        <a:lstStyle/>
        <a:p>
          <a:pPr algn="l"/>
          <a:r>
            <a:rPr lang="pt-BR" sz="1400"/>
            <a:t>Organização do Sistema Nacional de Vigilância Sanitária (SNVS) e descentralização das ações de inspeção e fiscalização sanitária </a:t>
          </a:r>
        </a:p>
      </dgm:t>
    </dgm:pt>
    <dgm:pt modelId="{8766D78A-BAFD-4057-8898-C37F8EF49EA0}" type="parTrans" cxnId="{2EB13B62-E8CE-40C3-B903-9FD729B0BA47}">
      <dgm:prSet/>
      <dgm:spPr/>
      <dgm:t>
        <a:bodyPr/>
        <a:lstStyle/>
        <a:p>
          <a:endParaRPr lang="pt-BR"/>
        </a:p>
      </dgm:t>
    </dgm:pt>
    <dgm:pt modelId="{0D0DB07B-5865-4765-A175-104635DC33D5}" type="sibTrans" cxnId="{2EB13B62-E8CE-40C3-B903-9FD729B0BA47}">
      <dgm:prSet/>
      <dgm:spPr/>
      <dgm:t>
        <a:bodyPr/>
        <a:lstStyle/>
        <a:p>
          <a:endParaRPr lang="pt-BR"/>
        </a:p>
      </dgm:t>
    </dgm:pt>
    <dgm:pt modelId="{04219C61-F5FB-494F-93DA-0F3229DD8451}">
      <dgm:prSet phldrT="[Texto]" custT="1"/>
      <dgm:spPr>
        <a:solidFill>
          <a:schemeClr val="accent5">
            <a:lumMod val="40000"/>
            <a:lumOff val="60000"/>
            <a:alpha val="90000"/>
          </a:schemeClr>
        </a:solidFill>
      </dgm:spPr>
      <dgm:t>
        <a:bodyPr/>
        <a:lstStyle/>
        <a:p>
          <a:pPr algn="l"/>
          <a:endParaRPr lang="pt-BR" sz="1400"/>
        </a:p>
      </dgm:t>
    </dgm:pt>
    <dgm:pt modelId="{26798222-5F95-4E0E-8CB9-F9BB6FC79382}" type="parTrans" cxnId="{0759B363-6659-42B8-BA6E-07ABDF67E5DD}">
      <dgm:prSet/>
      <dgm:spPr/>
      <dgm:t>
        <a:bodyPr/>
        <a:lstStyle/>
        <a:p>
          <a:endParaRPr lang="pt-BR"/>
        </a:p>
      </dgm:t>
    </dgm:pt>
    <dgm:pt modelId="{9D77DCAE-38CC-483B-BD5A-6410EAEB8FDA}" type="sibTrans" cxnId="{0759B363-6659-42B8-BA6E-07ABDF67E5DD}">
      <dgm:prSet/>
      <dgm:spPr/>
      <dgm:t>
        <a:bodyPr/>
        <a:lstStyle/>
        <a:p>
          <a:endParaRPr lang="pt-BR"/>
        </a:p>
      </dgm:t>
    </dgm:pt>
    <dgm:pt modelId="{8B0AAD37-090E-4E39-8D55-B7D2CCCA67BC}">
      <dgm:prSet phldrT="[Texto]" custT="1"/>
      <dgm:spPr>
        <a:solidFill>
          <a:schemeClr val="accent5">
            <a:lumMod val="40000"/>
            <a:lumOff val="60000"/>
            <a:alpha val="90000"/>
          </a:schemeClr>
        </a:solidFill>
      </dgm:spPr>
      <dgm:t>
        <a:bodyPr/>
        <a:lstStyle/>
        <a:p>
          <a:pPr algn="l"/>
          <a:r>
            <a:rPr lang="pt-BR" sz="1400"/>
            <a:t>Harmonização de procedimentos no âmbito do SNVS</a:t>
          </a:r>
        </a:p>
      </dgm:t>
    </dgm:pt>
    <dgm:pt modelId="{BA87CC27-3CC9-4C5C-A760-6E646D9A3BAF}" type="parTrans" cxnId="{C8F1D6BF-FA8A-43EC-8C12-8C27C90C5331}">
      <dgm:prSet/>
      <dgm:spPr/>
      <dgm:t>
        <a:bodyPr/>
        <a:lstStyle/>
        <a:p>
          <a:endParaRPr lang="pt-BR"/>
        </a:p>
      </dgm:t>
    </dgm:pt>
    <dgm:pt modelId="{F86ADC30-8BD2-40CB-9345-9D988E541B27}" type="sibTrans" cxnId="{C8F1D6BF-FA8A-43EC-8C12-8C27C90C5331}">
      <dgm:prSet/>
      <dgm:spPr/>
      <dgm:t>
        <a:bodyPr/>
        <a:lstStyle/>
        <a:p>
          <a:endParaRPr lang="pt-BR"/>
        </a:p>
      </dgm:t>
    </dgm:pt>
    <dgm:pt modelId="{D69B5CAF-E01B-43AC-814D-9D6E51311937}">
      <dgm:prSet phldrT="[Texto]" custT="1"/>
      <dgm:spPr>
        <a:solidFill>
          <a:schemeClr val="accent5">
            <a:lumMod val="40000"/>
            <a:lumOff val="60000"/>
            <a:alpha val="90000"/>
          </a:schemeClr>
        </a:solidFill>
      </dgm:spPr>
      <dgm:t>
        <a:bodyPr/>
        <a:lstStyle/>
        <a:p>
          <a:pPr algn="l"/>
          <a:endParaRPr lang="pt-BR" sz="1400"/>
        </a:p>
      </dgm:t>
    </dgm:pt>
    <dgm:pt modelId="{BD7DB60D-64CF-4AAB-BF11-693B26AB4ADD}" type="parTrans" cxnId="{DEE20293-157E-40D5-B8A6-6EA0E968217F}">
      <dgm:prSet/>
      <dgm:spPr/>
      <dgm:t>
        <a:bodyPr/>
        <a:lstStyle/>
        <a:p>
          <a:endParaRPr lang="pt-BR"/>
        </a:p>
      </dgm:t>
    </dgm:pt>
    <dgm:pt modelId="{CAA4D793-98E1-45CA-A774-5EBE6695DC66}" type="sibTrans" cxnId="{DEE20293-157E-40D5-B8A6-6EA0E968217F}">
      <dgm:prSet/>
      <dgm:spPr/>
      <dgm:t>
        <a:bodyPr/>
        <a:lstStyle/>
        <a:p>
          <a:endParaRPr lang="pt-BR"/>
        </a:p>
      </dgm:t>
    </dgm:pt>
    <dgm:pt modelId="{0F91C622-EAEF-4522-BD76-94D8C9E54FD0}">
      <dgm:prSet phldrT="[Texto]" custT="1"/>
      <dgm:spPr>
        <a:solidFill>
          <a:srgbClr val="DCC4EE">
            <a:alpha val="89804"/>
          </a:srgbClr>
        </a:solidFill>
      </dgm:spPr>
      <dgm:t>
        <a:bodyPr/>
        <a:lstStyle/>
        <a:p>
          <a:pPr algn="l"/>
          <a:r>
            <a:rPr lang="pt-BR" sz="1400"/>
            <a:t>Controle sanitário de portos e embarcações</a:t>
          </a:r>
        </a:p>
      </dgm:t>
    </dgm:pt>
    <dgm:pt modelId="{E30F9683-6DBA-45BF-A1C9-30A1B3B2DE9D}" type="parTrans" cxnId="{0A9FE70F-4864-4ECE-9E22-2BB1AAC9173F}">
      <dgm:prSet/>
      <dgm:spPr/>
      <dgm:t>
        <a:bodyPr/>
        <a:lstStyle/>
        <a:p>
          <a:endParaRPr lang="pt-BR"/>
        </a:p>
      </dgm:t>
    </dgm:pt>
    <dgm:pt modelId="{5D5D2B7A-B19E-43BD-AE24-B9E471861818}" type="sibTrans" cxnId="{0A9FE70F-4864-4ECE-9E22-2BB1AAC9173F}">
      <dgm:prSet/>
      <dgm:spPr/>
      <dgm:t>
        <a:bodyPr/>
        <a:lstStyle/>
        <a:p>
          <a:endParaRPr lang="pt-BR"/>
        </a:p>
      </dgm:t>
    </dgm:pt>
    <dgm:pt modelId="{AA2EB8DD-640F-4DCD-8524-30E29AF622BB}">
      <dgm:prSet phldrT="[Texto]" custT="1"/>
      <dgm:spPr>
        <a:solidFill>
          <a:srgbClr val="DCC4EE">
            <a:alpha val="89804"/>
          </a:srgbClr>
        </a:solidFill>
      </dgm:spPr>
      <dgm:t>
        <a:bodyPr/>
        <a:lstStyle/>
        <a:p>
          <a:pPr algn="l"/>
          <a:endParaRPr lang="pt-BR" sz="1400"/>
        </a:p>
      </dgm:t>
    </dgm:pt>
    <dgm:pt modelId="{64A09305-F2BF-43BB-A1B1-8A713CF39733}" type="parTrans" cxnId="{00A17B40-1DDF-48B8-9D04-83F262183959}">
      <dgm:prSet/>
      <dgm:spPr/>
      <dgm:t>
        <a:bodyPr/>
        <a:lstStyle/>
        <a:p>
          <a:endParaRPr lang="pt-BR"/>
        </a:p>
      </dgm:t>
    </dgm:pt>
    <dgm:pt modelId="{42F8FE10-DF07-43F2-802F-52F30BDE1A89}" type="sibTrans" cxnId="{00A17B40-1DDF-48B8-9D04-83F262183959}">
      <dgm:prSet/>
      <dgm:spPr/>
      <dgm:t>
        <a:bodyPr/>
        <a:lstStyle/>
        <a:p>
          <a:endParaRPr lang="pt-BR"/>
        </a:p>
      </dgm:t>
    </dgm:pt>
    <dgm:pt modelId="{BAA37CBA-D201-407D-B65A-2C975E3829CF}">
      <dgm:prSet phldrT="[Texto]" custT="1"/>
      <dgm:spPr>
        <a:solidFill>
          <a:srgbClr val="DCC4EE">
            <a:alpha val="89804"/>
          </a:srgbClr>
        </a:solidFill>
      </dgm:spPr>
      <dgm:t>
        <a:bodyPr/>
        <a:lstStyle/>
        <a:p>
          <a:pPr algn="l"/>
          <a:endParaRPr lang="pt-BR" sz="1400"/>
        </a:p>
      </dgm:t>
    </dgm:pt>
    <dgm:pt modelId="{1ED0552F-2416-4610-8CE0-B75BB86CB604}" type="parTrans" cxnId="{0AD116BB-1A4A-4D7D-B25A-8AC7EF4CF4D1}">
      <dgm:prSet/>
      <dgm:spPr/>
      <dgm:t>
        <a:bodyPr/>
        <a:lstStyle/>
        <a:p>
          <a:endParaRPr lang="pt-BR"/>
        </a:p>
      </dgm:t>
    </dgm:pt>
    <dgm:pt modelId="{6EC86C1C-C65A-4686-8B75-4F9D8C3D308C}" type="sibTrans" cxnId="{0AD116BB-1A4A-4D7D-B25A-8AC7EF4CF4D1}">
      <dgm:prSet/>
      <dgm:spPr/>
      <dgm:t>
        <a:bodyPr/>
        <a:lstStyle/>
        <a:p>
          <a:endParaRPr lang="pt-BR"/>
        </a:p>
      </dgm:t>
    </dgm:pt>
    <dgm:pt modelId="{CE828AC3-9064-497C-9CA0-084BC0AACC3A}">
      <dgm:prSet phldrT="[Texto]" custT="1"/>
      <dgm:spPr>
        <a:solidFill>
          <a:srgbClr val="DCC4EE">
            <a:alpha val="89804"/>
          </a:srgbClr>
        </a:solidFill>
      </dgm:spPr>
      <dgm:t>
        <a:bodyPr/>
        <a:lstStyle/>
        <a:p>
          <a:pPr algn="l"/>
          <a:r>
            <a:rPr lang="pt-BR" sz="1400"/>
            <a:t>Revisão do Regulamento técnico de bens e produtos importados para fins de Vigilância Sanitária</a:t>
          </a:r>
        </a:p>
      </dgm:t>
    </dgm:pt>
    <dgm:pt modelId="{68CC7287-4C70-49D3-90DD-1F0297D43940}" type="parTrans" cxnId="{9FD296E8-ECD0-469E-B5D6-F2504841C026}">
      <dgm:prSet/>
      <dgm:spPr/>
      <dgm:t>
        <a:bodyPr/>
        <a:lstStyle/>
        <a:p>
          <a:endParaRPr lang="pt-BR"/>
        </a:p>
      </dgm:t>
    </dgm:pt>
    <dgm:pt modelId="{134D9B23-0292-4793-9719-4F96C679CE84}" type="sibTrans" cxnId="{9FD296E8-ECD0-469E-B5D6-F2504841C026}">
      <dgm:prSet/>
      <dgm:spPr/>
      <dgm:t>
        <a:bodyPr/>
        <a:lstStyle/>
        <a:p>
          <a:endParaRPr lang="pt-BR"/>
        </a:p>
      </dgm:t>
    </dgm:pt>
    <dgm:pt modelId="{245890D7-2C71-4912-AB50-6FBC210C81AC}">
      <dgm:prSet phldrT="[Texto]" custT="1"/>
      <dgm:spPr>
        <a:solidFill>
          <a:srgbClr val="DCC4EE">
            <a:alpha val="89804"/>
          </a:srgbClr>
        </a:solidFill>
      </dgm:spPr>
      <dgm:t>
        <a:bodyPr/>
        <a:lstStyle/>
        <a:p>
          <a:pPr algn="l"/>
          <a:endParaRPr lang="pt-BR" sz="1400"/>
        </a:p>
      </dgm:t>
    </dgm:pt>
    <dgm:pt modelId="{96530C44-4E60-4426-B048-DE46740AADB1}" type="parTrans" cxnId="{C6769236-7940-417E-BD5E-88593C4BB95C}">
      <dgm:prSet/>
      <dgm:spPr/>
      <dgm:t>
        <a:bodyPr/>
        <a:lstStyle/>
        <a:p>
          <a:endParaRPr lang="pt-BR"/>
        </a:p>
      </dgm:t>
    </dgm:pt>
    <dgm:pt modelId="{8A0CC1EB-0154-4BD0-90A6-E94561CFEC53}" type="sibTrans" cxnId="{C6769236-7940-417E-BD5E-88593C4BB95C}">
      <dgm:prSet/>
      <dgm:spPr/>
      <dgm:t>
        <a:bodyPr/>
        <a:lstStyle/>
        <a:p>
          <a:endParaRPr lang="pt-BR"/>
        </a:p>
      </dgm:t>
    </dgm:pt>
    <dgm:pt modelId="{FC6F0404-CD64-48DE-BDA3-9668FFACEC28}" type="pres">
      <dgm:prSet presAssocID="{DE30BF85-D118-4A7C-ADCF-4F9B76F88526}" presName="Name0" presStyleCnt="0">
        <dgm:presLayoutVars>
          <dgm:dir/>
          <dgm:animLvl val="lvl"/>
          <dgm:resizeHandles val="exact"/>
        </dgm:presLayoutVars>
      </dgm:prSet>
      <dgm:spPr/>
    </dgm:pt>
    <dgm:pt modelId="{617363CB-617C-4C5B-A51E-311F4A98EAB3}" type="pres">
      <dgm:prSet presAssocID="{C885F5EB-06A4-4E35-A2A9-31D264743973}" presName="composite" presStyleCnt="0"/>
      <dgm:spPr/>
    </dgm:pt>
    <dgm:pt modelId="{9AF7FA47-CAD3-4386-A103-003FC05BEB90}" type="pres">
      <dgm:prSet presAssocID="{C885F5EB-06A4-4E35-A2A9-31D264743973}" presName="parTx" presStyleLbl="alignNode1" presStyleIdx="0" presStyleCnt="3">
        <dgm:presLayoutVars>
          <dgm:chMax val="0"/>
          <dgm:chPref val="0"/>
          <dgm:bulletEnabled val="1"/>
        </dgm:presLayoutVars>
      </dgm:prSet>
      <dgm:spPr/>
    </dgm:pt>
    <dgm:pt modelId="{B04A74DD-8063-47DE-BF9A-1607156898ED}" type="pres">
      <dgm:prSet presAssocID="{C885F5EB-06A4-4E35-A2A9-31D264743973}" presName="desTx" presStyleLbl="alignAccFollowNode1" presStyleIdx="0" presStyleCnt="3">
        <dgm:presLayoutVars>
          <dgm:bulletEnabled val="1"/>
        </dgm:presLayoutVars>
      </dgm:prSet>
      <dgm:spPr/>
    </dgm:pt>
    <dgm:pt modelId="{64232333-6E0F-4BB1-9248-D2FB9E04B679}" type="pres">
      <dgm:prSet presAssocID="{9A948B6E-C13F-4725-976B-D2FEDE7BEEDB}" presName="space" presStyleCnt="0"/>
      <dgm:spPr/>
    </dgm:pt>
    <dgm:pt modelId="{763187CD-14A5-4CFC-931D-9283D2B77A3F}" type="pres">
      <dgm:prSet presAssocID="{64B95826-1A61-43DA-8394-631D104CB8BF}" presName="composite" presStyleCnt="0"/>
      <dgm:spPr/>
    </dgm:pt>
    <dgm:pt modelId="{8BD65F5B-4420-41DC-BFCD-B130B67EEDA2}" type="pres">
      <dgm:prSet presAssocID="{64B95826-1A61-43DA-8394-631D104CB8BF}" presName="parTx" presStyleLbl="alignNode1" presStyleIdx="1" presStyleCnt="3">
        <dgm:presLayoutVars>
          <dgm:chMax val="0"/>
          <dgm:chPref val="0"/>
          <dgm:bulletEnabled val="1"/>
        </dgm:presLayoutVars>
      </dgm:prSet>
      <dgm:spPr/>
    </dgm:pt>
    <dgm:pt modelId="{149E214F-A51F-4661-883A-709C1E96368B}" type="pres">
      <dgm:prSet presAssocID="{64B95826-1A61-43DA-8394-631D104CB8BF}" presName="desTx" presStyleLbl="alignAccFollowNode1" presStyleIdx="1" presStyleCnt="3">
        <dgm:presLayoutVars>
          <dgm:bulletEnabled val="1"/>
        </dgm:presLayoutVars>
      </dgm:prSet>
      <dgm:spPr/>
    </dgm:pt>
    <dgm:pt modelId="{5A982AA1-540F-4C9F-A2B6-4242B14A9181}" type="pres">
      <dgm:prSet presAssocID="{DA2F8375-86A4-4E2E-BDCD-88A1DEDDDE65}" presName="space" presStyleCnt="0"/>
      <dgm:spPr/>
    </dgm:pt>
    <dgm:pt modelId="{7C3396DC-F770-4F85-9A0A-1BE133DB8EC9}" type="pres">
      <dgm:prSet presAssocID="{DCA21777-659A-42D3-8D4B-887A33BB7A1C}" presName="composite" presStyleCnt="0"/>
      <dgm:spPr/>
    </dgm:pt>
    <dgm:pt modelId="{386AE2EA-7674-4B75-8071-9B9455157683}" type="pres">
      <dgm:prSet presAssocID="{DCA21777-659A-42D3-8D4B-887A33BB7A1C}" presName="parTx" presStyleLbl="alignNode1" presStyleIdx="2" presStyleCnt="3">
        <dgm:presLayoutVars>
          <dgm:chMax val="0"/>
          <dgm:chPref val="0"/>
          <dgm:bulletEnabled val="1"/>
        </dgm:presLayoutVars>
      </dgm:prSet>
      <dgm:spPr/>
    </dgm:pt>
    <dgm:pt modelId="{71AC4338-11D5-4533-81FA-BBFF88B341DA}" type="pres">
      <dgm:prSet presAssocID="{DCA21777-659A-42D3-8D4B-887A33BB7A1C}" presName="desTx" presStyleLbl="alignAccFollowNode1" presStyleIdx="2" presStyleCnt="3">
        <dgm:presLayoutVars>
          <dgm:bulletEnabled val="1"/>
        </dgm:presLayoutVars>
      </dgm:prSet>
      <dgm:spPr/>
    </dgm:pt>
  </dgm:ptLst>
  <dgm:cxnLst>
    <dgm:cxn modelId="{7976C70E-1754-4E4F-BDB1-A9E2C69B4B51}" type="presOf" srcId="{118EE1ED-F08F-4155-97AE-6FC759D74107}" destId="{149E214F-A51F-4661-883A-709C1E96368B}" srcOrd="0" destOrd="0" presId="urn:microsoft.com/office/officeart/2005/8/layout/hList1"/>
    <dgm:cxn modelId="{F466B40F-8183-4150-80AB-EFCE4FB9314C}" srcId="{C885F5EB-06A4-4E35-A2A9-31D264743973}" destId="{6303FDB2-EFE7-426E-81F9-8155854A8533}" srcOrd="8" destOrd="0" parTransId="{A737381B-7056-4354-AE49-64274E4C93A5}" sibTransId="{79F08FCE-4BBE-4D5D-9926-B27EF1EC3629}"/>
    <dgm:cxn modelId="{0A9FE70F-4864-4ECE-9E22-2BB1AAC9173F}" srcId="{DCA21777-659A-42D3-8D4B-887A33BB7A1C}" destId="{0F91C622-EAEF-4522-BD76-94D8C9E54FD0}" srcOrd="4" destOrd="0" parTransId="{E30F9683-6DBA-45BF-A1C9-30A1B3B2DE9D}" sibTransId="{5D5D2B7A-B19E-43BD-AE24-B9E471861818}"/>
    <dgm:cxn modelId="{33A9F413-3593-4022-9677-534FE778872B}" srcId="{64B95826-1A61-43DA-8394-631D104CB8BF}" destId="{011DF056-AA1D-42A5-926C-1084A320EB9A}" srcOrd="1" destOrd="0" parTransId="{668E6339-C979-4F78-B788-47053BA95498}" sibTransId="{CC4ABCA1-B097-4BD1-9ED1-201DCE297399}"/>
    <dgm:cxn modelId="{78698618-7C00-42E2-A702-4DA928762BA1}" type="presOf" srcId="{C885F5EB-06A4-4E35-A2A9-31D264743973}" destId="{9AF7FA47-CAD3-4386-A103-003FC05BEB90}" srcOrd="0" destOrd="0" presId="urn:microsoft.com/office/officeart/2005/8/layout/hList1"/>
    <dgm:cxn modelId="{4D2A5B2C-054D-4699-A22A-4A151320ED7A}" srcId="{C885F5EB-06A4-4E35-A2A9-31D264743973}" destId="{7323B5BE-EA66-4E42-8912-98D1E4B0B90D}" srcOrd="1" destOrd="0" parTransId="{A212471B-F080-426C-B249-4963A1B0E1FC}" sibTransId="{55213102-0FC2-448B-88BE-DE5F1D84C7D6}"/>
    <dgm:cxn modelId="{C7332E33-6C83-422E-A7F2-524A918D22D6}" type="presOf" srcId="{EF12BA21-2F69-48AB-8C3A-B1488BAA53B2}" destId="{149E214F-A51F-4661-883A-709C1E96368B}" srcOrd="0" destOrd="4" presId="urn:microsoft.com/office/officeart/2005/8/layout/hList1"/>
    <dgm:cxn modelId="{C6769236-7940-417E-BD5E-88593C4BB95C}" srcId="{DCA21777-659A-42D3-8D4B-887A33BB7A1C}" destId="{245890D7-2C71-4912-AB50-6FBC210C81AC}" srcOrd="5" destOrd="0" parTransId="{96530C44-4E60-4426-B048-DE46740AADB1}" sibTransId="{8A0CC1EB-0154-4BD0-90A6-E94561CFEC53}"/>
    <dgm:cxn modelId="{4FFE2440-DA4F-457A-996C-B96A3FF99B6C}" type="presOf" srcId="{CE828AC3-9064-497C-9CA0-084BC0AACC3A}" destId="{71AC4338-11D5-4533-81FA-BBFF88B341DA}" srcOrd="0" destOrd="6" presId="urn:microsoft.com/office/officeart/2005/8/layout/hList1"/>
    <dgm:cxn modelId="{00A17B40-1DDF-48B8-9D04-83F262183959}" srcId="{DCA21777-659A-42D3-8D4B-887A33BB7A1C}" destId="{AA2EB8DD-640F-4DCD-8524-30E29AF622BB}" srcOrd="3" destOrd="0" parTransId="{64A09305-F2BF-43BB-A1B1-8A713CF39733}" sibTransId="{42F8FE10-DF07-43F2-802F-52F30BDE1A89}"/>
    <dgm:cxn modelId="{35D8685E-DE7D-42AC-AB11-18DF9BD3DAFA}" type="presOf" srcId="{52CBE88C-433A-4960-A387-E2A83D517F6F}" destId="{B04A74DD-8063-47DE-BF9A-1607156898ED}" srcOrd="0" destOrd="6" presId="urn:microsoft.com/office/officeart/2005/8/layout/hList1"/>
    <dgm:cxn modelId="{2EB13B62-E8CE-40C3-B903-9FD729B0BA47}" srcId="{64B95826-1A61-43DA-8394-631D104CB8BF}" destId="{EF12BA21-2F69-48AB-8C3A-B1488BAA53B2}" srcOrd="4" destOrd="0" parTransId="{8766D78A-BAFD-4057-8898-C37F8EF49EA0}" sibTransId="{0D0DB07B-5865-4765-A175-104635DC33D5}"/>
    <dgm:cxn modelId="{4AF20C63-D3E7-4926-BD4A-51CEF0EA48BA}" type="presOf" srcId="{23A9F499-7E5F-43B6-AE46-47E6DA78BBC2}" destId="{B04A74DD-8063-47DE-BF9A-1607156898ED}" srcOrd="0" destOrd="7" presId="urn:microsoft.com/office/officeart/2005/8/layout/hList1"/>
    <dgm:cxn modelId="{A559AC63-B514-4043-944A-EE662DF0B206}" type="presOf" srcId="{7323B5BE-EA66-4E42-8912-98D1E4B0B90D}" destId="{B04A74DD-8063-47DE-BF9A-1607156898ED}" srcOrd="0" destOrd="1" presId="urn:microsoft.com/office/officeart/2005/8/layout/hList1"/>
    <dgm:cxn modelId="{0759B363-6659-42B8-BA6E-07ABDF67E5DD}" srcId="{64B95826-1A61-43DA-8394-631D104CB8BF}" destId="{04219C61-F5FB-494F-93DA-0F3229DD8451}" srcOrd="3" destOrd="0" parTransId="{26798222-5F95-4E0E-8CB9-F9BB6FC79382}" sibTransId="{9D77DCAE-38CC-483B-BD5A-6410EAEB8FDA}"/>
    <dgm:cxn modelId="{532BF443-02B0-44E9-BDB6-60151E9379FE}" type="presOf" srcId="{BAA37CBA-D201-407D-B65A-2C975E3829CF}" destId="{71AC4338-11D5-4533-81FA-BBFF88B341DA}" srcOrd="0" destOrd="7" presId="urn:microsoft.com/office/officeart/2005/8/layout/hList1"/>
    <dgm:cxn modelId="{C6E8E845-20EA-4F45-A52A-04B91982AFBA}" srcId="{C885F5EB-06A4-4E35-A2A9-31D264743973}" destId="{52CBE88C-433A-4960-A387-E2A83D517F6F}" srcOrd="6" destOrd="0" parTransId="{01757C94-D416-4DC3-83AA-41D9FDD23997}" sibTransId="{C782DE05-DFBB-404D-AE27-79636E5C93DE}"/>
    <dgm:cxn modelId="{0DE7D168-0E0C-4096-A728-F63620D124A3}" srcId="{C885F5EB-06A4-4E35-A2A9-31D264743973}" destId="{23A9F499-7E5F-43B6-AE46-47E6DA78BBC2}" srcOrd="7" destOrd="0" parTransId="{B33ECB7B-E56F-4188-B10A-EC3F8C30F46B}" sibTransId="{AAF8597B-BB60-4594-8A85-31639F090319}"/>
    <dgm:cxn modelId="{E755C36A-3FCF-47A3-9FB7-18EBAA6A7024}" srcId="{DCA21777-659A-42D3-8D4B-887A33BB7A1C}" destId="{053CBDA0-3200-44D5-9D96-829FB2789F59}" srcOrd="0" destOrd="0" parTransId="{BC64392D-C097-4561-B0AB-9F94E1B3D164}" sibTransId="{9B3B6433-B6D6-442B-B699-F6F523D79DA9}"/>
    <dgm:cxn modelId="{9533BC4C-6711-4BF2-9B74-27D9A537E7E6}" type="presOf" srcId="{6BC01ACE-7EBC-4C06-AA42-88F113DB9873}" destId="{149E214F-A51F-4661-883A-709C1E96368B}" srcOrd="0" destOrd="2" presId="urn:microsoft.com/office/officeart/2005/8/layout/hList1"/>
    <dgm:cxn modelId="{0B20086E-0334-4D28-9EE1-A81EA22C0DA0}" srcId="{DCA21777-659A-42D3-8D4B-887A33BB7A1C}" destId="{D8D98FB6-F0E3-4439-B0FF-0A4B23BBCD86}" srcOrd="1" destOrd="0" parTransId="{E4EF4514-7013-41BF-83D4-D5903074EA02}" sibTransId="{3607DDC4-F5AB-482D-BF41-FD4CE67C4BCD}"/>
    <dgm:cxn modelId="{232AEE6E-83B9-43AA-967F-C01C74429283}" type="presOf" srcId="{D8D98FB6-F0E3-4439-B0FF-0A4B23BBCD86}" destId="{71AC4338-11D5-4533-81FA-BBFF88B341DA}" srcOrd="0" destOrd="1" presId="urn:microsoft.com/office/officeart/2005/8/layout/hList1"/>
    <dgm:cxn modelId="{70682372-A980-4C35-A1D3-ED8DAD85259D}" type="presOf" srcId="{93A015F3-AFC7-4BA8-91D6-8615CD591F59}" destId="{B04A74DD-8063-47DE-BF9A-1607156898ED}" srcOrd="0" destOrd="0" presId="urn:microsoft.com/office/officeart/2005/8/layout/hList1"/>
    <dgm:cxn modelId="{69826F78-884C-4BAB-B7F5-0FDC1CF7DA9F}" srcId="{DE30BF85-D118-4A7C-ADCF-4F9B76F88526}" destId="{C885F5EB-06A4-4E35-A2A9-31D264743973}" srcOrd="0" destOrd="0" parTransId="{1A590141-DB3C-48F0-9C8C-0B6C090661B6}" sibTransId="{9A948B6E-C13F-4725-976B-D2FEDE7BEEDB}"/>
    <dgm:cxn modelId="{F4016A5A-1EF4-4E7B-BBF5-6634A7AE2863}" srcId="{DE30BF85-D118-4A7C-ADCF-4F9B76F88526}" destId="{64B95826-1A61-43DA-8394-631D104CB8BF}" srcOrd="1" destOrd="0" parTransId="{EC926610-1871-4233-8E16-505F3154715B}" sibTransId="{DA2F8375-86A4-4E2E-BDCD-88A1DEDDDE65}"/>
    <dgm:cxn modelId="{93370E7C-1BD3-4780-9E39-0DA6EBA1BF0C}" srcId="{C885F5EB-06A4-4E35-A2A9-31D264743973}" destId="{93A015F3-AFC7-4BA8-91D6-8615CD591F59}" srcOrd="0" destOrd="0" parTransId="{BC161069-B936-4537-99CB-D4B5B314DA50}" sibTransId="{2A073BEB-EBA0-4965-BED7-D6B2D12F5F5B}"/>
    <dgm:cxn modelId="{7826A484-8ED9-4207-81B8-3FDA83D30E4F}" type="presOf" srcId="{AA2EB8DD-640F-4DCD-8524-30E29AF622BB}" destId="{71AC4338-11D5-4533-81FA-BBFF88B341DA}" srcOrd="0" destOrd="3" presId="urn:microsoft.com/office/officeart/2005/8/layout/hList1"/>
    <dgm:cxn modelId="{C18B1586-4F08-4C9A-965C-203F87C3FFB3}" srcId="{64B95826-1A61-43DA-8394-631D104CB8BF}" destId="{6BC01ACE-7EBC-4C06-AA42-88F113DB9873}" srcOrd="2" destOrd="0" parTransId="{94115071-CAE9-420C-8415-C5206E00C95C}" sibTransId="{05DFF38A-D4FD-4E64-A617-7AC722AAC8FD}"/>
    <dgm:cxn modelId="{3467F988-AF1F-417D-8285-2CA7B9E789EA}" type="presOf" srcId="{6303FDB2-EFE7-426E-81F9-8155854A8533}" destId="{B04A74DD-8063-47DE-BF9A-1607156898ED}" srcOrd="0" destOrd="8" presId="urn:microsoft.com/office/officeart/2005/8/layout/hList1"/>
    <dgm:cxn modelId="{C3662A8F-9EE9-488F-BA31-2F2E2FDA7D29}" type="presOf" srcId="{0F91C622-EAEF-4522-BD76-94D8C9E54FD0}" destId="{71AC4338-11D5-4533-81FA-BBFF88B341DA}" srcOrd="0" destOrd="4" presId="urn:microsoft.com/office/officeart/2005/8/layout/hList1"/>
    <dgm:cxn modelId="{4C5BFD91-17E4-49C2-A80C-1753C11D8751}" srcId="{64B95826-1A61-43DA-8394-631D104CB8BF}" destId="{118EE1ED-F08F-4155-97AE-6FC759D74107}" srcOrd="0" destOrd="0" parTransId="{C735E7DE-32A4-4EEE-ABE4-7CED04EF3795}" sibTransId="{D22018AF-7F24-4D52-82F8-583B3610F07C}"/>
    <dgm:cxn modelId="{0AC1E892-0364-49C5-887C-F363D8AAE9D8}" srcId="{C885F5EB-06A4-4E35-A2A9-31D264743973}" destId="{BB003174-6DB6-4DB0-8FAE-8D5CA75710B9}" srcOrd="3" destOrd="0" parTransId="{9F96EB76-EACB-4ED4-9CE3-6F66AA4D8A8C}" sibTransId="{BF957077-C8AA-409F-802F-E964CC197C53}"/>
    <dgm:cxn modelId="{DEE20293-157E-40D5-B8A6-6EA0E968217F}" srcId="{64B95826-1A61-43DA-8394-631D104CB8BF}" destId="{D69B5CAF-E01B-43AC-814D-9D6E51311937}" srcOrd="5" destOrd="0" parTransId="{BD7DB60D-64CF-4AAB-BF11-693B26AB4ADD}" sibTransId="{CAA4D793-98E1-45CA-A774-5EBE6695DC66}"/>
    <dgm:cxn modelId="{1F27B79B-F136-4229-92DF-354CA69531CD}" type="presOf" srcId="{64B95826-1A61-43DA-8394-631D104CB8BF}" destId="{8BD65F5B-4420-41DC-BFCD-B130B67EEDA2}" srcOrd="0" destOrd="0" presId="urn:microsoft.com/office/officeart/2005/8/layout/hList1"/>
    <dgm:cxn modelId="{0FE61CA9-67CE-42FD-907C-D881A12C3DBC}" srcId="{C885F5EB-06A4-4E35-A2A9-31D264743973}" destId="{52387816-9BBC-499D-AD0E-A72ABE0B43CF}" srcOrd="2" destOrd="0" parTransId="{1196C4C1-2272-4C9A-AE17-046C78023862}" sibTransId="{B1011BEE-CD19-44D1-815F-DEDFCB692E01}"/>
    <dgm:cxn modelId="{41E60DAE-5E97-48AF-9D19-F6918212BF09}" type="presOf" srcId="{011DF056-AA1D-42A5-926C-1084A320EB9A}" destId="{149E214F-A51F-4661-883A-709C1E96368B}" srcOrd="0" destOrd="1" presId="urn:microsoft.com/office/officeart/2005/8/layout/hList1"/>
    <dgm:cxn modelId="{5346D5AE-8336-4C27-AB4A-0884F1C10B12}" type="presOf" srcId="{1CB9514C-9237-4E23-92FB-CA9CE7BBB4A6}" destId="{B04A74DD-8063-47DE-BF9A-1607156898ED}" srcOrd="0" destOrd="5" presId="urn:microsoft.com/office/officeart/2005/8/layout/hList1"/>
    <dgm:cxn modelId="{A8E698B0-58BA-48D8-82EC-480A2D1DFA78}" type="presOf" srcId="{DE30BF85-D118-4A7C-ADCF-4F9B76F88526}" destId="{FC6F0404-CD64-48DE-BDA3-9668FFACEC28}" srcOrd="0" destOrd="0" presId="urn:microsoft.com/office/officeart/2005/8/layout/hList1"/>
    <dgm:cxn modelId="{372183B8-DB0A-4DA1-BD9E-BF97DD522BAA}" type="presOf" srcId="{BB003174-6DB6-4DB0-8FAE-8D5CA75710B9}" destId="{B04A74DD-8063-47DE-BF9A-1607156898ED}" srcOrd="0" destOrd="3" presId="urn:microsoft.com/office/officeart/2005/8/layout/hList1"/>
    <dgm:cxn modelId="{0AD116BB-1A4A-4D7D-B25A-8AC7EF4CF4D1}" srcId="{DCA21777-659A-42D3-8D4B-887A33BB7A1C}" destId="{BAA37CBA-D201-407D-B65A-2C975E3829CF}" srcOrd="7" destOrd="0" parTransId="{1ED0552F-2416-4610-8CE0-B75BB86CB604}" sibTransId="{6EC86C1C-C65A-4686-8B75-4F9D8C3D308C}"/>
    <dgm:cxn modelId="{C8F1D6BF-FA8A-43EC-8C12-8C27C90C5331}" srcId="{64B95826-1A61-43DA-8394-631D104CB8BF}" destId="{8B0AAD37-090E-4E39-8D55-B7D2CCCA67BC}" srcOrd="6" destOrd="0" parTransId="{BA87CC27-3CC9-4C5C-A760-6E646D9A3BAF}" sibTransId="{F86ADC30-8BD2-40CB-9345-9D988E541B27}"/>
    <dgm:cxn modelId="{FA7D9FC8-2CE7-4566-9A27-87EF988A492C}" type="presOf" srcId="{D573F72A-BA61-4696-8DAF-9D9159AD39F2}" destId="{71AC4338-11D5-4533-81FA-BBFF88B341DA}" srcOrd="0" destOrd="2" presId="urn:microsoft.com/office/officeart/2005/8/layout/hList1"/>
    <dgm:cxn modelId="{B23B56CC-E867-4215-81BB-4BF8C2006B7B}" type="presOf" srcId="{DCA21777-659A-42D3-8D4B-887A33BB7A1C}" destId="{386AE2EA-7674-4B75-8071-9B9455157683}" srcOrd="0" destOrd="0" presId="urn:microsoft.com/office/officeart/2005/8/layout/hList1"/>
    <dgm:cxn modelId="{4B639FCF-009A-452C-A025-FE9823297F25}" srcId="{C885F5EB-06A4-4E35-A2A9-31D264743973}" destId="{34FCDBE8-62EC-497E-B860-05A36CD32987}" srcOrd="4" destOrd="0" parTransId="{0C375686-B5E8-49EA-84DC-8B698BDA310E}" sibTransId="{6D1D256D-0762-4967-A2DE-B97711D5CF2C}"/>
    <dgm:cxn modelId="{354821D5-2F7C-495C-9C44-2EBC6E805600}" srcId="{DCA21777-659A-42D3-8D4B-887A33BB7A1C}" destId="{D573F72A-BA61-4696-8DAF-9D9159AD39F2}" srcOrd="2" destOrd="0" parTransId="{6A25CDBC-4FEA-414B-BE49-2B26B4D28C59}" sibTransId="{5A06BE55-9A14-4930-97D2-2ABDFC280992}"/>
    <dgm:cxn modelId="{AC2A0EDB-0707-4B6B-9E8F-A483E701029A}" type="presOf" srcId="{D69B5CAF-E01B-43AC-814D-9D6E51311937}" destId="{149E214F-A51F-4661-883A-709C1E96368B}" srcOrd="0" destOrd="5" presId="urn:microsoft.com/office/officeart/2005/8/layout/hList1"/>
    <dgm:cxn modelId="{E24759E6-8DEB-4032-B487-7995324D5580}" type="presOf" srcId="{053CBDA0-3200-44D5-9D96-829FB2789F59}" destId="{71AC4338-11D5-4533-81FA-BBFF88B341DA}" srcOrd="0" destOrd="0" presId="urn:microsoft.com/office/officeart/2005/8/layout/hList1"/>
    <dgm:cxn modelId="{9FD296E8-ECD0-469E-B5D6-F2504841C026}" srcId="{DCA21777-659A-42D3-8D4B-887A33BB7A1C}" destId="{CE828AC3-9064-497C-9CA0-084BC0AACC3A}" srcOrd="6" destOrd="0" parTransId="{68CC7287-4C70-49D3-90DD-1F0297D43940}" sibTransId="{134D9B23-0292-4793-9719-4F96C679CE84}"/>
    <dgm:cxn modelId="{293EADEA-E50C-450C-B60B-6D0CD7EF31CD}" srcId="{C885F5EB-06A4-4E35-A2A9-31D264743973}" destId="{1CB9514C-9237-4E23-92FB-CA9CE7BBB4A6}" srcOrd="5" destOrd="0" parTransId="{9FAC0F1D-B6A1-498B-B9C7-7A69705DE321}" sibTransId="{9C1774CD-DF89-4B39-B472-70F2FDFCBBBC}"/>
    <dgm:cxn modelId="{80D010EF-8565-4105-99F7-46BC423C3CA7}" type="presOf" srcId="{04219C61-F5FB-494F-93DA-0F3229DD8451}" destId="{149E214F-A51F-4661-883A-709C1E96368B}" srcOrd="0" destOrd="3" presId="urn:microsoft.com/office/officeart/2005/8/layout/hList1"/>
    <dgm:cxn modelId="{C9FD6CEF-045F-4CEB-BCDD-202872DFD696}" type="presOf" srcId="{245890D7-2C71-4912-AB50-6FBC210C81AC}" destId="{71AC4338-11D5-4533-81FA-BBFF88B341DA}" srcOrd="0" destOrd="5" presId="urn:microsoft.com/office/officeart/2005/8/layout/hList1"/>
    <dgm:cxn modelId="{DAB879EF-940C-48AF-89E1-61F30988D761}" type="presOf" srcId="{34FCDBE8-62EC-497E-B860-05A36CD32987}" destId="{B04A74DD-8063-47DE-BF9A-1607156898ED}" srcOrd="0" destOrd="4" presId="urn:microsoft.com/office/officeart/2005/8/layout/hList1"/>
    <dgm:cxn modelId="{B8A736FA-1888-4C2E-B237-9E4807E80153}" srcId="{DE30BF85-D118-4A7C-ADCF-4F9B76F88526}" destId="{DCA21777-659A-42D3-8D4B-887A33BB7A1C}" srcOrd="2" destOrd="0" parTransId="{44B6A3FE-9D7E-479C-BED9-DEDC8A33833E}" sibTransId="{C60781E5-7AAE-4DD4-B257-D42730D86E5A}"/>
    <dgm:cxn modelId="{FE9E4AFA-D435-454B-9F96-7C76B799BC25}" type="presOf" srcId="{8B0AAD37-090E-4E39-8D55-B7D2CCCA67BC}" destId="{149E214F-A51F-4661-883A-709C1E96368B}" srcOrd="0" destOrd="6" presId="urn:microsoft.com/office/officeart/2005/8/layout/hList1"/>
    <dgm:cxn modelId="{21ABEDFF-45D3-49C3-A83F-A453DB026EE5}" type="presOf" srcId="{52387816-9BBC-499D-AD0E-A72ABE0B43CF}" destId="{B04A74DD-8063-47DE-BF9A-1607156898ED}" srcOrd="0" destOrd="2" presId="urn:microsoft.com/office/officeart/2005/8/layout/hList1"/>
    <dgm:cxn modelId="{4EC1F231-25AF-4861-9CF3-6ED8D8F0BD61}" type="presParOf" srcId="{FC6F0404-CD64-48DE-BDA3-9668FFACEC28}" destId="{617363CB-617C-4C5B-A51E-311F4A98EAB3}" srcOrd="0" destOrd="0" presId="urn:microsoft.com/office/officeart/2005/8/layout/hList1"/>
    <dgm:cxn modelId="{7651EA43-77D6-4E6F-93F5-40D7ED23CED4}" type="presParOf" srcId="{617363CB-617C-4C5B-A51E-311F4A98EAB3}" destId="{9AF7FA47-CAD3-4386-A103-003FC05BEB90}" srcOrd="0" destOrd="0" presId="urn:microsoft.com/office/officeart/2005/8/layout/hList1"/>
    <dgm:cxn modelId="{B1CE5DE7-DD9F-4C14-AE2D-2EFBA1141556}" type="presParOf" srcId="{617363CB-617C-4C5B-A51E-311F4A98EAB3}" destId="{B04A74DD-8063-47DE-BF9A-1607156898ED}" srcOrd="1" destOrd="0" presId="urn:microsoft.com/office/officeart/2005/8/layout/hList1"/>
    <dgm:cxn modelId="{339B80B3-7A2D-4D96-AB7A-2839F36837D9}" type="presParOf" srcId="{FC6F0404-CD64-48DE-BDA3-9668FFACEC28}" destId="{64232333-6E0F-4BB1-9248-D2FB9E04B679}" srcOrd="1" destOrd="0" presId="urn:microsoft.com/office/officeart/2005/8/layout/hList1"/>
    <dgm:cxn modelId="{4B51FDD9-DC1C-4DF0-B014-F7AA4ED26F29}" type="presParOf" srcId="{FC6F0404-CD64-48DE-BDA3-9668FFACEC28}" destId="{763187CD-14A5-4CFC-931D-9283D2B77A3F}" srcOrd="2" destOrd="0" presId="urn:microsoft.com/office/officeart/2005/8/layout/hList1"/>
    <dgm:cxn modelId="{86824982-4DAE-4DB6-A480-5B9C2BA33131}" type="presParOf" srcId="{763187CD-14A5-4CFC-931D-9283D2B77A3F}" destId="{8BD65F5B-4420-41DC-BFCD-B130B67EEDA2}" srcOrd="0" destOrd="0" presId="urn:microsoft.com/office/officeart/2005/8/layout/hList1"/>
    <dgm:cxn modelId="{AE8339CB-05BB-4B5E-A2A1-2095B2CA0F85}" type="presParOf" srcId="{763187CD-14A5-4CFC-931D-9283D2B77A3F}" destId="{149E214F-A51F-4661-883A-709C1E96368B}" srcOrd="1" destOrd="0" presId="urn:microsoft.com/office/officeart/2005/8/layout/hList1"/>
    <dgm:cxn modelId="{5644741E-710F-4A28-970E-4B122D623752}" type="presParOf" srcId="{FC6F0404-CD64-48DE-BDA3-9668FFACEC28}" destId="{5A982AA1-540F-4C9F-A2B6-4242B14A9181}" srcOrd="3" destOrd="0" presId="urn:microsoft.com/office/officeart/2005/8/layout/hList1"/>
    <dgm:cxn modelId="{ECD5D91A-7151-49BE-B98D-B0C873A5E2A3}" type="presParOf" srcId="{FC6F0404-CD64-48DE-BDA3-9668FFACEC28}" destId="{7C3396DC-F770-4F85-9A0A-1BE133DB8EC9}" srcOrd="4" destOrd="0" presId="urn:microsoft.com/office/officeart/2005/8/layout/hList1"/>
    <dgm:cxn modelId="{4A9E9718-DACE-41F2-8C04-A41BAF58C31E}" type="presParOf" srcId="{7C3396DC-F770-4F85-9A0A-1BE133DB8EC9}" destId="{386AE2EA-7674-4B75-8071-9B9455157683}" srcOrd="0" destOrd="0" presId="urn:microsoft.com/office/officeart/2005/8/layout/hList1"/>
    <dgm:cxn modelId="{55DEBAF9-0535-47D1-A6F9-758DD21E8F23}" type="presParOf" srcId="{7C3396DC-F770-4F85-9A0A-1BE133DB8EC9}" destId="{71AC4338-11D5-4533-81FA-BBFF88B341D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FF6AF9-A100-4341-8786-1090453E9C4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pt-BR"/>
        </a:p>
      </dgm:t>
    </dgm:pt>
    <dgm:pt modelId="{469A5B47-8F7E-4F77-9873-A5B783954072}">
      <dgm:prSet phldrT="[Texto]" custT="1"/>
      <dgm:spPr/>
      <dgm:t>
        <a:bodyPr/>
        <a:lstStyle/>
        <a:p>
          <a:r>
            <a:rPr lang="pt-BR" sz="2400" b="1"/>
            <a:t>PRODUTOS PARA A SAÚDE</a:t>
          </a:r>
        </a:p>
      </dgm:t>
    </dgm:pt>
    <dgm:pt modelId="{017F3BB1-8662-4652-B826-4BE41E24F1EF}" type="parTrans" cxnId="{3F7DDD9F-D767-40C3-8A2A-F3F6C0C2A3EE}">
      <dgm:prSet/>
      <dgm:spPr/>
      <dgm:t>
        <a:bodyPr/>
        <a:lstStyle/>
        <a:p>
          <a:endParaRPr lang="pt-BR"/>
        </a:p>
      </dgm:t>
    </dgm:pt>
    <dgm:pt modelId="{737DAF7F-E37E-4E04-A78B-36F588956A62}" type="sibTrans" cxnId="{3F7DDD9F-D767-40C3-8A2A-F3F6C0C2A3EE}">
      <dgm:prSet/>
      <dgm:spPr/>
      <dgm:t>
        <a:bodyPr/>
        <a:lstStyle/>
        <a:p>
          <a:endParaRPr lang="pt-BR"/>
        </a:p>
      </dgm:t>
    </dgm:pt>
    <dgm:pt modelId="{C57211EE-3EB5-44B0-9EC4-564A3C4030B5}">
      <dgm:prSet phldrT="[Texto]" custT="1"/>
      <dgm:spPr/>
      <dgm:t>
        <a:bodyPr/>
        <a:lstStyle/>
        <a:p>
          <a:pPr algn="ctr">
            <a:buNone/>
          </a:pPr>
          <a:r>
            <a:rPr lang="pt-BR" sz="1600"/>
            <a:t>TOTAL DE 8 TEMAS, DENTRE ELES:</a:t>
          </a:r>
        </a:p>
      </dgm:t>
    </dgm:pt>
    <dgm:pt modelId="{17FA59FE-E7E7-4056-A245-83752035DAEF}" type="parTrans" cxnId="{7B372FF4-8B94-40A4-83F5-ABD900B67B67}">
      <dgm:prSet/>
      <dgm:spPr/>
      <dgm:t>
        <a:bodyPr/>
        <a:lstStyle/>
        <a:p>
          <a:endParaRPr lang="pt-BR"/>
        </a:p>
      </dgm:t>
    </dgm:pt>
    <dgm:pt modelId="{52CD1C93-FE92-4BB4-9DFB-5A87A529196E}" type="sibTrans" cxnId="{7B372FF4-8B94-40A4-83F5-ABD900B67B67}">
      <dgm:prSet/>
      <dgm:spPr/>
      <dgm:t>
        <a:bodyPr/>
        <a:lstStyle/>
        <a:p>
          <a:endParaRPr lang="pt-BR"/>
        </a:p>
      </dgm:t>
    </dgm:pt>
    <dgm:pt modelId="{8768577D-F30C-4065-BB55-E2A1C49CA633}">
      <dgm:prSet phldrT="[Texto]" custT="1"/>
      <dgm:spPr/>
      <dgm:t>
        <a:bodyPr/>
        <a:lstStyle/>
        <a:p>
          <a:r>
            <a:rPr lang="pt-BR" sz="2400" b="1"/>
            <a:t>SANEANTES</a:t>
          </a:r>
        </a:p>
      </dgm:t>
    </dgm:pt>
    <dgm:pt modelId="{850FA75D-DE89-4C2E-BC14-54380A089943}" type="parTrans" cxnId="{ABC77F99-8E74-420A-ACC4-045BA3912A8F}">
      <dgm:prSet/>
      <dgm:spPr/>
      <dgm:t>
        <a:bodyPr/>
        <a:lstStyle/>
        <a:p>
          <a:endParaRPr lang="pt-BR"/>
        </a:p>
      </dgm:t>
    </dgm:pt>
    <dgm:pt modelId="{4E680597-6C15-403F-ABCF-D20A2F1E327D}" type="sibTrans" cxnId="{ABC77F99-8E74-420A-ACC4-045BA3912A8F}">
      <dgm:prSet/>
      <dgm:spPr/>
      <dgm:t>
        <a:bodyPr/>
        <a:lstStyle/>
        <a:p>
          <a:endParaRPr lang="pt-BR"/>
        </a:p>
      </dgm:t>
    </dgm:pt>
    <dgm:pt modelId="{E28A9642-66A0-4580-8352-53188801939F}">
      <dgm:prSet phldrT="[Texto]" custT="1"/>
      <dgm:spPr/>
      <dgm:t>
        <a:bodyPr/>
        <a:lstStyle/>
        <a:p>
          <a:pPr algn="ctr">
            <a:buNone/>
          </a:pPr>
          <a:r>
            <a:rPr lang="pt-BR" sz="1600"/>
            <a:t>TOTAL DE 2 TEMAS:</a:t>
          </a:r>
        </a:p>
      </dgm:t>
    </dgm:pt>
    <dgm:pt modelId="{66B929A6-5123-44C2-BA0D-DDEFF01F39ED}" type="parTrans" cxnId="{AD2C4EE7-18A5-453F-A294-C1DDFA92BD45}">
      <dgm:prSet/>
      <dgm:spPr/>
      <dgm:t>
        <a:bodyPr/>
        <a:lstStyle/>
        <a:p>
          <a:endParaRPr lang="pt-BR"/>
        </a:p>
      </dgm:t>
    </dgm:pt>
    <dgm:pt modelId="{AF764E80-FCB6-4690-8A9A-3BE4736C1233}" type="sibTrans" cxnId="{AD2C4EE7-18A5-453F-A294-C1DDFA92BD45}">
      <dgm:prSet/>
      <dgm:spPr/>
      <dgm:t>
        <a:bodyPr/>
        <a:lstStyle/>
        <a:p>
          <a:endParaRPr lang="pt-BR"/>
        </a:p>
      </dgm:t>
    </dgm:pt>
    <dgm:pt modelId="{B66FA9B3-8CFE-4AD5-BF75-77398CB430E7}">
      <dgm:prSet phldrT="[Texto]" custT="1"/>
      <dgm:spPr/>
      <dgm:t>
        <a:bodyPr/>
        <a:lstStyle/>
        <a:p>
          <a:r>
            <a:rPr lang="pt-BR" sz="2400" b="1"/>
            <a:t>SANGUE, TECIDOS, CÉLULAS E ÓRGÃOS</a:t>
          </a:r>
        </a:p>
      </dgm:t>
    </dgm:pt>
    <dgm:pt modelId="{0080A9D9-F6A8-4D31-9F61-0E2EF76127B8}" type="parTrans" cxnId="{34E8FEDE-700B-44A7-B35F-6932259104E9}">
      <dgm:prSet/>
      <dgm:spPr/>
      <dgm:t>
        <a:bodyPr/>
        <a:lstStyle/>
        <a:p>
          <a:endParaRPr lang="pt-BR"/>
        </a:p>
      </dgm:t>
    </dgm:pt>
    <dgm:pt modelId="{65B65552-F772-4259-BA07-DD99E4CC4143}" type="sibTrans" cxnId="{34E8FEDE-700B-44A7-B35F-6932259104E9}">
      <dgm:prSet/>
      <dgm:spPr/>
      <dgm:t>
        <a:bodyPr/>
        <a:lstStyle/>
        <a:p>
          <a:endParaRPr lang="pt-BR"/>
        </a:p>
      </dgm:t>
    </dgm:pt>
    <dgm:pt modelId="{9C2C67B4-5915-489F-9DF8-0635FA7E934C}">
      <dgm:prSet phldrT="[Texto]" custT="1"/>
      <dgm:spPr/>
      <dgm:t>
        <a:bodyPr/>
        <a:lstStyle/>
        <a:p>
          <a:pPr algn="ctr">
            <a:buNone/>
          </a:pPr>
          <a:r>
            <a:rPr lang="pt-BR" sz="1600"/>
            <a:t>TOTAL DE 3 TEMAS:</a:t>
          </a:r>
        </a:p>
      </dgm:t>
    </dgm:pt>
    <dgm:pt modelId="{69D91DD4-6296-44D6-AD2B-4CAEE736434E}" type="parTrans" cxnId="{9338AEB6-4EC4-48C1-B7DD-4DF201C1B192}">
      <dgm:prSet/>
      <dgm:spPr/>
      <dgm:t>
        <a:bodyPr/>
        <a:lstStyle/>
        <a:p>
          <a:endParaRPr lang="pt-BR"/>
        </a:p>
      </dgm:t>
    </dgm:pt>
    <dgm:pt modelId="{8C594E5F-865A-4ABA-AD73-D534119C4BD9}" type="sibTrans" cxnId="{9338AEB6-4EC4-48C1-B7DD-4DF201C1B192}">
      <dgm:prSet/>
      <dgm:spPr/>
      <dgm:t>
        <a:bodyPr/>
        <a:lstStyle/>
        <a:p>
          <a:endParaRPr lang="pt-BR"/>
        </a:p>
      </dgm:t>
    </dgm:pt>
    <dgm:pt modelId="{B7854F0B-B426-4024-AFC8-0EEEBE786807}">
      <dgm:prSet phldrT="[Texto]" custT="1"/>
      <dgm:spPr/>
      <dgm:t>
        <a:bodyPr/>
        <a:lstStyle/>
        <a:p>
          <a:pPr algn="l"/>
          <a:r>
            <a:rPr lang="pt-BR" sz="1400"/>
            <a:t>Atualização do marco regulatório sobre pigmentos para tatuagem </a:t>
          </a:r>
        </a:p>
      </dgm:t>
    </dgm:pt>
    <dgm:pt modelId="{D4B177D2-95BA-4DFD-9207-DC4BD776FC9D}" type="parTrans" cxnId="{5C1BC2FC-ED99-4356-9C56-F23DE1AD2486}">
      <dgm:prSet/>
      <dgm:spPr/>
      <dgm:t>
        <a:bodyPr/>
        <a:lstStyle/>
        <a:p>
          <a:endParaRPr lang="pt-BR"/>
        </a:p>
      </dgm:t>
    </dgm:pt>
    <dgm:pt modelId="{458822D6-9382-4A29-B780-C4618043A45E}" type="sibTrans" cxnId="{5C1BC2FC-ED99-4356-9C56-F23DE1AD2486}">
      <dgm:prSet/>
      <dgm:spPr/>
      <dgm:t>
        <a:bodyPr/>
        <a:lstStyle/>
        <a:p>
          <a:endParaRPr lang="pt-BR"/>
        </a:p>
      </dgm:t>
    </dgm:pt>
    <dgm:pt modelId="{9DD5EBDA-BBB6-4A8B-BA60-CE95DC5D6F14}">
      <dgm:prSet phldrT="[Texto]" custT="1"/>
      <dgm:spPr/>
      <dgm:t>
        <a:bodyPr/>
        <a:lstStyle/>
        <a:p>
          <a:pPr algn="l"/>
          <a:r>
            <a:rPr lang="pt-BR" sz="1400"/>
            <a:t>Elaboração de marco legal para as alterações pós registro de produtos de terapia avançada</a:t>
          </a:r>
        </a:p>
      </dgm:t>
    </dgm:pt>
    <dgm:pt modelId="{7AAA88B7-AFD4-4C6A-9020-0C8D7DD835E8}" type="parTrans" cxnId="{E6A8F982-7EE0-4DE6-9478-DAE5295F715C}">
      <dgm:prSet/>
      <dgm:spPr/>
      <dgm:t>
        <a:bodyPr/>
        <a:lstStyle/>
        <a:p>
          <a:endParaRPr lang="pt-BR"/>
        </a:p>
      </dgm:t>
    </dgm:pt>
    <dgm:pt modelId="{9485731B-2EDE-4813-A422-7392E40BF9A9}" type="sibTrans" cxnId="{E6A8F982-7EE0-4DE6-9478-DAE5295F715C}">
      <dgm:prSet/>
      <dgm:spPr/>
      <dgm:t>
        <a:bodyPr/>
        <a:lstStyle/>
        <a:p>
          <a:endParaRPr lang="pt-BR"/>
        </a:p>
      </dgm:t>
    </dgm:pt>
    <dgm:pt modelId="{78C2C6FF-057C-4084-A7EB-C06BC2C50615}">
      <dgm:prSet phldrT="[Texto]" custT="1"/>
      <dgm:spPr/>
      <dgm:t>
        <a:bodyPr/>
        <a:lstStyle/>
        <a:p>
          <a:pPr algn="ctr">
            <a:buNone/>
          </a:pPr>
          <a:endParaRPr lang="pt-BR" sz="1400"/>
        </a:p>
      </dgm:t>
    </dgm:pt>
    <dgm:pt modelId="{6C514CFD-A1AD-442E-A265-9E5163A4D0ED}" type="parTrans" cxnId="{3B6E0061-BF52-44B8-BE87-A3551E2F7786}">
      <dgm:prSet/>
      <dgm:spPr/>
      <dgm:t>
        <a:bodyPr/>
        <a:lstStyle/>
        <a:p>
          <a:endParaRPr lang="pt-BR"/>
        </a:p>
      </dgm:t>
    </dgm:pt>
    <dgm:pt modelId="{134E8C0C-C11C-4924-9146-2381CA8E2A65}" type="sibTrans" cxnId="{3B6E0061-BF52-44B8-BE87-A3551E2F7786}">
      <dgm:prSet/>
      <dgm:spPr/>
      <dgm:t>
        <a:bodyPr/>
        <a:lstStyle/>
        <a:p>
          <a:endParaRPr lang="pt-BR"/>
        </a:p>
      </dgm:t>
    </dgm:pt>
    <dgm:pt modelId="{B152DFE4-5E2E-4045-81D8-BFFF11A7B393}">
      <dgm:prSet phldrT="[Texto]" custT="1"/>
      <dgm:spPr/>
      <dgm:t>
        <a:bodyPr/>
        <a:lstStyle/>
        <a:p>
          <a:pPr algn="l"/>
          <a:r>
            <a:rPr lang="pt-BR" sz="1400"/>
            <a:t>Requisitos para a regularização de agentes biológicos (macroorganismos) para fins de controle de vetores e patógenos em ambientes urbanos</a:t>
          </a:r>
        </a:p>
      </dgm:t>
    </dgm:pt>
    <dgm:pt modelId="{EEB1AF61-6763-4D05-A978-B0445E25D052}" type="parTrans" cxnId="{4AAD4209-7F13-4D86-A083-6E13FF75D5A5}">
      <dgm:prSet/>
      <dgm:spPr/>
      <dgm:t>
        <a:bodyPr/>
        <a:lstStyle/>
        <a:p>
          <a:endParaRPr lang="pt-BR"/>
        </a:p>
      </dgm:t>
    </dgm:pt>
    <dgm:pt modelId="{0CC6E2F4-16AF-420B-828A-4F520453A88C}" type="sibTrans" cxnId="{4AAD4209-7F13-4D86-A083-6E13FF75D5A5}">
      <dgm:prSet/>
      <dgm:spPr/>
      <dgm:t>
        <a:bodyPr/>
        <a:lstStyle/>
        <a:p>
          <a:endParaRPr lang="pt-BR"/>
        </a:p>
      </dgm:t>
    </dgm:pt>
    <dgm:pt modelId="{6EC6C371-8D2F-4EA9-8FA5-F560A3F20DC7}">
      <dgm:prSet phldrT="[Texto]" custT="1"/>
      <dgm:spPr/>
      <dgm:t>
        <a:bodyPr/>
        <a:lstStyle/>
        <a:p>
          <a:pPr algn="ctr">
            <a:buNone/>
          </a:pPr>
          <a:endParaRPr lang="pt-BR" sz="1600"/>
        </a:p>
      </dgm:t>
    </dgm:pt>
    <dgm:pt modelId="{3CBEB5B4-D638-42F0-9A6F-67FCC02B0A7A}" type="parTrans" cxnId="{A0F63C6C-1F08-4CCD-BD49-6167EA6C9639}">
      <dgm:prSet/>
      <dgm:spPr/>
      <dgm:t>
        <a:bodyPr/>
        <a:lstStyle/>
        <a:p>
          <a:endParaRPr lang="pt-BR"/>
        </a:p>
      </dgm:t>
    </dgm:pt>
    <dgm:pt modelId="{FA181894-B86A-4E9B-A98F-5ECCC5EAB2FA}" type="sibTrans" cxnId="{A0F63C6C-1F08-4CCD-BD49-6167EA6C9639}">
      <dgm:prSet/>
      <dgm:spPr/>
      <dgm:t>
        <a:bodyPr/>
        <a:lstStyle/>
        <a:p>
          <a:endParaRPr lang="pt-BR"/>
        </a:p>
      </dgm:t>
    </dgm:pt>
    <dgm:pt modelId="{298A786A-0FDF-4C24-AF7A-005C263E191B}">
      <dgm:prSet phldrT="[Texto]" custT="1"/>
      <dgm:spPr/>
      <dgm:t>
        <a:bodyPr/>
        <a:lstStyle/>
        <a:p>
          <a:pPr algn="l"/>
          <a:r>
            <a:rPr lang="pt-BR" sz="1400"/>
            <a:t>Revisão da regularização de software como dispositivo médico</a:t>
          </a:r>
        </a:p>
      </dgm:t>
    </dgm:pt>
    <dgm:pt modelId="{480A9196-A18F-4B4C-923F-13997729A83A}" type="parTrans" cxnId="{628CCA67-60E0-4244-ABEB-A67DAE955364}">
      <dgm:prSet/>
      <dgm:spPr/>
      <dgm:t>
        <a:bodyPr/>
        <a:lstStyle/>
        <a:p>
          <a:endParaRPr lang="pt-BR"/>
        </a:p>
      </dgm:t>
    </dgm:pt>
    <dgm:pt modelId="{33F073CE-3E45-4E87-AD86-01DF361682BE}" type="sibTrans" cxnId="{628CCA67-60E0-4244-ABEB-A67DAE955364}">
      <dgm:prSet/>
      <dgm:spPr/>
      <dgm:t>
        <a:bodyPr/>
        <a:lstStyle/>
        <a:p>
          <a:endParaRPr lang="pt-BR"/>
        </a:p>
      </dgm:t>
    </dgm:pt>
    <dgm:pt modelId="{5C7E8377-F073-4522-A206-8AF9CE9078BA}">
      <dgm:prSet phldrT="[Texto]" custT="1"/>
      <dgm:spPr/>
      <dgm:t>
        <a:bodyPr/>
        <a:lstStyle/>
        <a:p>
          <a:pPr algn="l"/>
          <a:endParaRPr lang="pt-BR" sz="1400"/>
        </a:p>
      </dgm:t>
    </dgm:pt>
    <dgm:pt modelId="{58F36B66-7B2B-4482-BD4E-B3896294FF9C}" type="parTrans" cxnId="{DBE8E352-A3A0-473A-B864-E24D43159DF6}">
      <dgm:prSet/>
      <dgm:spPr/>
      <dgm:t>
        <a:bodyPr/>
        <a:lstStyle/>
        <a:p>
          <a:endParaRPr lang="pt-BR"/>
        </a:p>
      </dgm:t>
    </dgm:pt>
    <dgm:pt modelId="{F328F61F-9B82-48BE-B55B-CE8680341EB2}" type="sibTrans" cxnId="{DBE8E352-A3A0-473A-B864-E24D43159DF6}">
      <dgm:prSet/>
      <dgm:spPr/>
      <dgm:t>
        <a:bodyPr/>
        <a:lstStyle/>
        <a:p>
          <a:endParaRPr lang="pt-BR"/>
        </a:p>
      </dgm:t>
    </dgm:pt>
    <dgm:pt modelId="{A7479A64-D81F-4FD5-A1C5-E4E97FEFAC2B}">
      <dgm:prSet phldrT="[Texto]" custT="1"/>
      <dgm:spPr/>
      <dgm:t>
        <a:bodyPr/>
        <a:lstStyle/>
        <a:p>
          <a:pPr algn="l"/>
          <a:endParaRPr lang="pt-BR" sz="1400"/>
        </a:p>
      </dgm:t>
    </dgm:pt>
    <dgm:pt modelId="{1B17D2E1-99F5-4CAD-A912-1C4C7D6D67EE}" type="parTrans" cxnId="{655CE833-48C4-46B4-8BD3-8E6491B1B91A}">
      <dgm:prSet/>
      <dgm:spPr/>
      <dgm:t>
        <a:bodyPr/>
        <a:lstStyle/>
        <a:p>
          <a:endParaRPr lang="pt-BR"/>
        </a:p>
      </dgm:t>
    </dgm:pt>
    <dgm:pt modelId="{C4553A71-04F4-44EA-BBAC-21A14678526C}" type="sibTrans" cxnId="{655CE833-48C4-46B4-8BD3-8E6491B1B91A}">
      <dgm:prSet/>
      <dgm:spPr/>
      <dgm:t>
        <a:bodyPr/>
        <a:lstStyle/>
        <a:p>
          <a:endParaRPr lang="pt-BR"/>
        </a:p>
      </dgm:t>
    </dgm:pt>
    <dgm:pt modelId="{0663819C-1B58-4400-BE4B-7280C8C5E39D}">
      <dgm:prSet phldrT="[Texto]" custT="1"/>
      <dgm:spPr/>
      <dgm:t>
        <a:bodyPr/>
        <a:lstStyle/>
        <a:p>
          <a:pPr algn="l"/>
          <a:r>
            <a:rPr lang="pt-BR" sz="1400"/>
            <a:t>Ordenamento regulatório de tecnovigilância com foco nas empresas detentoras de registro de produtos para saúde </a:t>
          </a:r>
        </a:p>
      </dgm:t>
    </dgm:pt>
    <dgm:pt modelId="{C4A8B302-6E32-4C67-9301-9F6ED20CBBF1}" type="parTrans" cxnId="{F1328215-9412-498B-B0B5-0DF587E3EFC3}">
      <dgm:prSet/>
      <dgm:spPr/>
      <dgm:t>
        <a:bodyPr/>
        <a:lstStyle/>
        <a:p>
          <a:endParaRPr lang="pt-BR"/>
        </a:p>
      </dgm:t>
    </dgm:pt>
    <dgm:pt modelId="{7BC1DF43-B0C4-4D22-866F-95364AB9D5A3}" type="sibTrans" cxnId="{F1328215-9412-498B-B0B5-0DF587E3EFC3}">
      <dgm:prSet/>
      <dgm:spPr/>
      <dgm:t>
        <a:bodyPr/>
        <a:lstStyle/>
        <a:p>
          <a:endParaRPr lang="pt-BR"/>
        </a:p>
      </dgm:t>
    </dgm:pt>
    <dgm:pt modelId="{72E5B3AB-35EC-4ADD-8A5F-0C471C3FE8AA}">
      <dgm:prSet phldrT="[Texto]" custT="1"/>
      <dgm:spPr/>
      <dgm:t>
        <a:bodyPr/>
        <a:lstStyle/>
        <a:p>
          <a:pPr algn="l"/>
          <a:endParaRPr lang="pt-BR" sz="1400"/>
        </a:p>
      </dgm:t>
    </dgm:pt>
    <dgm:pt modelId="{CEBEE50E-0954-4842-9148-53AF37D9EF4E}" type="parTrans" cxnId="{95A31CC5-E11F-46E5-9A23-9632BE44044F}">
      <dgm:prSet/>
      <dgm:spPr/>
      <dgm:t>
        <a:bodyPr/>
        <a:lstStyle/>
        <a:p>
          <a:endParaRPr lang="pt-BR"/>
        </a:p>
      </dgm:t>
    </dgm:pt>
    <dgm:pt modelId="{844DBBEA-BFA0-4126-8148-188E1417D924}" type="sibTrans" cxnId="{95A31CC5-E11F-46E5-9A23-9632BE44044F}">
      <dgm:prSet/>
      <dgm:spPr/>
      <dgm:t>
        <a:bodyPr/>
        <a:lstStyle/>
        <a:p>
          <a:endParaRPr lang="pt-BR"/>
        </a:p>
      </dgm:t>
    </dgm:pt>
    <dgm:pt modelId="{149DD502-0860-4740-B0E0-663FF152E14B}">
      <dgm:prSet phldrT="[Texto]" custT="1"/>
      <dgm:spPr/>
      <dgm:t>
        <a:bodyPr/>
        <a:lstStyle/>
        <a:p>
          <a:pPr algn="l"/>
          <a:r>
            <a:rPr lang="pt-BR" sz="1400"/>
            <a:t>Vigilância Pós-Uso de Produtos Saneantes </a:t>
          </a:r>
        </a:p>
      </dgm:t>
    </dgm:pt>
    <dgm:pt modelId="{CB8037C0-7CAB-49B6-AACA-E482CDB85468}" type="parTrans" cxnId="{0F4BA598-65E5-408A-A939-1C194A37D33C}">
      <dgm:prSet/>
      <dgm:spPr/>
      <dgm:t>
        <a:bodyPr/>
        <a:lstStyle/>
        <a:p>
          <a:endParaRPr lang="pt-BR"/>
        </a:p>
      </dgm:t>
    </dgm:pt>
    <dgm:pt modelId="{CCBCBF1E-58FD-465A-A8EE-7437D6A4E907}" type="sibTrans" cxnId="{0F4BA598-65E5-408A-A939-1C194A37D33C}">
      <dgm:prSet/>
      <dgm:spPr/>
      <dgm:t>
        <a:bodyPr/>
        <a:lstStyle/>
        <a:p>
          <a:endParaRPr lang="pt-BR"/>
        </a:p>
      </dgm:t>
    </dgm:pt>
    <dgm:pt modelId="{D78E9654-2422-4685-B687-2702D7159528}">
      <dgm:prSet phldrT="[Texto]" custT="1"/>
      <dgm:spPr/>
      <dgm:t>
        <a:bodyPr/>
        <a:lstStyle/>
        <a:p>
          <a:pPr algn="ctr">
            <a:buNone/>
          </a:pPr>
          <a:endParaRPr lang="pt-BR" sz="1600"/>
        </a:p>
      </dgm:t>
    </dgm:pt>
    <dgm:pt modelId="{1AD9FDDD-2D19-494F-ABAC-4085728B94DB}" type="parTrans" cxnId="{F7341DF8-E13E-4B75-AB7C-46AA6CAC3F7D}">
      <dgm:prSet/>
      <dgm:spPr/>
      <dgm:t>
        <a:bodyPr/>
        <a:lstStyle/>
        <a:p>
          <a:endParaRPr lang="pt-BR"/>
        </a:p>
      </dgm:t>
    </dgm:pt>
    <dgm:pt modelId="{2704F801-B0BB-4E14-9433-08600E098608}" type="sibTrans" cxnId="{F7341DF8-E13E-4B75-AB7C-46AA6CAC3F7D}">
      <dgm:prSet/>
      <dgm:spPr/>
      <dgm:t>
        <a:bodyPr/>
        <a:lstStyle/>
        <a:p>
          <a:endParaRPr lang="pt-BR"/>
        </a:p>
      </dgm:t>
    </dgm:pt>
    <dgm:pt modelId="{DEF64387-8C8F-48A1-A48E-B00C61AE4C83}">
      <dgm:prSet phldrT="[Texto]" custT="1"/>
      <dgm:spPr/>
      <dgm:t>
        <a:bodyPr/>
        <a:lstStyle/>
        <a:p>
          <a:pPr algn="l">
            <a:buNone/>
          </a:pPr>
          <a:endParaRPr lang="pt-BR" sz="1400"/>
        </a:p>
      </dgm:t>
    </dgm:pt>
    <dgm:pt modelId="{C3FC913E-7D7B-483A-9E3B-77942F326231}" type="parTrans" cxnId="{8738BF9B-A746-47A2-9F63-51DEC5093AFB}">
      <dgm:prSet/>
      <dgm:spPr/>
      <dgm:t>
        <a:bodyPr/>
        <a:lstStyle/>
        <a:p>
          <a:endParaRPr lang="pt-BR"/>
        </a:p>
      </dgm:t>
    </dgm:pt>
    <dgm:pt modelId="{54B68D18-615E-4071-B2D8-897CEE21E69B}" type="sibTrans" cxnId="{8738BF9B-A746-47A2-9F63-51DEC5093AFB}">
      <dgm:prSet/>
      <dgm:spPr/>
      <dgm:t>
        <a:bodyPr/>
        <a:lstStyle/>
        <a:p>
          <a:endParaRPr lang="pt-BR"/>
        </a:p>
      </dgm:t>
    </dgm:pt>
    <dgm:pt modelId="{8E1F505E-3EB3-4F2D-AC50-D978C317EF6F}">
      <dgm:prSet phldrT="[Texto]" custT="1"/>
      <dgm:spPr/>
      <dgm:t>
        <a:bodyPr/>
        <a:lstStyle/>
        <a:p>
          <a:pPr algn="l"/>
          <a:endParaRPr lang="pt-BR" sz="1400"/>
        </a:p>
      </dgm:t>
    </dgm:pt>
    <dgm:pt modelId="{A9A12C90-FF93-4B9F-8DDD-7FB9F05C339F}" type="parTrans" cxnId="{27F96455-06E2-4ED4-B41A-805BB8C9565C}">
      <dgm:prSet/>
      <dgm:spPr/>
      <dgm:t>
        <a:bodyPr/>
        <a:lstStyle/>
        <a:p>
          <a:endParaRPr lang="pt-BR"/>
        </a:p>
      </dgm:t>
    </dgm:pt>
    <dgm:pt modelId="{9F2986D2-2CCA-495E-8875-AA4C229EBA24}" type="sibTrans" cxnId="{27F96455-06E2-4ED4-B41A-805BB8C9565C}">
      <dgm:prSet/>
      <dgm:spPr/>
      <dgm:t>
        <a:bodyPr/>
        <a:lstStyle/>
        <a:p>
          <a:endParaRPr lang="pt-BR"/>
        </a:p>
      </dgm:t>
    </dgm:pt>
    <dgm:pt modelId="{85B71A5D-FE73-4384-8EF8-3ED09221A751}">
      <dgm:prSet phldrT="[Texto]" custT="1"/>
      <dgm:spPr/>
      <dgm:t>
        <a:bodyPr/>
        <a:lstStyle/>
        <a:p>
          <a:pPr algn="l"/>
          <a:r>
            <a:rPr lang="pt-BR" sz="1400"/>
            <a:t>Boas Práticas em produtos do sangue para fins não transfusionais </a:t>
          </a:r>
        </a:p>
      </dgm:t>
    </dgm:pt>
    <dgm:pt modelId="{9853F71F-B896-4E8E-8639-6D17040B9860}" type="parTrans" cxnId="{D803B72F-E5E9-4FC5-B63F-3280246BCA4F}">
      <dgm:prSet/>
      <dgm:spPr/>
      <dgm:t>
        <a:bodyPr/>
        <a:lstStyle/>
        <a:p>
          <a:endParaRPr lang="pt-BR"/>
        </a:p>
      </dgm:t>
    </dgm:pt>
    <dgm:pt modelId="{418D625E-FA74-4AE9-ABC0-696CFE94B604}" type="sibTrans" cxnId="{D803B72F-E5E9-4FC5-B63F-3280246BCA4F}">
      <dgm:prSet/>
      <dgm:spPr/>
      <dgm:t>
        <a:bodyPr/>
        <a:lstStyle/>
        <a:p>
          <a:endParaRPr lang="pt-BR"/>
        </a:p>
      </dgm:t>
    </dgm:pt>
    <dgm:pt modelId="{4F89685E-59AF-43ED-8A01-F0BF78BF1529}">
      <dgm:prSet phldrT="[Texto]" custT="1"/>
      <dgm:spPr/>
      <dgm:t>
        <a:bodyPr/>
        <a:lstStyle/>
        <a:p>
          <a:pPr algn="l"/>
          <a:endParaRPr lang="pt-BR" sz="1400"/>
        </a:p>
      </dgm:t>
    </dgm:pt>
    <dgm:pt modelId="{7E3FDA3B-5B09-4F6B-B61A-2A282C753C4F}" type="parTrans" cxnId="{5CA80564-61B9-45A0-9CEF-DB61B7BD568B}">
      <dgm:prSet/>
      <dgm:spPr/>
      <dgm:t>
        <a:bodyPr/>
        <a:lstStyle/>
        <a:p>
          <a:endParaRPr lang="pt-BR"/>
        </a:p>
      </dgm:t>
    </dgm:pt>
    <dgm:pt modelId="{3B2C6444-9CDE-40E8-B994-3EEB6AB106DB}" type="sibTrans" cxnId="{5CA80564-61B9-45A0-9CEF-DB61B7BD568B}">
      <dgm:prSet/>
      <dgm:spPr/>
      <dgm:t>
        <a:bodyPr/>
        <a:lstStyle/>
        <a:p>
          <a:endParaRPr lang="pt-BR"/>
        </a:p>
      </dgm:t>
    </dgm:pt>
    <dgm:pt modelId="{4EA04296-9FAE-41EA-B8FE-8EE4FDB0CA3E}">
      <dgm:prSet phldrT="[Texto]" custT="1"/>
      <dgm:spPr/>
      <dgm:t>
        <a:bodyPr/>
        <a:lstStyle/>
        <a:p>
          <a:pPr algn="l"/>
          <a:r>
            <a:rPr lang="pt-BR" sz="1400"/>
            <a:t>Atualização dos requisitos sanitários relativos às Boas Práticas no Ciclo do Sangue </a:t>
          </a:r>
        </a:p>
      </dgm:t>
    </dgm:pt>
    <dgm:pt modelId="{86EE7D84-7186-4634-891C-501DC64EF397}" type="parTrans" cxnId="{EFE9C7AE-49D6-49B2-9ACA-3603F3274A5F}">
      <dgm:prSet/>
      <dgm:spPr/>
      <dgm:t>
        <a:bodyPr/>
        <a:lstStyle/>
        <a:p>
          <a:endParaRPr lang="pt-BR"/>
        </a:p>
      </dgm:t>
    </dgm:pt>
    <dgm:pt modelId="{33ACA916-A6D2-4920-B79D-0D2321DAF508}" type="sibTrans" cxnId="{EFE9C7AE-49D6-49B2-9ACA-3603F3274A5F}">
      <dgm:prSet/>
      <dgm:spPr/>
      <dgm:t>
        <a:bodyPr/>
        <a:lstStyle/>
        <a:p>
          <a:endParaRPr lang="pt-BR"/>
        </a:p>
      </dgm:t>
    </dgm:pt>
    <dgm:pt modelId="{441736C9-4CC7-4FD7-8D1C-8E4CF4970474}">
      <dgm:prSet phldrT="[Texto]" custT="1"/>
      <dgm:spPr/>
      <dgm:t>
        <a:bodyPr/>
        <a:lstStyle/>
        <a:p>
          <a:pPr algn="l"/>
          <a:endParaRPr lang="pt-BR" sz="1400"/>
        </a:p>
      </dgm:t>
    </dgm:pt>
    <dgm:pt modelId="{C348506B-5B27-452D-97D5-7F4322DA834C}" type="parTrans" cxnId="{88493037-84DF-4DFE-B613-E7A0D7620643}">
      <dgm:prSet/>
      <dgm:spPr/>
      <dgm:t>
        <a:bodyPr/>
        <a:lstStyle/>
        <a:p>
          <a:endParaRPr lang="pt-BR"/>
        </a:p>
      </dgm:t>
    </dgm:pt>
    <dgm:pt modelId="{ED05967F-4CC7-4DB5-A785-A071404C2A08}" type="sibTrans" cxnId="{88493037-84DF-4DFE-B613-E7A0D7620643}">
      <dgm:prSet/>
      <dgm:spPr/>
      <dgm:t>
        <a:bodyPr/>
        <a:lstStyle/>
        <a:p>
          <a:endParaRPr lang="pt-BR"/>
        </a:p>
      </dgm:t>
    </dgm:pt>
    <dgm:pt modelId="{FE4F5924-1375-4CDD-8F81-37B7E7A231C2}" type="pres">
      <dgm:prSet presAssocID="{F8FF6AF9-A100-4341-8786-1090453E9C4C}" presName="Name0" presStyleCnt="0">
        <dgm:presLayoutVars>
          <dgm:dir/>
          <dgm:animLvl val="lvl"/>
          <dgm:resizeHandles val="exact"/>
        </dgm:presLayoutVars>
      </dgm:prSet>
      <dgm:spPr/>
    </dgm:pt>
    <dgm:pt modelId="{6E380DE3-D84A-4A8F-8085-A0364A2F87B6}" type="pres">
      <dgm:prSet presAssocID="{469A5B47-8F7E-4F77-9873-A5B783954072}" presName="composite" presStyleCnt="0"/>
      <dgm:spPr/>
    </dgm:pt>
    <dgm:pt modelId="{CB2FB9A6-4C5F-4E8C-9CB2-E2A13069C654}" type="pres">
      <dgm:prSet presAssocID="{469A5B47-8F7E-4F77-9873-A5B783954072}" presName="parTx" presStyleLbl="alignNode1" presStyleIdx="0" presStyleCnt="3">
        <dgm:presLayoutVars>
          <dgm:chMax val="0"/>
          <dgm:chPref val="0"/>
          <dgm:bulletEnabled val="1"/>
        </dgm:presLayoutVars>
      </dgm:prSet>
      <dgm:spPr/>
    </dgm:pt>
    <dgm:pt modelId="{93813880-BA45-4AC4-A96D-FDB811212A7F}" type="pres">
      <dgm:prSet presAssocID="{469A5B47-8F7E-4F77-9873-A5B783954072}" presName="desTx" presStyleLbl="alignAccFollowNode1" presStyleIdx="0" presStyleCnt="3">
        <dgm:presLayoutVars>
          <dgm:bulletEnabled val="1"/>
        </dgm:presLayoutVars>
      </dgm:prSet>
      <dgm:spPr/>
    </dgm:pt>
    <dgm:pt modelId="{49CF26AB-4E32-4415-B61D-7EA266723058}" type="pres">
      <dgm:prSet presAssocID="{737DAF7F-E37E-4E04-A78B-36F588956A62}" presName="space" presStyleCnt="0"/>
      <dgm:spPr/>
    </dgm:pt>
    <dgm:pt modelId="{5DE2F42C-F082-42E8-A84A-C82485936522}" type="pres">
      <dgm:prSet presAssocID="{8768577D-F30C-4065-BB55-E2A1C49CA633}" presName="composite" presStyleCnt="0"/>
      <dgm:spPr/>
    </dgm:pt>
    <dgm:pt modelId="{743C9509-EFCA-4A6D-9078-96FC31EAC527}" type="pres">
      <dgm:prSet presAssocID="{8768577D-F30C-4065-BB55-E2A1C49CA633}" presName="parTx" presStyleLbl="alignNode1" presStyleIdx="1" presStyleCnt="3">
        <dgm:presLayoutVars>
          <dgm:chMax val="0"/>
          <dgm:chPref val="0"/>
          <dgm:bulletEnabled val="1"/>
        </dgm:presLayoutVars>
      </dgm:prSet>
      <dgm:spPr/>
    </dgm:pt>
    <dgm:pt modelId="{CFCD30C7-B599-4F7C-82F8-F9755F8244B8}" type="pres">
      <dgm:prSet presAssocID="{8768577D-F30C-4065-BB55-E2A1C49CA633}" presName="desTx" presStyleLbl="alignAccFollowNode1" presStyleIdx="1" presStyleCnt="3">
        <dgm:presLayoutVars>
          <dgm:bulletEnabled val="1"/>
        </dgm:presLayoutVars>
      </dgm:prSet>
      <dgm:spPr/>
    </dgm:pt>
    <dgm:pt modelId="{53BA0241-2D17-47A7-80E9-213DEE0E788E}" type="pres">
      <dgm:prSet presAssocID="{4E680597-6C15-403F-ABCF-D20A2F1E327D}" presName="space" presStyleCnt="0"/>
      <dgm:spPr/>
    </dgm:pt>
    <dgm:pt modelId="{AD793BC5-421C-4481-ACFF-0E4FCB9EA878}" type="pres">
      <dgm:prSet presAssocID="{B66FA9B3-8CFE-4AD5-BF75-77398CB430E7}" presName="composite" presStyleCnt="0"/>
      <dgm:spPr/>
    </dgm:pt>
    <dgm:pt modelId="{88A3541B-5EF6-4A3A-86E1-C1DE07B97D12}" type="pres">
      <dgm:prSet presAssocID="{B66FA9B3-8CFE-4AD5-BF75-77398CB430E7}" presName="parTx" presStyleLbl="alignNode1" presStyleIdx="2" presStyleCnt="3">
        <dgm:presLayoutVars>
          <dgm:chMax val="0"/>
          <dgm:chPref val="0"/>
          <dgm:bulletEnabled val="1"/>
        </dgm:presLayoutVars>
      </dgm:prSet>
      <dgm:spPr/>
    </dgm:pt>
    <dgm:pt modelId="{FCE9D302-3699-4E51-A9ED-D8D119CF4CD0}" type="pres">
      <dgm:prSet presAssocID="{B66FA9B3-8CFE-4AD5-BF75-77398CB430E7}" presName="desTx" presStyleLbl="alignAccFollowNode1" presStyleIdx="2" presStyleCnt="3">
        <dgm:presLayoutVars>
          <dgm:bulletEnabled val="1"/>
        </dgm:presLayoutVars>
      </dgm:prSet>
      <dgm:spPr/>
    </dgm:pt>
  </dgm:ptLst>
  <dgm:cxnLst>
    <dgm:cxn modelId="{4AAD4209-7F13-4D86-A083-6E13FF75D5A5}" srcId="{8768577D-F30C-4065-BB55-E2A1C49CA633}" destId="{B152DFE4-5E2E-4045-81D8-BFFF11A7B393}" srcOrd="4" destOrd="0" parTransId="{EEB1AF61-6763-4D05-A978-B0445E25D052}" sibTransId="{0CC6E2F4-16AF-420B-828A-4F520453A88C}"/>
    <dgm:cxn modelId="{04185912-4310-403C-AFC2-D09A0CF9640A}" type="presOf" srcId="{441736C9-4CC7-4FD7-8D1C-8E4CF4970474}" destId="{FCE9D302-3699-4E51-A9ED-D8D119CF4CD0}" srcOrd="0" destOrd="5" presId="urn:microsoft.com/office/officeart/2005/8/layout/hList1"/>
    <dgm:cxn modelId="{F1328215-9412-498B-B0B5-0DF587E3EFC3}" srcId="{469A5B47-8F7E-4F77-9873-A5B783954072}" destId="{0663819C-1B58-4400-BE4B-7280C8C5E39D}" srcOrd="6" destOrd="0" parTransId="{C4A8B302-6E32-4C67-9301-9F6ED20CBBF1}" sibTransId="{7BC1DF43-B0C4-4D22-866F-95364AB9D5A3}"/>
    <dgm:cxn modelId="{147E9D16-6BC0-4C7A-AD3C-5B30D79D900A}" type="presOf" srcId="{B7854F0B-B426-4024-AFC8-0EEEBE786807}" destId="{93813880-BA45-4AC4-A96D-FDB811212A7F}" srcOrd="0" destOrd="2" presId="urn:microsoft.com/office/officeart/2005/8/layout/hList1"/>
    <dgm:cxn modelId="{5015C721-C350-48F5-8063-D30509BF9BB0}" type="presOf" srcId="{C57211EE-3EB5-44B0-9EC4-564A3C4030B5}" destId="{93813880-BA45-4AC4-A96D-FDB811212A7F}" srcOrd="0" destOrd="0" presId="urn:microsoft.com/office/officeart/2005/8/layout/hList1"/>
    <dgm:cxn modelId="{04152927-16D8-42C6-96EB-AED4CE40C231}" type="presOf" srcId="{85B71A5D-FE73-4384-8EF8-3ED09221A751}" destId="{FCE9D302-3699-4E51-A9ED-D8D119CF4CD0}" srcOrd="0" destOrd="4" presId="urn:microsoft.com/office/officeart/2005/8/layout/hList1"/>
    <dgm:cxn modelId="{D803B72F-E5E9-4FC5-B63F-3280246BCA4F}" srcId="{B66FA9B3-8CFE-4AD5-BF75-77398CB430E7}" destId="{85B71A5D-FE73-4384-8EF8-3ED09221A751}" srcOrd="4" destOrd="0" parTransId="{9853F71F-B896-4E8E-8639-6D17040B9860}" sibTransId="{418D625E-FA74-4AE9-ABC0-696CFE94B604}"/>
    <dgm:cxn modelId="{655CE833-48C4-46B4-8BD3-8E6491B1B91A}" srcId="{469A5B47-8F7E-4F77-9873-A5B783954072}" destId="{A7479A64-D81F-4FD5-A1C5-E4E97FEFAC2B}" srcOrd="7" destOrd="0" parTransId="{1B17D2E1-99F5-4CAD-A912-1C4C7D6D67EE}" sibTransId="{C4553A71-04F4-44EA-BBAC-21A14678526C}"/>
    <dgm:cxn modelId="{88493037-84DF-4DFE-B613-E7A0D7620643}" srcId="{B66FA9B3-8CFE-4AD5-BF75-77398CB430E7}" destId="{441736C9-4CC7-4FD7-8D1C-8E4CF4970474}" srcOrd="5" destOrd="0" parTransId="{C348506B-5B27-452D-97D5-7F4322DA834C}" sibTransId="{ED05967F-4CC7-4DB5-A785-A071404C2A08}"/>
    <dgm:cxn modelId="{3B6E0061-BF52-44B8-BE87-A3551E2F7786}" srcId="{469A5B47-8F7E-4F77-9873-A5B783954072}" destId="{78C2C6FF-057C-4084-A7EB-C06BC2C50615}" srcOrd="1" destOrd="0" parTransId="{6C514CFD-A1AD-442E-A265-9E5163A4D0ED}" sibTransId="{134E8C0C-C11C-4924-9146-2381CA8E2A65}"/>
    <dgm:cxn modelId="{459C6163-7058-4AD7-B8BD-6560CDDFC5D7}" type="presOf" srcId="{0663819C-1B58-4400-BE4B-7280C8C5E39D}" destId="{93813880-BA45-4AC4-A96D-FDB811212A7F}" srcOrd="0" destOrd="6" presId="urn:microsoft.com/office/officeart/2005/8/layout/hList1"/>
    <dgm:cxn modelId="{5CA80564-61B9-45A0-9CEF-DB61B7BD568B}" srcId="{B66FA9B3-8CFE-4AD5-BF75-77398CB430E7}" destId="{4F89685E-59AF-43ED-8A01-F0BF78BF1529}" srcOrd="3" destOrd="0" parTransId="{7E3FDA3B-5B09-4F6B-B61A-2A282C753C4F}" sibTransId="{3B2C6444-9CDE-40E8-B994-3EEB6AB106DB}"/>
    <dgm:cxn modelId="{EAF5DA65-2876-4153-9F5D-2CE044CA3E6C}" type="presOf" srcId="{E28A9642-66A0-4580-8352-53188801939F}" destId="{CFCD30C7-B599-4F7C-82F8-F9755F8244B8}" srcOrd="0" destOrd="0" presId="urn:microsoft.com/office/officeart/2005/8/layout/hList1"/>
    <dgm:cxn modelId="{1600C666-7AFD-437F-865F-ABE4C64A67FA}" type="presOf" srcId="{8768577D-F30C-4065-BB55-E2A1C49CA633}" destId="{743C9509-EFCA-4A6D-9078-96FC31EAC527}" srcOrd="0" destOrd="0" presId="urn:microsoft.com/office/officeart/2005/8/layout/hList1"/>
    <dgm:cxn modelId="{628CCA67-60E0-4244-ABEB-A67DAE955364}" srcId="{469A5B47-8F7E-4F77-9873-A5B783954072}" destId="{298A786A-0FDF-4C24-AF7A-005C263E191B}" srcOrd="4" destOrd="0" parTransId="{480A9196-A18F-4B4C-923F-13997729A83A}" sibTransId="{33F073CE-3E45-4E87-AD86-01DF361682BE}"/>
    <dgm:cxn modelId="{A0F63C6C-1F08-4CCD-BD49-6167EA6C9639}" srcId="{B66FA9B3-8CFE-4AD5-BF75-77398CB430E7}" destId="{6EC6C371-8D2F-4EA9-8FA5-F560A3F20DC7}" srcOrd="1" destOrd="0" parTransId="{3CBEB5B4-D638-42F0-9A6F-67FCC02B0A7A}" sibTransId="{FA181894-B86A-4E9B-A98F-5ECCC5EAB2FA}"/>
    <dgm:cxn modelId="{DBE8E352-A3A0-473A-B864-E24D43159DF6}" srcId="{469A5B47-8F7E-4F77-9873-A5B783954072}" destId="{5C7E8377-F073-4522-A206-8AF9CE9078BA}" srcOrd="3" destOrd="0" parTransId="{58F36B66-7B2B-4482-BD4E-B3896294FF9C}" sibTransId="{F328F61F-9B82-48BE-B55B-CE8680341EB2}"/>
    <dgm:cxn modelId="{27F96455-06E2-4ED4-B41A-805BB8C9565C}" srcId="{B66FA9B3-8CFE-4AD5-BF75-77398CB430E7}" destId="{8E1F505E-3EB3-4F2D-AC50-D978C317EF6F}" srcOrd="7" destOrd="0" parTransId="{A9A12C90-FF93-4B9F-8DDD-7FB9F05C339F}" sibTransId="{9F2986D2-2CCA-495E-8875-AA4C229EBA24}"/>
    <dgm:cxn modelId="{4CBEB975-95E8-44C7-9CC9-56D7FDEE2FFF}" type="presOf" srcId="{9DD5EBDA-BBB6-4A8B-BA60-CE95DC5D6F14}" destId="{FCE9D302-3699-4E51-A9ED-D8D119CF4CD0}" srcOrd="0" destOrd="2" presId="urn:microsoft.com/office/officeart/2005/8/layout/hList1"/>
    <dgm:cxn modelId="{1AD6C675-75CB-48FE-A12E-3452D3B3AA23}" type="presOf" srcId="{D78E9654-2422-4685-B687-2702D7159528}" destId="{CFCD30C7-B599-4F7C-82F8-F9755F8244B8}" srcOrd="0" destOrd="1" presId="urn:microsoft.com/office/officeart/2005/8/layout/hList1"/>
    <dgm:cxn modelId="{1A1EC976-4644-4F78-9E05-004F29D4D1D0}" type="presOf" srcId="{F8FF6AF9-A100-4341-8786-1090453E9C4C}" destId="{FE4F5924-1375-4CDD-8F81-37B7E7A231C2}" srcOrd="0" destOrd="0" presId="urn:microsoft.com/office/officeart/2005/8/layout/hList1"/>
    <dgm:cxn modelId="{FC9B9258-AB11-4859-ABD6-BFC924647311}" type="presOf" srcId="{78C2C6FF-057C-4084-A7EB-C06BC2C50615}" destId="{93813880-BA45-4AC4-A96D-FDB811212A7F}" srcOrd="0" destOrd="1" presId="urn:microsoft.com/office/officeart/2005/8/layout/hList1"/>
    <dgm:cxn modelId="{B2847B59-E6DD-4302-A3E7-7E3CA65424FC}" type="presOf" srcId="{8E1F505E-3EB3-4F2D-AC50-D978C317EF6F}" destId="{FCE9D302-3699-4E51-A9ED-D8D119CF4CD0}" srcOrd="0" destOrd="7" presId="urn:microsoft.com/office/officeart/2005/8/layout/hList1"/>
    <dgm:cxn modelId="{FA89D759-0268-4B5F-BF6A-0EA489C1B072}" type="presOf" srcId="{A7479A64-D81F-4FD5-A1C5-E4E97FEFAC2B}" destId="{93813880-BA45-4AC4-A96D-FDB811212A7F}" srcOrd="0" destOrd="7" presId="urn:microsoft.com/office/officeart/2005/8/layout/hList1"/>
    <dgm:cxn modelId="{34274181-95F5-4494-8730-2057E7685FBC}" type="presOf" srcId="{B152DFE4-5E2E-4045-81D8-BFFF11A7B393}" destId="{CFCD30C7-B599-4F7C-82F8-F9755F8244B8}" srcOrd="0" destOrd="4" presId="urn:microsoft.com/office/officeart/2005/8/layout/hList1"/>
    <dgm:cxn modelId="{E6A8F982-7EE0-4DE6-9478-DAE5295F715C}" srcId="{B66FA9B3-8CFE-4AD5-BF75-77398CB430E7}" destId="{9DD5EBDA-BBB6-4A8B-BA60-CE95DC5D6F14}" srcOrd="2" destOrd="0" parTransId="{7AAA88B7-AFD4-4C6A-9020-0C8D7DD835E8}" sibTransId="{9485731B-2EDE-4813-A422-7392E40BF9A9}"/>
    <dgm:cxn modelId="{B6B0F396-AEC9-402C-8CD7-114334A40C86}" type="presOf" srcId="{B66FA9B3-8CFE-4AD5-BF75-77398CB430E7}" destId="{88A3541B-5EF6-4A3A-86E1-C1DE07B97D12}" srcOrd="0" destOrd="0" presId="urn:microsoft.com/office/officeart/2005/8/layout/hList1"/>
    <dgm:cxn modelId="{0F4BA598-65E5-408A-A939-1C194A37D33C}" srcId="{8768577D-F30C-4065-BB55-E2A1C49CA633}" destId="{149DD502-0860-4740-B0E0-663FF152E14B}" srcOrd="2" destOrd="0" parTransId="{CB8037C0-7CAB-49B6-AACA-E482CDB85468}" sibTransId="{CCBCBF1E-58FD-465A-A8EE-7437D6A4E907}"/>
    <dgm:cxn modelId="{ABC77F99-8E74-420A-ACC4-045BA3912A8F}" srcId="{F8FF6AF9-A100-4341-8786-1090453E9C4C}" destId="{8768577D-F30C-4065-BB55-E2A1C49CA633}" srcOrd="1" destOrd="0" parTransId="{850FA75D-DE89-4C2E-BC14-54380A089943}" sibTransId="{4E680597-6C15-403F-ABCF-D20A2F1E327D}"/>
    <dgm:cxn modelId="{8738BF9B-A746-47A2-9F63-51DEC5093AFB}" srcId="{8768577D-F30C-4065-BB55-E2A1C49CA633}" destId="{DEF64387-8C8F-48A1-A48E-B00C61AE4C83}" srcOrd="3" destOrd="0" parTransId="{C3FC913E-7D7B-483A-9E3B-77942F326231}" sibTransId="{54B68D18-615E-4071-B2D8-897CEE21E69B}"/>
    <dgm:cxn modelId="{8DB3D19B-686B-416D-A814-FE28DC76F183}" type="presOf" srcId="{5C7E8377-F073-4522-A206-8AF9CE9078BA}" destId="{93813880-BA45-4AC4-A96D-FDB811212A7F}" srcOrd="0" destOrd="3" presId="urn:microsoft.com/office/officeart/2005/8/layout/hList1"/>
    <dgm:cxn modelId="{3F7DDD9F-D767-40C3-8A2A-F3F6C0C2A3EE}" srcId="{F8FF6AF9-A100-4341-8786-1090453E9C4C}" destId="{469A5B47-8F7E-4F77-9873-A5B783954072}" srcOrd="0" destOrd="0" parTransId="{017F3BB1-8662-4652-B826-4BE41E24F1EF}" sibTransId="{737DAF7F-E37E-4E04-A78B-36F588956A62}"/>
    <dgm:cxn modelId="{E7FA76A0-FC4E-4F05-8069-7977F2AFBAC8}" type="presOf" srcId="{72E5B3AB-35EC-4ADD-8A5F-0C471C3FE8AA}" destId="{93813880-BA45-4AC4-A96D-FDB811212A7F}" srcOrd="0" destOrd="5" presId="urn:microsoft.com/office/officeart/2005/8/layout/hList1"/>
    <dgm:cxn modelId="{E3D47EA4-6463-461D-BA7E-DAA8BBA300C9}" type="presOf" srcId="{4F89685E-59AF-43ED-8A01-F0BF78BF1529}" destId="{FCE9D302-3699-4E51-A9ED-D8D119CF4CD0}" srcOrd="0" destOrd="3" presId="urn:microsoft.com/office/officeart/2005/8/layout/hList1"/>
    <dgm:cxn modelId="{EFE9C7AE-49D6-49B2-9ACA-3603F3274A5F}" srcId="{B66FA9B3-8CFE-4AD5-BF75-77398CB430E7}" destId="{4EA04296-9FAE-41EA-B8FE-8EE4FDB0CA3E}" srcOrd="6" destOrd="0" parTransId="{86EE7D84-7186-4634-891C-501DC64EF397}" sibTransId="{33ACA916-A6D2-4920-B79D-0D2321DAF508}"/>
    <dgm:cxn modelId="{9338AEB6-4EC4-48C1-B7DD-4DF201C1B192}" srcId="{B66FA9B3-8CFE-4AD5-BF75-77398CB430E7}" destId="{9C2C67B4-5915-489F-9DF8-0635FA7E934C}" srcOrd="0" destOrd="0" parTransId="{69D91DD4-6296-44D6-AD2B-4CAEE736434E}" sibTransId="{8C594E5F-865A-4ABA-AD73-D534119C4BD9}"/>
    <dgm:cxn modelId="{95A31CC5-E11F-46E5-9A23-9632BE44044F}" srcId="{469A5B47-8F7E-4F77-9873-A5B783954072}" destId="{72E5B3AB-35EC-4ADD-8A5F-0C471C3FE8AA}" srcOrd="5" destOrd="0" parTransId="{CEBEE50E-0954-4842-9148-53AF37D9EF4E}" sibTransId="{844DBBEA-BFA0-4126-8148-188E1417D924}"/>
    <dgm:cxn modelId="{BB502ECD-19DD-464A-9E12-C83ADB252FFA}" type="presOf" srcId="{4EA04296-9FAE-41EA-B8FE-8EE4FDB0CA3E}" destId="{FCE9D302-3699-4E51-A9ED-D8D119CF4CD0}" srcOrd="0" destOrd="6" presId="urn:microsoft.com/office/officeart/2005/8/layout/hList1"/>
    <dgm:cxn modelId="{C6A629D1-7FFB-4201-A681-9C3A3D4B21CF}" type="presOf" srcId="{149DD502-0860-4740-B0E0-663FF152E14B}" destId="{CFCD30C7-B599-4F7C-82F8-F9755F8244B8}" srcOrd="0" destOrd="2" presId="urn:microsoft.com/office/officeart/2005/8/layout/hList1"/>
    <dgm:cxn modelId="{80B863DD-3F41-40D9-BBFD-FBCEF6BAF454}" type="presOf" srcId="{298A786A-0FDF-4C24-AF7A-005C263E191B}" destId="{93813880-BA45-4AC4-A96D-FDB811212A7F}" srcOrd="0" destOrd="4" presId="urn:microsoft.com/office/officeart/2005/8/layout/hList1"/>
    <dgm:cxn modelId="{E27F9ADD-90E3-45B5-836D-CB403334B8CB}" type="presOf" srcId="{6EC6C371-8D2F-4EA9-8FA5-F560A3F20DC7}" destId="{FCE9D302-3699-4E51-A9ED-D8D119CF4CD0}" srcOrd="0" destOrd="1" presId="urn:microsoft.com/office/officeart/2005/8/layout/hList1"/>
    <dgm:cxn modelId="{544A46DE-853B-4426-B1D3-E0EAB94750DC}" type="presOf" srcId="{DEF64387-8C8F-48A1-A48E-B00C61AE4C83}" destId="{CFCD30C7-B599-4F7C-82F8-F9755F8244B8}" srcOrd="0" destOrd="3" presId="urn:microsoft.com/office/officeart/2005/8/layout/hList1"/>
    <dgm:cxn modelId="{34E8FEDE-700B-44A7-B35F-6932259104E9}" srcId="{F8FF6AF9-A100-4341-8786-1090453E9C4C}" destId="{B66FA9B3-8CFE-4AD5-BF75-77398CB430E7}" srcOrd="2" destOrd="0" parTransId="{0080A9D9-F6A8-4D31-9F61-0E2EF76127B8}" sibTransId="{65B65552-F772-4259-BA07-DD99E4CC4143}"/>
    <dgm:cxn modelId="{38902AE1-314C-4E5A-AD00-587F660D51BC}" type="presOf" srcId="{9C2C67B4-5915-489F-9DF8-0635FA7E934C}" destId="{FCE9D302-3699-4E51-A9ED-D8D119CF4CD0}" srcOrd="0" destOrd="0" presId="urn:microsoft.com/office/officeart/2005/8/layout/hList1"/>
    <dgm:cxn modelId="{AD2C4EE7-18A5-453F-A294-C1DDFA92BD45}" srcId="{8768577D-F30C-4065-BB55-E2A1C49CA633}" destId="{E28A9642-66A0-4580-8352-53188801939F}" srcOrd="0" destOrd="0" parTransId="{66B929A6-5123-44C2-BA0D-DDEFF01F39ED}" sibTransId="{AF764E80-FCB6-4690-8A9A-3BE4736C1233}"/>
    <dgm:cxn modelId="{7B372FF4-8B94-40A4-83F5-ABD900B67B67}" srcId="{469A5B47-8F7E-4F77-9873-A5B783954072}" destId="{C57211EE-3EB5-44B0-9EC4-564A3C4030B5}" srcOrd="0" destOrd="0" parTransId="{17FA59FE-E7E7-4056-A245-83752035DAEF}" sibTransId="{52CD1C93-FE92-4BB4-9DFB-5A87A529196E}"/>
    <dgm:cxn modelId="{F7341DF8-E13E-4B75-AB7C-46AA6CAC3F7D}" srcId="{8768577D-F30C-4065-BB55-E2A1C49CA633}" destId="{D78E9654-2422-4685-B687-2702D7159528}" srcOrd="1" destOrd="0" parTransId="{1AD9FDDD-2D19-494F-ABAC-4085728B94DB}" sibTransId="{2704F801-B0BB-4E14-9433-08600E098608}"/>
    <dgm:cxn modelId="{3A346EFB-B14F-4AF3-ABCD-36C165C0A2B3}" type="presOf" srcId="{469A5B47-8F7E-4F77-9873-A5B783954072}" destId="{CB2FB9A6-4C5F-4E8C-9CB2-E2A13069C654}" srcOrd="0" destOrd="0" presId="urn:microsoft.com/office/officeart/2005/8/layout/hList1"/>
    <dgm:cxn modelId="{5C1BC2FC-ED99-4356-9C56-F23DE1AD2486}" srcId="{469A5B47-8F7E-4F77-9873-A5B783954072}" destId="{B7854F0B-B426-4024-AFC8-0EEEBE786807}" srcOrd="2" destOrd="0" parTransId="{D4B177D2-95BA-4DFD-9207-DC4BD776FC9D}" sibTransId="{458822D6-9382-4A29-B780-C4618043A45E}"/>
    <dgm:cxn modelId="{41CFE874-E63E-4E60-9159-E39C6BE3C311}" type="presParOf" srcId="{FE4F5924-1375-4CDD-8F81-37B7E7A231C2}" destId="{6E380DE3-D84A-4A8F-8085-A0364A2F87B6}" srcOrd="0" destOrd="0" presId="urn:microsoft.com/office/officeart/2005/8/layout/hList1"/>
    <dgm:cxn modelId="{D2DD56C8-703A-4C82-8355-947E7BA956FE}" type="presParOf" srcId="{6E380DE3-D84A-4A8F-8085-A0364A2F87B6}" destId="{CB2FB9A6-4C5F-4E8C-9CB2-E2A13069C654}" srcOrd="0" destOrd="0" presId="urn:microsoft.com/office/officeart/2005/8/layout/hList1"/>
    <dgm:cxn modelId="{736EC8B2-397E-417A-B03C-0AC3CE0616D5}" type="presParOf" srcId="{6E380DE3-D84A-4A8F-8085-A0364A2F87B6}" destId="{93813880-BA45-4AC4-A96D-FDB811212A7F}" srcOrd="1" destOrd="0" presId="urn:microsoft.com/office/officeart/2005/8/layout/hList1"/>
    <dgm:cxn modelId="{087CCED4-81D7-40A2-99F8-1CAD350DDE54}" type="presParOf" srcId="{FE4F5924-1375-4CDD-8F81-37B7E7A231C2}" destId="{49CF26AB-4E32-4415-B61D-7EA266723058}" srcOrd="1" destOrd="0" presId="urn:microsoft.com/office/officeart/2005/8/layout/hList1"/>
    <dgm:cxn modelId="{DC42A56D-4A48-4FF4-82A0-9EAE6AA3023F}" type="presParOf" srcId="{FE4F5924-1375-4CDD-8F81-37B7E7A231C2}" destId="{5DE2F42C-F082-42E8-A84A-C82485936522}" srcOrd="2" destOrd="0" presId="urn:microsoft.com/office/officeart/2005/8/layout/hList1"/>
    <dgm:cxn modelId="{EF501650-2775-493A-8EE4-E2844A8145FC}" type="presParOf" srcId="{5DE2F42C-F082-42E8-A84A-C82485936522}" destId="{743C9509-EFCA-4A6D-9078-96FC31EAC527}" srcOrd="0" destOrd="0" presId="urn:microsoft.com/office/officeart/2005/8/layout/hList1"/>
    <dgm:cxn modelId="{8536529F-7091-49E6-A732-2BC3F430D071}" type="presParOf" srcId="{5DE2F42C-F082-42E8-A84A-C82485936522}" destId="{CFCD30C7-B599-4F7C-82F8-F9755F8244B8}" srcOrd="1" destOrd="0" presId="urn:microsoft.com/office/officeart/2005/8/layout/hList1"/>
    <dgm:cxn modelId="{E6DDFA1D-0951-4250-B90C-A5B12222B0D5}" type="presParOf" srcId="{FE4F5924-1375-4CDD-8F81-37B7E7A231C2}" destId="{53BA0241-2D17-47A7-80E9-213DEE0E788E}" srcOrd="3" destOrd="0" presId="urn:microsoft.com/office/officeart/2005/8/layout/hList1"/>
    <dgm:cxn modelId="{C3DD8A0F-A727-4162-BBE6-5B5A1B93B658}" type="presParOf" srcId="{FE4F5924-1375-4CDD-8F81-37B7E7A231C2}" destId="{AD793BC5-421C-4481-ACFF-0E4FCB9EA878}" srcOrd="4" destOrd="0" presId="urn:microsoft.com/office/officeart/2005/8/layout/hList1"/>
    <dgm:cxn modelId="{147758B2-343C-428D-B7FC-E690C9CA46A2}" type="presParOf" srcId="{AD793BC5-421C-4481-ACFF-0E4FCB9EA878}" destId="{88A3541B-5EF6-4A3A-86E1-C1DE07B97D12}" srcOrd="0" destOrd="0" presId="urn:microsoft.com/office/officeart/2005/8/layout/hList1"/>
    <dgm:cxn modelId="{77B12ECC-9D5D-4205-BFC3-184ECADD7E48}" type="presParOf" srcId="{AD793BC5-421C-4481-ACFF-0E4FCB9EA878}" destId="{FCE9D302-3699-4E51-A9ED-D8D119CF4CD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03E25-01B4-4110-A942-572D22A7CD0A}">
      <dsp:nvSpPr>
        <dsp:cNvPr id="0" name=""/>
        <dsp:cNvSpPr/>
      </dsp:nvSpPr>
      <dsp:spPr>
        <a:xfrm>
          <a:off x="0" y="0"/>
          <a:ext cx="4803497" cy="4803497"/>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06FB3-5E97-4003-A739-26CA6E6BC9C4}">
      <dsp:nvSpPr>
        <dsp:cNvPr id="0" name=""/>
        <dsp:cNvSpPr/>
      </dsp:nvSpPr>
      <dsp:spPr>
        <a:xfrm>
          <a:off x="2401748" y="0"/>
          <a:ext cx="8854550" cy="480349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1" kern="1200"/>
            <a:t>CONCEITO</a:t>
          </a:r>
        </a:p>
      </dsp:txBody>
      <dsp:txXfrm>
        <a:off x="2401748" y="0"/>
        <a:ext cx="4427275" cy="1020743"/>
      </dsp:txXfrm>
    </dsp:sp>
    <dsp:sp modelId="{D7FF2AEC-2DEF-485E-AB69-CEEF1AEB8374}">
      <dsp:nvSpPr>
        <dsp:cNvPr id="0" name=""/>
        <dsp:cNvSpPr/>
      </dsp:nvSpPr>
      <dsp:spPr>
        <a:xfrm>
          <a:off x="630458" y="1020743"/>
          <a:ext cx="3542579" cy="3542579"/>
        </a:xfrm>
        <a:prstGeom prst="pie">
          <a:avLst>
            <a:gd name="adj1" fmla="val 5400000"/>
            <a:gd name="adj2" fmla="val 1620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91AD1-8BF3-440A-9533-73CECB36326D}">
      <dsp:nvSpPr>
        <dsp:cNvPr id="0" name=""/>
        <dsp:cNvSpPr/>
      </dsp:nvSpPr>
      <dsp:spPr>
        <a:xfrm>
          <a:off x="2401748" y="1020743"/>
          <a:ext cx="8854550" cy="3542579"/>
        </a:xfrm>
        <a:prstGeom prst="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1" kern="1200"/>
            <a:t>HISTÓRICO</a:t>
          </a:r>
        </a:p>
      </dsp:txBody>
      <dsp:txXfrm>
        <a:off x="2401748" y="1020743"/>
        <a:ext cx="4427275" cy="1020743"/>
      </dsp:txXfrm>
    </dsp:sp>
    <dsp:sp modelId="{6DA40DE8-3B2A-4685-8D42-C745DBCA8822}">
      <dsp:nvSpPr>
        <dsp:cNvPr id="0" name=""/>
        <dsp:cNvSpPr/>
      </dsp:nvSpPr>
      <dsp:spPr>
        <a:xfrm>
          <a:off x="1260917" y="2041486"/>
          <a:ext cx="2281661" cy="2281661"/>
        </a:xfrm>
        <a:prstGeom prst="pie">
          <a:avLst>
            <a:gd name="adj1" fmla="val 5400000"/>
            <a:gd name="adj2" fmla="val 1620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41283-B295-4F8C-B4AC-0452C55D116C}">
      <dsp:nvSpPr>
        <dsp:cNvPr id="0" name=""/>
        <dsp:cNvSpPr/>
      </dsp:nvSpPr>
      <dsp:spPr>
        <a:xfrm>
          <a:off x="2401748" y="2041486"/>
          <a:ext cx="8854550" cy="2281661"/>
        </a:xfrm>
        <a:prstGeom prst="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1" kern="1200"/>
            <a:t>DIRETRIZES E PROCEDIMENTOS</a:t>
          </a:r>
        </a:p>
      </dsp:txBody>
      <dsp:txXfrm>
        <a:off x="2401748" y="2041486"/>
        <a:ext cx="4427275" cy="1020743"/>
      </dsp:txXfrm>
    </dsp:sp>
    <dsp:sp modelId="{557FB3C6-C87E-45EE-8654-FCA4C404387B}">
      <dsp:nvSpPr>
        <dsp:cNvPr id="0" name=""/>
        <dsp:cNvSpPr/>
      </dsp:nvSpPr>
      <dsp:spPr>
        <a:xfrm>
          <a:off x="1891376" y="3062229"/>
          <a:ext cx="1020743" cy="1020743"/>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812B30-53FB-4C5E-AD89-89E221C1BF5E}">
      <dsp:nvSpPr>
        <dsp:cNvPr id="0" name=""/>
        <dsp:cNvSpPr/>
      </dsp:nvSpPr>
      <dsp:spPr>
        <a:xfrm>
          <a:off x="2401748" y="3062229"/>
          <a:ext cx="8854550" cy="1020743"/>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1" kern="1200"/>
            <a:t>PREVISIBILIDADE</a:t>
          </a:r>
        </a:p>
      </dsp:txBody>
      <dsp:txXfrm>
        <a:off x="2401748" y="3062229"/>
        <a:ext cx="4427275" cy="1020743"/>
      </dsp:txXfrm>
    </dsp:sp>
    <dsp:sp modelId="{17579421-359E-4845-924B-F84015EDFBA0}">
      <dsp:nvSpPr>
        <dsp:cNvPr id="0" name=""/>
        <dsp:cNvSpPr/>
      </dsp:nvSpPr>
      <dsp:spPr>
        <a:xfrm>
          <a:off x="6829023" y="0"/>
          <a:ext cx="4427275" cy="1020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ctr" defTabSz="800100">
            <a:lnSpc>
              <a:spcPct val="90000"/>
            </a:lnSpc>
            <a:spcBef>
              <a:spcPct val="0"/>
            </a:spcBef>
            <a:spcAft>
              <a:spcPct val="15000"/>
            </a:spcAft>
            <a:buNone/>
          </a:pPr>
          <a:r>
            <a:rPr lang="pt-BR" sz="1800" kern="1200"/>
            <a:t>	</a:t>
          </a:r>
          <a:r>
            <a:rPr lang="pt-BR" sz="1600" kern="1200"/>
            <a:t>Instrumento de planejamento, que tem a finalidade de conferir previsibilidade e dar transparência à atividade regulatória normativa</a:t>
          </a:r>
          <a:endParaRPr lang="pt-BR" sz="1800" kern="1200"/>
        </a:p>
      </dsp:txBody>
      <dsp:txXfrm>
        <a:off x="6829023" y="0"/>
        <a:ext cx="4427275" cy="1020743"/>
      </dsp:txXfrm>
    </dsp:sp>
    <dsp:sp modelId="{293B1199-9166-4B5B-AA5D-451AD6FA0286}">
      <dsp:nvSpPr>
        <dsp:cNvPr id="0" name=""/>
        <dsp:cNvSpPr/>
      </dsp:nvSpPr>
      <dsp:spPr>
        <a:xfrm>
          <a:off x="6829023" y="1020743"/>
          <a:ext cx="4427275" cy="1020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ctr" defTabSz="711200">
            <a:lnSpc>
              <a:spcPct val="90000"/>
            </a:lnSpc>
            <a:spcBef>
              <a:spcPct val="0"/>
            </a:spcBef>
            <a:spcAft>
              <a:spcPct val="15000"/>
            </a:spcAft>
            <a:buNone/>
          </a:pPr>
          <a:r>
            <a:rPr lang="pt-BR" sz="1600" kern="1200"/>
            <a:t>	Anvisa pioneira na publicação de Agendas, sendo a primeira em 2009 e a próxima Agenda 2026-2027 será a décima!!!</a:t>
          </a:r>
          <a:endParaRPr lang="pt-BR" sz="1400" kern="1200"/>
        </a:p>
      </dsp:txBody>
      <dsp:txXfrm>
        <a:off x="6829023" y="1020743"/>
        <a:ext cx="4427275" cy="1020743"/>
      </dsp:txXfrm>
    </dsp:sp>
    <dsp:sp modelId="{C21D42FE-4252-40E2-8770-78F32EA4A074}">
      <dsp:nvSpPr>
        <dsp:cNvPr id="0" name=""/>
        <dsp:cNvSpPr/>
      </dsp:nvSpPr>
      <dsp:spPr>
        <a:xfrm>
          <a:off x="6829023" y="2041486"/>
          <a:ext cx="4427275" cy="1020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ctr" defTabSz="711200">
            <a:lnSpc>
              <a:spcPct val="90000"/>
            </a:lnSpc>
            <a:spcBef>
              <a:spcPct val="0"/>
            </a:spcBef>
            <a:spcAft>
              <a:spcPct val="15000"/>
            </a:spcAft>
            <a:buNone/>
          </a:pPr>
          <a:r>
            <a:rPr lang="pt-BR" sz="1600" kern="1200">
              <a:hlinkClick xmlns:r="http://schemas.openxmlformats.org/officeDocument/2006/relationships" r:id="rId1"/>
            </a:rPr>
            <a:t>MANUAL-F-ANVISA-009 </a:t>
          </a:r>
          <a:r>
            <a:rPr lang="pt-BR" sz="1600" kern="1200"/>
            <a:t>– Manual de diretrizes e procedimentos para a gestão da Agenda Regulatória -  Versão 01</a:t>
          </a:r>
        </a:p>
      </dsp:txBody>
      <dsp:txXfrm>
        <a:off x="6829023" y="2041486"/>
        <a:ext cx="4427275" cy="1020743"/>
      </dsp:txXfrm>
    </dsp:sp>
    <dsp:sp modelId="{78879852-52DB-472D-AE55-C20D7694A445}">
      <dsp:nvSpPr>
        <dsp:cNvPr id="0" name=""/>
        <dsp:cNvSpPr/>
      </dsp:nvSpPr>
      <dsp:spPr>
        <a:xfrm>
          <a:off x="6829023" y="3062229"/>
          <a:ext cx="4427275" cy="1020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ctr" defTabSz="711200">
            <a:lnSpc>
              <a:spcPct val="90000"/>
            </a:lnSpc>
            <a:spcBef>
              <a:spcPct val="0"/>
            </a:spcBef>
            <a:spcAft>
              <a:spcPct val="15000"/>
            </a:spcAft>
            <a:buNone/>
          </a:pPr>
          <a:r>
            <a:rPr lang="pt-BR" sz="1600" b="0" kern="1200">
              <a:solidFill>
                <a:schemeClr val="tx1"/>
              </a:solidFill>
              <a:latin typeface="Calibri" panose="020F0502020204030204" pitchFamily="34" charset="0"/>
            </a:rPr>
            <a:t>Em média 83% dos atos normativos publicados pela Anvisa estão previstos na Agenda Regulatória </a:t>
          </a:r>
          <a:endParaRPr lang="pt-BR" sz="1600" b="0" kern="1200">
            <a:solidFill>
              <a:schemeClr val="tx1"/>
            </a:solidFill>
          </a:endParaRPr>
        </a:p>
      </dsp:txBody>
      <dsp:txXfrm>
        <a:off x="6829023" y="3062229"/>
        <a:ext cx="4427275" cy="1020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FA47-CAD3-4386-A103-003FC05BEB90}">
      <dsp:nvSpPr>
        <dsp:cNvPr id="0" name=""/>
        <dsp:cNvSpPr/>
      </dsp:nvSpPr>
      <dsp:spPr>
        <a:xfrm>
          <a:off x="3582" y="601168"/>
          <a:ext cx="3492834" cy="139713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SERVIÇOS DE INTERESSE PARA A SAÚDE</a:t>
          </a:r>
        </a:p>
      </dsp:txBody>
      <dsp:txXfrm>
        <a:off x="3582" y="601168"/>
        <a:ext cx="3492834" cy="1397133"/>
      </dsp:txXfrm>
    </dsp:sp>
    <dsp:sp modelId="{B04A74DD-8063-47DE-BF9A-1607156898ED}">
      <dsp:nvSpPr>
        <dsp:cNvPr id="0" name=""/>
        <dsp:cNvSpPr/>
      </dsp:nvSpPr>
      <dsp:spPr>
        <a:xfrm>
          <a:off x="3582" y="1998302"/>
          <a:ext cx="3492834" cy="294401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1 TEMA:</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Requisitos sanitários para os serviços de acolhimento a idosos </a:t>
          </a:r>
        </a:p>
      </dsp:txBody>
      <dsp:txXfrm>
        <a:off x="3582" y="1998302"/>
        <a:ext cx="3492834" cy="2944012"/>
      </dsp:txXfrm>
    </dsp:sp>
    <dsp:sp modelId="{8BD65F5B-4420-41DC-BFCD-B130B67EEDA2}">
      <dsp:nvSpPr>
        <dsp:cNvPr id="0" name=""/>
        <dsp:cNvSpPr/>
      </dsp:nvSpPr>
      <dsp:spPr>
        <a:xfrm>
          <a:off x="3985414" y="601168"/>
          <a:ext cx="3492834" cy="1397133"/>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SERVIÇOS DE SAÚDE</a:t>
          </a:r>
        </a:p>
      </dsp:txBody>
      <dsp:txXfrm>
        <a:off x="3985414" y="601168"/>
        <a:ext cx="3492834" cy="1397133"/>
      </dsp:txXfrm>
    </dsp:sp>
    <dsp:sp modelId="{149E214F-A51F-4661-883A-709C1E96368B}">
      <dsp:nvSpPr>
        <dsp:cNvPr id="0" name=""/>
        <dsp:cNvSpPr/>
      </dsp:nvSpPr>
      <dsp:spPr>
        <a:xfrm>
          <a:off x="3985414" y="1998302"/>
          <a:ext cx="3492834" cy="294401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8 TEMAS, DENTRE ELES:</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Boas práticas em farmácias e drogarias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Requisitos Sanitários para funcionamento de Laboratórios Clínicos e postos de coleta laboratorial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Requisitos sanitários para serviços que prestam assistência odontológica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Diálise a Beira Leito</a:t>
          </a:r>
        </a:p>
      </dsp:txBody>
      <dsp:txXfrm>
        <a:off x="3985414" y="1998302"/>
        <a:ext cx="3492834" cy="2944012"/>
      </dsp:txXfrm>
    </dsp:sp>
    <dsp:sp modelId="{386AE2EA-7674-4B75-8071-9B9455157683}">
      <dsp:nvSpPr>
        <dsp:cNvPr id="0" name=""/>
        <dsp:cNvSpPr/>
      </dsp:nvSpPr>
      <dsp:spPr>
        <a:xfrm>
          <a:off x="7967245" y="601168"/>
          <a:ext cx="3492834" cy="139713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TABACO</a:t>
          </a:r>
        </a:p>
      </dsp:txBody>
      <dsp:txXfrm>
        <a:off x="7967245" y="601168"/>
        <a:ext cx="3492834" cy="1397133"/>
      </dsp:txXfrm>
    </dsp:sp>
    <dsp:sp modelId="{71AC4338-11D5-4533-81FA-BBFF88B341DA}">
      <dsp:nvSpPr>
        <dsp:cNvPr id="0" name=""/>
        <dsp:cNvSpPr/>
      </dsp:nvSpPr>
      <dsp:spPr>
        <a:xfrm>
          <a:off x="7967245" y="1998302"/>
          <a:ext cx="3492834" cy="294401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5 TEMAS, DENTRE ELES:</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Controle da cadeia de suprimentos de produtos </a:t>
          </a:r>
          <a:r>
            <a:rPr lang="pt-BR" sz="1400" kern="1200" err="1"/>
            <a:t>fumígenos</a:t>
          </a:r>
          <a:endParaRPr lang="pt-BR" sz="1400" kern="1200"/>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Embalagem de produtos </a:t>
          </a:r>
          <a:r>
            <a:rPr lang="pt-BR" sz="1400" kern="1200" err="1"/>
            <a:t>fumígenos</a:t>
          </a:r>
          <a:endParaRPr lang="pt-BR" sz="1400" kern="1200"/>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Exposição dos produtos nos pontos de venda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Registro de produtos </a:t>
          </a:r>
          <a:r>
            <a:rPr lang="pt-BR" sz="1400" kern="1200" err="1"/>
            <a:t>fumígenos</a:t>
          </a:r>
          <a:r>
            <a:rPr lang="pt-BR" sz="1400" kern="1200"/>
            <a:t> derivados do tabaco</a:t>
          </a:r>
        </a:p>
      </dsp:txBody>
      <dsp:txXfrm>
        <a:off x="7967245" y="1998302"/>
        <a:ext cx="3492834" cy="2944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11C02-E927-4BB2-8D64-A18CE69368B8}">
      <dsp:nvSpPr>
        <dsp:cNvPr id="0" name=""/>
        <dsp:cNvSpPr/>
      </dsp:nvSpPr>
      <dsp:spPr>
        <a:xfrm>
          <a:off x="0" y="5317"/>
          <a:ext cx="8128000" cy="6321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a:t>PERÍODO DA CONSULTA</a:t>
          </a:r>
        </a:p>
      </dsp:txBody>
      <dsp:txXfrm>
        <a:off x="30860" y="36177"/>
        <a:ext cx="8066280" cy="570445"/>
      </dsp:txXfrm>
    </dsp:sp>
    <dsp:sp modelId="{28E32C51-9DCF-4600-83BA-C904896ECD7F}">
      <dsp:nvSpPr>
        <dsp:cNvPr id="0" name=""/>
        <dsp:cNvSpPr/>
      </dsp:nvSpPr>
      <dsp:spPr>
        <a:xfrm>
          <a:off x="0" y="637482"/>
          <a:ext cx="8128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pt-BR" sz="2000" b="1" kern="1200">
              <a:latin typeface="Calibri" panose="020F0502020204030204" pitchFamily="34" charset="0"/>
            </a:rPr>
            <a:t>15 de Agosto a 15 de Setembro/2025 (30 dias)</a:t>
          </a:r>
          <a:endParaRPr lang="pt-BR" sz="2000" b="1" kern="1200"/>
        </a:p>
      </dsp:txBody>
      <dsp:txXfrm>
        <a:off x="0" y="637482"/>
        <a:ext cx="8128000" cy="430560"/>
      </dsp:txXfrm>
    </dsp:sp>
    <dsp:sp modelId="{E00910C4-9FEF-4AC5-9E66-0029724CF656}">
      <dsp:nvSpPr>
        <dsp:cNvPr id="0" name=""/>
        <dsp:cNvSpPr/>
      </dsp:nvSpPr>
      <dsp:spPr>
        <a:xfrm>
          <a:off x="0" y="1068042"/>
          <a:ext cx="8128000" cy="632165"/>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a:t>QUEM DEVE PARTICIPAR?</a:t>
          </a:r>
        </a:p>
      </dsp:txBody>
      <dsp:txXfrm>
        <a:off x="30860" y="1098902"/>
        <a:ext cx="8066280" cy="570445"/>
      </dsp:txXfrm>
    </dsp:sp>
    <dsp:sp modelId="{5665C2B8-A9B9-401C-A12A-C443A04A5175}">
      <dsp:nvSpPr>
        <dsp:cNvPr id="0" name=""/>
        <dsp:cNvSpPr/>
      </dsp:nvSpPr>
      <dsp:spPr>
        <a:xfrm>
          <a:off x="0" y="1700208"/>
          <a:ext cx="8128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pt-BR" sz="2000" kern="1200">
              <a:latin typeface="Calibri" panose="020F0502020204030204" pitchFamily="34" charset="0"/>
            </a:rPr>
            <a:t>Todos os interessados, incluindo os entes do SNVS</a:t>
          </a:r>
          <a:endParaRPr lang="pt-BR" sz="2000" kern="1200"/>
        </a:p>
      </dsp:txBody>
      <dsp:txXfrm>
        <a:off x="0" y="1700208"/>
        <a:ext cx="8128000" cy="430560"/>
      </dsp:txXfrm>
    </dsp:sp>
    <dsp:sp modelId="{738F3E7A-6D3C-4C7B-A310-2C99DF322660}">
      <dsp:nvSpPr>
        <dsp:cNvPr id="0" name=""/>
        <dsp:cNvSpPr/>
      </dsp:nvSpPr>
      <dsp:spPr>
        <a:xfrm>
          <a:off x="0" y="2130768"/>
          <a:ext cx="8128000" cy="632165"/>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b="1" kern="1200"/>
            <a:t>COMO PARTICIPAR?</a:t>
          </a:r>
        </a:p>
      </dsp:txBody>
      <dsp:txXfrm>
        <a:off x="30860" y="2161628"/>
        <a:ext cx="8066280" cy="570445"/>
      </dsp:txXfrm>
    </dsp:sp>
    <dsp:sp modelId="{17D786D9-F83C-427B-892F-654865B0EF73}">
      <dsp:nvSpPr>
        <dsp:cNvPr id="0" name=""/>
        <dsp:cNvSpPr/>
      </dsp:nvSpPr>
      <dsp:spPr>
        <a:xfrm>
          <a:off x="0" y="2762934"/>
          <a:ext cx="81280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pt-BR" sz="2000" kern="1200">
              <a:ea typeface="Calibri"/>
              <a:cs typeface="Calibri"/>
            </a:rPr>
            <a:t>Preencher </a:t>
          </a:r>
          <a:r>
            <a:rPr lang="pt-BR" sz="2000" kern="1200">
              <a:ea typeface="Calibri"/>
              <a:cs typeface="Calibri"/>
              <a:hlinkClick xmlns:r="http://schemas.openxmlformats.org/officeDocument/2006/relationships" r:id="rId1"/>
            </a:rPr>
            <a:t>formulário eletrônico </a:t>
          </a:r>
          <a:r>
            <a:rPr lang="pt-BR" sz="2000" kern="1200">
              <a:ea typeface="Calibri"/>
              <a:cs typeface="Calibri"/>
            </a:rPr>
            <a:t>da consulta no LimeSurvey</a:t>
          </a:r>
          <a:endParaRPr lang="pt-BR" sz="2000" kern="1200"/>
        </a:p>
        <a:p>
          <a:pPr marL="228600" lvl="1" indent="-228600" algn="l" defTabSz="889000">
            <a:lnSpc>
              <a:spcPct val="90000"/>
            </a:lnSpc>
            <a:spcBef>
              <a:spcPct val="0"/>
            </a:spcBef>
            <a:spcAft>
              <a:spcPct val="20000"/>
            </a:spcAft>
            <a:buFont typeface="Arial" panose="020B0604020202020204" pitchFamily="34" charset="0"/>
            <a:buChar char="•"/>
          </a:pPr>
          <a:r>
            <a:rPr lang="pt-BR" sz="2000" kern="1200">
              <a:cs typeface="Calibri"/>
            </a:rPr>
            <a:t>Deve ser preenchido um formulário por macrotema</a:t>
          </a:r>
        </a:p>
        <a:p>
          <a:pPr marL="228600" lvl="1" indent="-228600" algn="l" defTabSz="889000">
            <a:lnSpc>
              <a:spcPct val="90000"/>
            </a:lnSpc>
            <a:spcBef>
              <a:spcPct val="0"/>
            </a:spcBef>
            <a:spcAft>
              <a:spcPct val="20000"/>
            </a:spcAft>
            <a:buFont typeface="Arial" panose="020B0604020202020204" pitchFamily="34" charset="0"/>
            <a:buChar char="•"/>
          </a:pPr>
          <a:r>
            <a:rPr lang="pt-BR" sz="2000" kern="1200">
              <a:cs typeface="Calibri"/>
            </a:rPr>
            <a:t>Disponibilizado </a:t>
          </a:r>
          <a:r>
            <a:rPr lang="pt-BR" sz="2000" kern="1200">
              <a:cs typeface="Calibri"/>
              <a:hlinkClick xmlns:r="http://schemas.openxmlformats.org/officeDocument/2006/relationships" r:id="rId2"/>
            </a:rPr>
            <a:t>Instrutivo para orientar as contribuições</a:t>
          </a:r>
          <a:endParaRPr lang="pt-BR" sz="2000" kern="1200">
            <a:cs typeface="Calibri"/>
          </a:endParaRPr>
        </a:p>
      </dsp:txBody>
      <dsp:txXfrm>
        <a:off x="0" y="2762934"/>
        <a:ext cx="8128000" cy="1049490"/>
      </dsp:txXfrm>
    </dsp:sp>
    <dsp:sp modelId="{CA4C7C5C-72B8-437F-9A13-2E8C695D523E}">
      <dsp:nvSpPr>
        <dsp:cNvPr id="0" name=""/>
        <dsp:cNvSpPr/>
      </dsp:nvSpPr>
      <dsp:spPr>
        <a:xfrm>
          <a:off x="0" y="3812424"/>
          <a:ext cx="8128000" cy="63216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a:t>FORMAS DE PARTICIPAÇÃO</a:t>
          </a:r>
        </a:p>
      </dsp:txBody>
      <dsp:txXfrm>
        <a:off x="30860" y="3843284"/>
        <a:ext cx="8066280" cy="570445"/>
      </dsp:txXfrm>
    </dsp:sp>
    <dsp:sp modelId="{0A49438D-5FFC-46DE-B813-BA4ECA6E97D1}">
      <dsp:nvSpPr>
        <dsp:cNvPr id="0" name=""/>
        <dsp:cNvSpPr/>
      </dsp:nvSpPr>
      <dsp:spPr>
        <a:xfrm>
          <a:off x="0" y="4444589"/>
          <a:ext cx="81280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pt-BR" sz="2000" kern="1200">
              <a:latin typeface="Calibri" panose="020F0502020204030204" pitchFamily="34" charset="0"/>
            </a:rPr>
            <a:t>Opinar sobre os Temas da Lista Preliminar elaborada pela Anvisa (Concordar, Discordar, Alterar)</a:t>
          </a:r>
          <a:endParaRPr lang="pt-BR" sz="2000" kern="1200"/>
        </a:p>
        <a:p>
          <a:pPr marL="228600" lvl="1" indent="-228600" algn="l" defTabSz="889000">
            <a:lnSpc>
              <a:spcPct val="90000"/>
            </a:lnSpc>
            <a:spcBef>
              <a:spcPct val="0"/>
            </a:spcBef>
            <a:spcAft>
              <a:spcPct val="20000"/>
            </a:spcAft>
            <a:buFont typeface="Arial" panose="020B0604020202020204" pitchFamily="34" charset="0"/>
            <a:buChar char="•"/>
          </a:pPr>
          <a:r>
            <a:rPr lang="pt-BR" sz="2000" kern="1200">
              <a:latin typeface="Calibri" panose="020F0502020204030204" pitchFamily="34" charset="0"/>
            </a:rPr>
            <a:t>Sugerir Novo Tema Fora da Lista Preliminar</a:t>
          </a:r>
          <a:endParaRPr lang="pt-BR" sz="2000" kern="1200"/>
        </a:p>
      </dsp:txBody>
      <dsp:txXfrm>
        <a:off x="0" y="4444589"/>
        <a:ext cx="8128000" cy="968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53FF-3987-4949-9BE2-D499A07C257E}">
      <dsp:nvSpPr>
        <dsp:cNvPr id="0" name=""/>
        <dsp:cNvSpPr/>
      </dsp:nvSpPr>
      <dsp:spPr>
        <a:xfrm>
          <a:off x="4743850" y="903340"/>
          <a:ext cx="3384122" cy="2257209"/>
        </a:xfrm>
        <a:prstGeom prst="rect">
          <a:avLst/>
        </a:prstGeom>
        <a:solidFill>
          <a:srgbClr val="B9B9FF"/>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t-BR" sz="1600" kern="1200"/>
            <a:t>Qualquer interessado pode contribuir nesta consulta, mas é importante que a Anvisa saiba quem é o autor da contribuição:</a:t>
          </a:r>
        </a:p>
        <a:p>
          <a:pPr marL="0" lvl="0" indent="0" algn="l" defTabSz="711200">
            <a:lnSpc>
              <a:spcPct val="90000"/>
            </a:lnSpc>
            <a:spcBef>
              <a:spcPct val="0"/>
            </a:spcBef>
            <a:spcAft>
              <a:spcPct val="35000"/>
            </a:spcAft>
            <a:buFont typeface="Wingdings" panose="05000000000000000000" pitchFamily="2" charset="2"/>
            <a:buNone/>
          </a:pPr>
          <a:endParaRPr lang="pt-BR" sz="1600" kern="1200"/>
        </a:p>
        <a:p>
          <a:pPr marL="0" lvl="0" indent="0" algn="l" defTabSz="711200">
            <a:lnSpc>
              <a:spcPct val="90000"/>
            </a:lnSpc>
            <a:spcBef>
              <a:spcPct val="0"/>
            </a:spcBef>
            <a:spcAft>
              <a:spcPct val="35000"/>
            </a:spcAft>
            <a:buFont typeface="Wingdings" panose="05000000000000000000" pitchFamily="2" charset="2"/>
            <a:buNone/>
          </a:pPr>
          <a:r>
            <a:rPr lang="pt-BR" sz="1600" kern="1200"/>
            <a:t>Nome, e-mail e dados do perfil</a:t>
          </a:r>
        </a:p>
        <a:p>
          <a:pPr marL="0" lvl="0" indent="0" algn="l" defTabSz="711200">
            <a:lnSpc>
              <a:spcPct val="90000"/>
            </a:lnSpc>
            <a:spcBef>
              <a:spcPct val="0"/>
            </a:spcBef>
            <a:spcAft>
              <a:spcPct val="35000"/>
            </a:spcAft>
            <a:buFont typeface="Wingdings" panose="05000000000000000000" pitchFamily="2" charset="2"/>
            <a:buNone/>
          </a:pPr>
          <a:endParaRPr lang="pt-BR" sz="1500" kern="1200"/>
        </a:p>
        <a:p>
          <a:pPr marL="0" lvl="0" indent="0" algn="l" defTabSz="711200">
            <a:lnSpc>
              <a:spcPct val="90000"/>
            </a:lnSpc>
            <a:spcBef>
              <a:spcPct val="0"/>
            </a:spcBef>
            <a:spcAft>
              <a:spcPct val="35000"/>
            </a:spcAft>
            <a:buFont typeface="Wingdings" panose="05000000000000000000" pitchFamily="2" charset="2"/>
            <a:buNone/>
          </a:pPr>
          <a:endParaRPr lang="pt-BR" sz="1500" kern="1200"/>
        </a:p>
      </dsp:txBody>
      <dsp:txXfrm>
        <a:off x="5285310" y="903340"/>
        <a:ext cx="2842662" cy="2257209"/>
      </dsp:txXfrm>
    </dsp:sp>
    <dsp:sp modelId="{51690038-E948-481D-B7AC-DDCC7689BACB}">
      <dsp:nvSpPr>
        <dsp:cNvPr id="0" name=""/>
        <dsp:cNvSpPr/>
      </dsp:nvSpPr>
      <dsp:spPr>
        <a:xfrm>
          <a:off x="4743850" y="3160549"/>
          <a:ext cx="3384122" cy="2257209"/>
        </a:xfrm>
        <a:prstGeom prst="rect">
          <a:avLst/>
        </a:prstGeom>
        <a:solidFill>
          <a:srgbClr val="B9B9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t-BR" sz="1600" kern="1200"/>
            <a:t>Informações adicionais para relacionar você ao órgão, à entidade, ou à instituição que representa ou à qual está vinculado</a:t>
          </a:r>
        </a:p>
      </dsp:txBody>
      <dsp:txXfrm>
        <a:off x="5285310" y="3160549"/>
        <a:ext cx="2842662" cy="2257209"/>
      </dsp:txXfrm>
    </dsp:sp>
    <dsp:sp modelId="{DB899BC1-E0DB-4CAB-97A9-D8F27867C97C}">
      <dsp:nvSpPr>
        <dsp:cNvPr id="0" name=""/>
        <dsp:cNvSpPr/>
      </dsp:nvSpPr>
      <dsp:spPr>
        <a:xfrm>
          <a:off x="2938985" y="907"/>
          <a:ext cx="2256081" cy="2256081"/>
        </a:xfrm>
        <a:prstGeom prst="ellipse">
          <a:avLst/>
        </a:prstGeom>
        <a:solidFill>
          <a:srgbClr val="00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b="1" kern="1200"/>
            <a:t>1 - IDENTIFICAÇÃO DO PARTICIPANTE </a:t>
          </a:r>
          <a:endParaRPr lang="pt-BR" sz="1800" kern="1200"/>
        </a:p>
      </dsp:txBody>
      <dsp:txXfrm>
        <a:off x="3269380" y="331302"/>
        <a:ext cx="1595291" cy="15952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53FF-3987-4949-9BE2-D499A07C257E}">
      <dsp:nvSpPr>
        <dsp:cNvPr id="0" name=""/>
        <dsp:cNvSpPr/>
      </dsp:nvSpPr>
      <dsp:spPr>
        <a:xfrm>
          <a:off x="4743850" y="903340"/>
          <a:ext cx="3384122" cy="2257209"/>
        </a:xfrm>
        <a:prstGeom prst="rect">
          <a:avLst/>
        </a:prstGeom>
        <a:solidFill>
          <a:srgbClr val="B6FCD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t-BR" sz="1600" kern="1200"/>
            <a:t>Escolha um dos 16 assuntos de atuação da Anvisa em que deseja contribuir: </a:t>
          </a:r>
        </a:p>
        <a:p>
          <a:pPr marL="0" lvl="0" indent="0" algn="l" defTabSz="711200">
            <a:lnSpc>
              <a:spcPct val="90000"/>
            </a:lnSpc>
            <a:spcBef>
              <a:spcPct val="0"/>
            </a:spcBef>
            <a:spcAft>
              <a:spcPct val="35000"/>
            </a:spcAft>
            <a:buNone/>
          </a:pPr>
          <a:r>
            <a:rPr lang="pt-BR" sz="1100" kern="1200"/>
            <a:t>Agrotóxicos; Alimentos; Assuntos Transversais; Cosméticos; Farmacopeia; Insumos Farmacêuticos; Laboratórios Analíticos; Medicamentos; Portos, Aeroportos e Fronteiras; Produtos para a Saúde; Saneantes; Sangue; Tecidos e Órgãos; Serviços de Interesse para a Saúde; Serviços de Saúde e Tabaco.</a:t>
          </a:r>
        </a:p>
        <a:p>
          <a:pPr marL="0" lvl="0" indent="0" algn="l" defTabSz="711200">
            <a:lnSpc>
              <a:spcPct val="90000"/>
            </a:lnSpc>
            <a:spcBef>
              <a:spcPct val="0"/>
            </a:spcBef>
            <a:spcAft>
              <a:spcPct val="35000"/>
            </a:spcAft>
            <a:buFont typeface="Wingdings" panose="05000000000000000000" pitchFamily="2" charset="2"/>
            <a:buNone/>
          </a:pPr>
          <a:endParaRPr lang="pt-BR" sz="1500" kern="1200"/>
        </a:p>
      </dsp:txBody>
      <dsp:txXfrm>
        <a:off x="5285310" y="903340"/>
        <a:ext cx="2842662" cy="2257209"/>
      </dsp:txXfrm>
    </dsp:sp>
    <dsp:sp modelId="{51690038-E948-481D-B7AC-DDCC7689BACB}">
      <dsp:nvSpPr>
        <dsp:cNvPr id="0" name=""/>
        <dsp:cNvSpPr/>
      </dsp:nvSpPr>
      <dsp:spPr>
        <a:xfrm>
          <a:off x="4743850" y="3160549"/>
          <a:ext cx="3384122" cy="2257209"/>
        </a:xfrm>
        <a:prstGeom prst="rect">
          <a:avLst/>
        </a:prstGeom>
        <a:solidFill>
          <a:srgbClr val="B6FCD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t-BR" sz="1600" kern="1200"/>
            <a:t>Lembre-se que o formulário permite contribuir em apenas um assunto/macrotema por vez. Caso deseje contribuir em mais de um, basta submeter novos formulários. </a:t>
          </a:r>
        </a:p>
      </dsp:txBody>
      <dsp:txXfrm>
        <a:off x="5285310" y="3160549"/>
        <a:ext cx="2842662" cy="2257209"/>
      </dsp:txXfrm>
    </dsp:sp>
    <dsp:sp modelId="{DB899BC1-E0DB-4CAB-97A9-D8F27867C97C}">
      <dsp:nvSpPr>
        <dsp:cNvPr id="0" name=""/>
        <dsp:cNvSpPr/>
      </dsp:nvSpPr>
      <dsp:spPr>
        <a:xfrm>
          <a:off x="2938985" y="907"/>
          <a:ext cx="2256081" cy="2256081"/>
        </a:xfrm>
        <a:prstGeom prst="ellipse">
          <a:avLst/>
        </a:prstGeom>
        <a:solidFill>
          <a:srgbClr val="0688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bg1"/>
              </a:solidFill>
            </a:rPr>
            <a:t>2 - SELEÇÃO DO MACROTEMA QUE DESEJA CONTRIBUIR</a:t>
          </a:r>
          <a:endParaRPr lang="pt-BR" sz="1800" kern="1200">
            <a:solidFill>
              <a:schemeClr val="bg1"/>
            </a:solidFill>
          </a:endParaRPr>
        </a:p>
      </dsp:txBody>
      <dsp:txXfrm>
        <a:off x="3269380" y="331302"/>
        <a:ext cx="1595291" cy="15952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53FF-3987-4949-9BE2-D499A07C257E}">
      <dsp:nvSpPr>
        <dsp:cNvPr id="0" name=""/>
        <dsp:cNvSpPr/>
      </dsp:nvSpPr>
      <dsp:spPr>
        <a:xfrm>
          <a:off x="1910692" y="1314225"/>
          <a:ext cx="3580034" cy="2387883"/>
        </a:xfrm>
        <a:prstGeom prst="rect">
          <a:avLst/>
        </a:prstGeom>
        <a:solidFill>
          <a:srgbClr val="FFE3B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t-BR" sz="1600" kern="1200"/>
            <a:t>Na lista de temas preliminares relacionados ao assunto escolhido, marque todos os itens do seu interesse para registrar concordância, discordância, alteração ou, ao final da lista, sugestão de novo tema! </a:t>
          </a:r>
          <a:endParaRPr lang="pt-BR" sz="1500" kern="1200"/>
        </a:p>
      </dsp:txBody>
      <dsp:txXfrm>
        <a:off x="2483498" y="1314225"/>
        <a:ext cx="3007229" cy="2387883"/>
      </dsp:txXfrm>
    </dsp:sp>
    <dsp:sp modelId="{DB899BC1-E0DB-4CAB-97A9-D8F27867C97C}">
      <dsp:nvSpPr>
        <dsp:cNvPr id="0" name=""/>
        <dsp:cNvSpPr/>
      </dsp:nvSpPr>
      <dsp:spPr>
        <a:xfrm>
          <a:off x="1340" y="359549"/>
          <a:ext cx="2386689" cy="2386689"/>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b="1" kern="1200">
              <a:solidFill>
                <a:schemeClr val="bg1"/>
              </a:solidFill>
            </a:rPr>
            <a:t>3 - </a:t>
          </a:r>
          <a:r>
            <a:rPr lang="pt-BR" sz="1800" b="1" kern="1200"/>
            <a:t>CONTRIBUIÇÃO SOBRE OS TEMAS DA LISTA PRELIMINAR E PROPOSIÇÃO DE NOVOS TEMAS</a:t>
          </a:r>
          <a:endParaRPr lang="pt-BR" sz="1800" kern="1200">
            <a:solidFill>
              <a:schemeClr val="bg1"/>
            </a:solidFill>
          </a:endParaRPr>
        </a:p>
      </dsp:txBody>
      <dsp:txXfrm>
        <a:off x="350863" y="709072"/>
        <a:ext cx="1687643" cy="16876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DB6C-A2CA-4092-B112-4D68AB19C308}">
      <dsp:nvSpPr>
        <dsp:cNvPr id="0" name=""/>
        <dsp:cNvSpPr/>
      </dsp:nvSpPr>
      <dsp:spPr>
        <a:xfrm>
          <a:off x="6837" y="1797058"/>
          <a:ext cx="2383982" cy="19662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pt-BR" sz="1200" kern="1200"/>
            <a:t>Extração e agrupamento das contribuições.</a:t>
          </a:r>
        </a:p>
        <a:p>
          <a:pPr marL="114300" lvl="1" indent="-114300" algn="l" defTabSz="533400">
            <a:lnSpc>
              <a:spcPct val="90000"/>
            </a:lnSpc>
            <a:spcBef>
              <a:spcPct val="0"/>
            </a:spcBef>
            <a:spcAft>
              <a:spcPct val="15000"/>
            </a:spcAft>
            <a:buChar char="•"/>
          </a:pPr>
          <a:r>
            <a:rPr lang="pt-BR" sz="1200" kern="1200"/>
            <a:t>Abastecimento das planilhas de análise de contribuições.</a:t>
          </a:r>
        </a:p>
      </dsp:txBody>
      <dsp:txXfrm>
        <a:off x="52087" y="1842308"/>
        <a:ext cx="2293482" cy="1454440"/>
      </dsp:txXfrm>
    </dsp:sp>
    <dsp:sp modelId="{3FAFFEA7-EE1F-42A8-B9F6-E0AEF1D85DA4}">
      <dsp:nvSpPr>
        <dsp:cNvPr id="0" name=""/>
        <dsp:cNvSpPr/>
      </dsp:nvSpPr>
      <dsp:spPr>
        <a:xfrm>
          <a:off x="1336172" y="2228012"/>
          <a:ext cx="2684275" cy="2684275"/>
        </a:xfrm>
        <a:prstGeom prst="leftCircularArrow">
          <a:avLst>
            <a:gd name="adj1" fmla="val 3358"/>
            <a:gd name="adj2" fmla="val 415311"/>
            <a:gd name="adj3" fmla="val 2190822"/>
            <a:gd name="adj4" fmla="val 9024489"/>
            <a:gd name="adj5" fmla="val 391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F05E97-03BC-4440-8025-F5AFC07501E2}">
      <dsp:nvSpPr>
        <dsp:cNvPr id="0" name=""/>
        <dsp:cNvSpPr/>
      </dsp:nvSpPr>
      <dsp:spPr>
        <a:xfrm>
          <a:off x="536611" y="3341998"/>
          <a:ext cx="2119095" cy="8426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t-BR" sz="1600" b="1" kern="1200"/>
            <a:t>CONSOLIDAÇÃO DAS CONTRIBUIÇÕES</a:t>
          </a:r>
        </a:p>
      </dsp:txBody>
      <dsp:txXfrm>
        <a:off x="561293" y="3366680"/>
        <a:ext cx="2069731" cy="793330"/>
      </dsp:txXfrm>
    </dsp:sp>
    <dsp:sp modelId="{448E5B41-3700-4813-A943-6A1FA9D6C01C}">
      <dsp:nvSpPr>
        <dsp:cNvPr id="0" name=""/>
        <dsp:cNvSpPr/>
      </dsp:nvSpPr>
      <dsp:spPr>
        <a:xfrm>
          <a:off x="3084999" y="1797058"/>
          <a:ext cx="2383982" cy="19662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pt-BR" sz="1200" kern="1200"/>
            <a:t>Método de priorização aplicado para a construção da Agenda é o RICE, acrônimo formado pelas iniciais das palavras </a:t>
          </a:r>
          <a:r>
            <a:rPr lang="pt-BR" sz="1200" i="1" kern="1200" err="1"/>
            <a:t>Reach</a:t>
          </a:r>
          <a:r>
            <a:rPr lang="pt-BR" sz="1200" kern="1200"/>
            <a:t> (Alcance), </a:t>
          </a:r>
          <a:r>
            <a:rPr lang="pt-BR" sz="1200" i="1" kern="1200" err="1"/>
            <a:t>Impact</a:t>
          </a:r>
          <a:r>
            <a:rPr lang="pt-BR" sz="1200" kern="1200"/>
            <a:t> (Impacto),</a:t>
          </a:r>
          <a:r>
            <a:rPr lang="pt-BR" sz="1200" i="1" kern="1200"/>
            <a:t> </a:t>
          </a:r>
          <a:r>
            <a:rPr lang="pt-BR" sz="1200" i="1" kern="1200" err="1"/>
            <a:t>Confidence</a:t>
          </a:r>
          <a:r>
            <a:rPr lang="pt-BR" sz="1200" i="1" kern="1200"/>
            <a:t> </a:t>
          </a:r>
          <a:r>
            <a:rPr lang="pt-BR" sz="1200" kern="1200"/>
            <a:t>(Confiança) e </a:t>
          </a:r>
          <a:r>
            <a:rPr lang="pt-BR" sz="1200" i="1" kern="1200" err="1"/>
            <a:t>Effort</a:t>
          </a:r>
          <a:r>
            <a:rPr lang="pt-BR" sz="1200" kern="1200"/>
            <a:t> (Esforço).</a:t>
          </a:r>
        </a:p>
      </dsp:txBody>
      <dsp:txXfrm>
        <a:off x="3130249" y="2263656"/>
        <a:ext cx="2293482" cy="1454440"/>
      </dsp:txXfrm>
    </dsp:sp>
    <dsp:sp modelId="{3602355C-1CB3-466E-B860-D9929BB4E61D}">
      <dsp:nvSpPr>
        <dsp:cNvPr id="0" name=""/>
        <dsp:cNvSpPr/>
      </dsp:nvSpPr>
      <dsp:spPr>
        <a:xfrm>
          <a:off x="4394468" y="571020"/>
          <a:ext cx="2988895" cy="2988895"/>
        </a:xfrm>
        <a:prstGeom prst="circularArrow">
          <a:avLst>
            <a:gd name="adj1" fmla="val 3016"/>
            <a:gd name="adj2" fmla="val 369978"/>
            <a:gd name="adj3" fmla="val 19454512"/>
            <a:gd name="adj4" fmla="val 12575511"/>
            <a:gd name="adj5" fmla="val 3519"/>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4E7D3-C121-40C4-824C-92AEBA85D7B6}">
      <dsp:nvSpPr>
        <dsp:cNvPr id="0" name=""/>
        <dsp:cNvSpPr/>
      </dsp:nvSpPr>
      <dsp:spPr>
        <a:xfrm>
          <a:off x="3614773" y="1375711"/>
          <a:ext cx="2119095" cy="842694"/>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ANÁLISE DAS CONTRIBUIÇÕES, PRIORIZAÇÃO E SELEÇÃO DE TEMAS</a:t>
          </a:r>
          <a:endParaRPr lang="pt-BR" sz="1400" kern="1200">
            <a:solidFill>
              <a:schemeClr val="bg1"/>
            </a:solidFill>
          </a:endParaRPr>
        </a:p>
      </dsp:txBody>
      <dsp:txXfrm>
        <a:off x="3639455" y="1400393"/>
        <a:ext cx="2069731" cy="793330"/>
      </dsp:txXfrm>
    </dsp:sp>
    <dsp:sp modelId="{DC3AA59D-5130-497C-A753-4285DAF1118F}">
      <dsp:nvSpPr>
        <dsp:cNvPr id="0" name=""/>
        <dsp:cNvSpPr/>
      </dsp:nvSpPr>
      <dsp:spPr>
        <a:xfrm>
          <a:off x="6163162" y="1797058"/>
          <a:ext cx="2383982" cy="19662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pt-BR" sz="1200" b="0" kern="1200">
              <a:solidFill>
                <a:schemeClr val="tx1"/>
              </a:solidFill>
            </a:rPr>
            <a:t>Após a priorização os temas são selecionados e é elaborada a LISTA FINAL DE TEMAS DA AGENDA 2026-2027.</a:t>
          </a:r>
        </a:p>
        <a:p>
          <a:pPr marL="114300" lvl="1" indent="-114300" algn="l" defTabSz="533400">
            <a:lnSpc>
              <a:spcPct val="90000"/>
            </a:lnSpc>
            <a:spcBef>
              <a:spcPct val="0"/>
            </a:spcBef>
            <a:spcAft>
              <a:spcPct val="15000"/>
            </a:spcAft>
            <a:buFont typeface="Arial" panose="020B0604020202020204" pitchFamily="34" charset="0"/>
            <a:buChar char="•"/>
          </a:pPr>
          <a:r>
            <a:rPr lang="pt-BR" sz="1200" b="0" kern="1200">
              <a:solidFill>
                <a:schemeClr val="tx1"/>
              </a:solidFill>
            </a:rPr>
            <a:t>Lista Final de Temas deve ser validada pelas Diretorias da Anvisa.</a:t>
          </a:r>
        </a:p>
      </dsp:txBody>
      <dsp:txXfrm>
        <a:off x="6208412" y="1842308"/>
        <a:ext cx="2293482" cy="1454440"/>
      </dsp:txXfrm>
    </dsp:sp>
    <dsp:sp modelId="{CF3FE060-3C8E-4D3C-9E43-34FB70F781F4}">
      <dsp:nvSpPr>
        <dsp:cNvPr id="0" name=""/>
        <dsp:cNvSpPr/>
      </dsp:nvSpPr>
      <dsp:spPr>
        <a:xfrm>
          <a:off x="7492497" y="2228012"/>
          <a:ext cx="2684275" cy="2684275"/>
        </a:xfrm>
        <a:prstGeom prst="leftCircularArrow">
          <a:avLst>
            <a:gd name="adj1" fmla="val 3358"/>
            <a:gd name="adj2" fmla="val 415311"/>
            <a:gd name="adj3" fmla="val 2190822"/>
            <a:gd name="adj4" fmla="val 9024489"/>
            <a:gd name="adj5" fmla="val 3918"/>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22B5AF-7E19-4A63-A3EF-6C7922BE50C8}">
      <dsp:nvSpPr>
        <dsp:cNvPr id="0" name=""/>
        <dsp:cNvSpPr/>
      </dsp:nvSpPr>
      <dsp:spPr>
        <a:xfrm>
          <a:off x="6692936" y="3341998"/>
          <a:ext cx="2119095" cy="842694"/>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COMPOSIÇÃO E VALIDAÇÃO DA  LISTA FINAL DE TEMAS</a:t>
          </a:r>
          <a:endParaRPr lang="pt-BR" sz="1600" kern="1200">
            <a:solidFill>
              <a:schemeClr val="bg1"/>
            </a:solidFill>
          </a:endParaRPr>
        </a:p>
      </dsp:txBody>
      <dsp:txXfrm>
        <a:off x="6717618" y="3366680"/>
        <a:ext cx="2069731" cy="793330"/>
      </dsp:txXfrm>
    </dsp:sp>
    <dsp:sp modelId="{3DF40C69-DE57-4F03-A3DF-871057E6CD4C}">
      <dsp:nvSpPr>
        <dsp:cNvPr id="0" name=""/>
        <dsp:cNvSpPr/>
      </dsp:nvSpPr>
      <dsp:spPr>
        <a:xfrm>
          <a:off x="9241324" y="1797058"/>
          <a:ext cx="2383982" cy="19662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pt-BR" sz="1200" b="0" kern="1200">
              <a:solidFill>
                <a:schemeClr val="tx1"/>
              </a:solidFill>
            </a:rPr>
            <a:t>Previsão de aprovar a Agenda Regulatória 2026-2027 em Reunião da </a:t>
          </a:r>
          <a:r>
            <a:rPr lang="pt-BR" sz="1200" b="0" kern="1200" err="1">
              <a:solidFill>
                <a:schemeClr val="tx1"/>
              </a:solidFill>
            </a:rPr>
            <a:t>Dicol</a:t>
          </a:r>
          <a:r>
            <a:rPr lang="pt-BR" sz="1200" b="0" kern="1200">
              <a:solidFill>
                <a:schemeClr val="tx1"/>
              </a:solidFill>
            </a:rPr>
            <a:t> no início de dezembro de 2025.</a:t>
          </a:r>
        </a:p>
        <a:p>
          <a:pPr marL="114300" lvl="1" indent="-114300" algn="l" defTabSz="533400">
            <a:lnSpc>
              <a:spcPct val="90000"/>
            </a:lnSpc>
            <a:spcBef>
              <a:spcPct val="0"/>
            </a:spcBef>
            <a:spcAft>
              <a:spcPct val="15000"/>
            </a:spcAft>
            <a:buChar char="•"/>
          </a:pPr>
          <a:r>
            <a:rPr lang="pt-BR" sz="1200" b="0" kern="1200">
              <a:solidFill>
                <a:schemeClr val="tx1"/>
              </a:solidFill>
            </a:rPr>
            <a:t>Limite para aprovação da Agenda até 17 de dezembro de 2025, pois deverá integrar o Plano de Gestão Anual da Anvisa.</a:t>
          </a:r>
        </a:p>
      </dsp:txBody>
      <dsp:txXfrm>
        <a:off x="9286574" y="2263656"/>
        <a:ext cx="2293482" cy="1454440"/>
      </dsp:txXfrm>
    </dsp:sp>
    <dsp:sp modelId="{EEBD36D2-AE77-4C2E-9F38-38A25B1C6194}">
      <dsp:nvSpPr>
        <dsp:cNvPr id="0" name=""/>
        <dsp:cNvSpPr/>
      </dsp:nvSpPr>
      <dsp:spPr>
        <a:xfrm>
          <a:off x="9771098" y="1375711"/>
          <a:ext cx="2119095" cy="84269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DELIBERAÇÃO DA AGENDA PELA DIRETORIA COLEGIADA</a:t>
          </a:r>
          <a:endParaRPr lang="pt-BR" sz="1600" b="0" kern="1200">
            <a:solidFill>
              <a:schemeClr val="bg1"/>
            </a:solidFill>
          </a:endParaRPr>
        </a:p>
      </dsp:txBody>
      <dsp:txXfrm>
        <a:off x="9795780" y="1400393"/>
        <a:ext cx="2069731" cy="793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E99FC-C527-43C5-AD0F-460927F0C0FA}">
      <dsp:nvSpPr>
        <dsp:cNvPr id="0" name=""/>
        <dsp:cNvSpPr/>
      </dsp:nvSpPr>
      <dsp:spPr>
        <a:xfrm>
          <a:off x="0" y="1031303"/>
          <a:ext cx="3356060" cy="268484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0759" b="107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AAFC7-0DA9-4C31-BA01-19A781CCB0D3}">
      <dsp:nvSpPr>
        <dsp:cNvPr id="0" name=""/>
        <dsp:cNvSpPr/>
      </dsp:nvSpPr>
      <dsp:spPr>
        <a:xfrm>
          <a:off x="302045" y="3447666"/>
          <a:ext cx="2986893" cy="939696"/>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0"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Painel de Acompanhamento de Temas e Propostas Regulatórias</a:t>
          </a:r>
          <a:r>
            <a:rPr lang="pt-BR" sz="1600" b="0" kern="1200">
              <a:solidFill>
                <a:schemeClr val="tx1"/>
              </a:solidFill>
            </a:rPr>
            <a:t> (atualização diária</a:t>
          </a:r>
          <a:r>
            <a:rPr lang="pt-BR" sz="1600" kern="1200">
              <a:solidFill>
                <a:schemeClr val="tx1"/>
              </a:solidFill>
            </a:rPr>
            <a:t>)</a:t>
          </a:r>
        </a:p>
      </dsp:txBody>
      <dsp:txXfrm>
        <a:off x="302045" y="3447666"/>
        <a:ext cx="2986893" cy="939696"/>
      </dsp:txXfrm>
    </dsp:sp>
    <dsp:sp modelId="{9847B270-0BAC-44D3-97E3-A1A2CFC1AA4E}">
      <dsp:nvSpPr>
        <dsp:cNvPr id="0" name=""/>
        <dsp:cNvSpPr/>
      </dsp:nvSpPr>
      <dsp:spPr>
        <a:xfrm>
          <a:off x="3691666" y="1031303"/>
          <a:ext cx="3356060" cy="268484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9393" b="293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BB2652-D7B6-440C-A15C-CD7B16E80BBB}">
      <dsp:nvSpPr>
        <dsp:cNvPr id="0" name=""/>
        <dsp:cNvSpPr/>
      </dsp:nvSpPr>
      <dsp:spPr>
        <a:xfrm>
          <a:off x="3993711" y="3447666"/>
          <a:ext cx="2986893" cy="939696"/>
        </a:xfrm>
        <a:prstGeom prst="wedgeRectCallout">
          <a:avLst>
            <a:gd name="adj1" fmla="val 20250"/>
            <a:gd name="adj2" fmla="val -607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Planilha de acompanhamento de temas e propostas regulatória</a:t>
          </a:r>
          <a:r>
            <a:rPr lang="pt-BR" sz="1600" kern="1200">
              <a:solidFill>
                <a:schemeClr val="tx1"/>
              </a:solidFill>
            </a:rPr>
            <a:t> (atualização quinzenal)</a:t>
          </a:r>
        </a:p>
      </dsp:txBody>
      <dsp:txXfrm>
        <a:off x="3993711" y="3447666"/>
        <a:ext cx="2986893" cy="939696"/>
      </dsp:txXfrm>
    </dsp:sp>
    <dsp:sp modelId="{4A6CD13D-338F-48F4-953F-7E56E67736E3}">
      <dsp:nvSpPr>
        <dsp:cNvPr id="0" name=""/>
        <dsp:cNvSpPr/>
      </dsp:nvSpPr>
      <dsp:spPr>
        <a:xfrm>
          <a:off x="7383332" y="1031303"/>
          <a:ext cx="3356060" cy="268484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14970" b="1497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16B89-0C63-44A0-A1EE-101E68060079}">
      <dsp:nvSpPr>
        <dsp:cNvPr id="0" name=""/>
        <dsp:cNvSpPr/>
      </dsp:nvSpPr>
      <dsp:spPr>
        <a:xfrm>
          <a:off x="7685378" y="3447666"/>
          <a:ext cx="2986893" cy="939696"/>
        </a:xfrm>
        <a:prstGeom prst="wedgeRectCallout">
          <a:avLst>
            <a:gd name="adj1" fmla="val 20250"/>
            <a:gd name="adj2" fmla="val -607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0"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Painel de Monitoramento da Agenda Regulatória</a:t>
          </a:r>
          <a:r>
            <a:rPr lang="pt-BR" sz="1600" b="0" kern="1200">
              <a:solidFill>
                <a:schemeClr val="tx1"/>
              </a:solidFill>
            </a:rPr>
            <a:t> (atualização trimestral - julho/25)</a:t>
          </a:r>
        </a:p>
      </dsp:txBody>
      <dsp:txXfrm>
        <a:off x="7685378" y="3447666"/>
        <a:ext cx="2986893" cy="939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BEEBB-8FCD-4379-A407-132F78BFB760}">
      <dsp:nvSpPr>
        <dsp:cNvPr id="0" name=""/>
        <dsp:cNvSpPr/>
      </dsp:nvSpPr>
      <dsp:spPr>
        <a:xfrm>
          <a:off x="3452" y="242304"/>
          <a:ext cx="2075707" cy="8302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b="1" kern="1200"/>
            <a:t>Envolvidos</a:t>
          </a:r>
        </a:p>
      </dsp:txBody>
      <dsp:txXfrm>
        <a:off x="3452" y="242304"/>
        <a:ext cx="2075707" cy="830283"/>
      </dsp:txXfrm>
    </dsp:sp>
    <dsp:sp modelId="{26F830ED-33BE-4EE1-86C3-D18ACF74799B}">
      <dsp:nvSpPr>
        <dsp:cNvPr id="0" name=""/>
        <dsp:cNvSpPr/>
      </dsp:nvSpPr>
      <dsp:spPr>
        <a:xfrm>
          <a:off x="3452" y="1072587"/>
          <a:ext cx="2075707" cy="410377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Áreas técnicas da Anvisa</a:t>
          </a:r>
        </a:p>
      </dsp:txBody>
      <dsp:txXfrm>
        <a:off x="3452" y="1072587"/>
        <a:ext cx="2075707" cy="4103774"/>
      </dsp:txXfrm>
    </dsp:sp>
    <dsp:sp modelId="{2D5F6879-5B44-4981-9393-13C5979CDD2B}">
      <dsp:nvSpPr>
        <dsp:cNvPr id="0" name=""/>
        <dsp:cNvSpPr/>
      </dsp:nvSpPr>
      <dsp:spPr>
        <a:xfrm>
          <a:off x="2369758" y="242304"/>
          <a:ext cx="2075707" cy="830283"/>
        </a:xfrm>
        <a:prstGeom prst="rect">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b="1" kern="1200"/>
            <a:t>Período</a:t>
          </a:r>
          <a:endParaRPr lang="pt-BR" sz="1800" b="1" kern="1200"/>
        </a:p>
      </dsp:txBody>
      <dsp:txXfrm>
        <a:off x="2369758" y="242304"/>
        <a:ext cx="2075707" cy="830283"/>
      </dsp:txXfrm>
    </dsp:sp>
    <dsp:sp modelId="{DA2CABB5-9246-42ED-A334-402B2C6D508D}">
      <dsp:nvSpPr>
        <dsp:cNvPr id="0" name=""/>
        <dsp:cNvSpPr/>
      </dsp:nvSpPr>
      <dsp:spPr>
        <a:xfrm>
          <a:off x="2369758" y="1072587"/>
          <a:ext cx="2075707" cy="4103774"/>
        </a:xfrm>
        <a:prstGeom prst="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01 a 16 de julho de 2025</a:t>
          </a:r>
        </a:p>
      </dsp:txBody>
      <dsp:txXfrm>
        <a:off x="2369758" y="1072587"/>
        <a:ext cx="2075707" cy="4103774"/>
      </dsp:txXfrm>
    </dsp:sp>
    <dsp:sp modelId="{C8B8A827-FB42-48B8-ADC8-A97E4C640597}">
      <dsp:nvSpPr>
        <dsp:cNvPr id="0" name=""/>
        <dsp:cNvSpPr/>
      </dsp:nvSpPr>
      <dsp:spPr>
        <a:xfrm>
          <a:off x="4736065" y="242304"/>
          <a:ext cx="2075707" cy="830283"/>
        </a:xfrm>
        <a:prstGeom prst="rect">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b="1" kern="1200"/>
            <a:t>Ferramenta</a:t>
          </a:r>
          <a:endParaRPr lang="pt-BR" sz="1800" b="1" kern="1200"/>
        </a:p>
      </dsp:txBody>
      <dsp:txXfrm>
        <a:off x="4736065" y="242304"/>
        <a:ext cx="2075707" cy="830283"/>
      </dsp:txXfrm>
    </dsp:sp>
    <dsp:sp modelId="{DE286BE2-8685-4090-8308-8B94AC2D1E46}">
      <dsp:nvSpPr>
        <dsp:cNvPr id="0" name=""/>
        <dsp:cNvSpPr/>
      </dsp:nvSpPr>
      <dsp:spPr>
        <a:xfrm>
          <a:off x="4736065" y="1072587"/>
          <a:ext cx="2075707" cy="4103774"/>
        </a:xfrm>
        <a:prstGeom prst="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Aplicativo de Monitoramento da Agenda</a:t>
          </a:r>
        </a:p>
      </dsp:txBody>
      <dsp:txXfrm>
        <a:off x="4736065" y="1072587"/>
        <a:ext cx="2075707" cy="4103774"/>
      </dsp:txXfrm>
    </dsp:sp>
    <dsp:sp modelId="{D46D3564-0CAC-41D0-A8A2-80894020C2AE}">
      <dsp:nvSpPr>
        <dsp:cNvPr id="0" name=""/>
        <dsp:cNvSpPr/>
      </dsp:nvSpPr>
      <dsp:spPr>
        <a:xfrm>
          <a:off x="7102372" y="242304"/>
          <a:ext cx="2075707" cy="830283"/>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BR" sz="2000" b="1" kern="1200"/>
            <a:t>Procedimento</a:t>
          </a:r>
          <a:endParaRPr lang="pt-BR" sz="1800" b="1" kern="1200"/>
        </a:p>
      </dsp:txBody>
      <dsp:txXfrm>
        <a:off x="7102372" y="242304"/>
        <a:ext cx="2075707" cy="830283"/>
      </dsp:txXfrm>
    </dsp:sp>
    <dsp:sp modelId="{ED2FF2C1-6CD1-4228-8B15-42AA06859BED}">
      <dsp:nvSpPr>
        <dsp:cNvPr id="0" name=""/>
        <dsp:cNvSpPr/>
      </dsp:nvSpPr>
      <dsp:spPr>
        <a:xfrm>
          <a:off x="7102372" y="1072587"/>
          <a:ext cx="2075707" cy="4103774"/>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No aplicativo as áreas técnicas indicaram as propostas a serem migradas da AR 24-25 para AR 26-27 e também novos temas</a:t>
          </a:r>
        </a:p>
        <a:p>
          <a:pPr marL="171450" lvl="1" indent="-171450" algn="l" defTabSz="800100">
            <a:lnSpc>
              <a:spcPct val="90000"/>
            </a:lnSpc>
            <a:spcBef>
              <a:spcPct val="0"/>
            </a:spcBef>
            <a:spcAft>
              <a:spcPct val="15000"/>
            </a:spcAft>
            <a:buChar char="•"/>
          </a:pPr>
          <a:r>
            <a:rPr lang="pt-BR" sz="1800" kern="1200"/>
            <a:t>As indicações de todas as áreas foram consolidadas formando a lista preliminar</a:t>
          </a:r>
        </a:p>
      </dsp:txBody>
      <dsp:txXfrm>
        <a:off x="7102372" y="1072587"/>
        <a:ext cx="2075707" cy="4103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B0E9B-9DFE-4B24-B705-95A5D341CC44}">
      <dsp:nvSpPr>
        <dsp:cNvPr id="0" name=""/>
        <dsp:cNvSpPr/>
      </dsp:nvSpPr>
      <dsp:spPr>
        <a:xfrm>
          <a:off x="227431" y="508"/>
          <a:ext cx="1035076" cy="10350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a:t>97 Temas Migrados AR 24-25</a:t>
          </a:r>
          <a:endParaRPr lang="pt-BR" sz="1400" kern="1200"/>
        </a:p>
      </dsp:txBody>
      <dsp:txXfrm>
        <a:off x="379014" y="152091"/>
        <a:ext cx="731910" cy="731910"/>
      </dsp:txXfrm>
    </dsp:sp>
    <dsp:sp modelId="{2C527E2B-E0C8-4716-A922-8847284270E9}">
      <dsp:nvSpPr>
        <dsp:cNvPr id="0" name=""/>
        <dsp:cNvSpPr/>
      </dsp:nvSpPr>
      <dsp:spPr>
        <a:xfrm>
          <a:off x="444797" y="1119633"/>
          <a:ext cx="600344" cy="60034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524373" y="1349205"/>
        <a:ext cx="441192" cy="141200"/>
      </dsp:txXfrm>
    </dsp:sp>
    <dsp:sp modelId="{E5367C52-860D-4D73-B09B-523172A56451}">
      <dsp:nvSpPr>
        <dsp:cNvPr id="0" name=""/>
        <dsp:cNvSpPr/>
      </dsp:nvSpPr>
      <dsp:spPr>
        <a:xfrm>
          <a:off x="227431" y="1804026"/>
          <a:ext cx="1035076" cy="103507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a:t>18 Novos Temas</a:t>
          </a:r>
          <a:endParaRPr lang="pt-BR" sz="1400" kern="1200"/>
        </a:p>
      </dsp:txBody>
      <dsp:txXfrm>
        <a:off x="379014" y="1955609"/>
        <a:ext cx="731910" cy="731910"/>
      </dsp:txXfrm>
    </dsp:sp>
    <dsp:sp modelId="{8259C540-E0BB-4AD3-9670-AB6264EF471C}">
      <dsp:nvSpPr>
        <dsp:cNvPr id="0" name=""/>
        <dsp:cNvSpPr/>
      </dsp:nvSpPr>
      <dsp:spPr>
        <a:xfrm>
          <a:off x="1417769" y="1227281"/>
          <a:ext cx="329154" cy="38504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t-BR" sz="1100" kern="1200"/>
        </a:p>
      </dsp:txBody>
      <dsp:txXfrm>
        <a:off x="1417769" y="1304291"/>
        <a:ext cx="230408" cy="231028"/>
      </dsp:txXfrm>
    </dsp:sp>
    <dsp:sp modelId="{8DCC89A5-7139-4647-9E43-A8A99DBA8E5D}">
      <dsp:nvSpPr>
        <dsp:cNvPr id="0" name=""/>
        <dsp:cNvSpPr/>
      </dsp:nvSpPr>
      <dsp:spPr>
        <a:xfrm>
          <a:off x="1883554" y="384729"/>
          <a:ext cx="2070153" cy="207015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pt-BR" sz="4000" b="1" kern="1200"/>
            <a:t>115 Temas</a:t>
          </a:r>
          <a:endParaRPr lang="pt-BR" sz="4000" kern="1200"/>
        </a:p>
      </dsp:txBody>
      <dsp:txXfrm>
        <a:off x="2186721" y="687896"/>
        <a:ext cx="1463819" cy="146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FB9A6-4C5F-4E8C-9CB2-E2A13069C654}">
      <dsp:nvSpPr>
        <dsp:cNvPr id="0" name=""/>
        <dsp:cNvSpPr/>
      </dsp:nvSpPr>
      <dsp:spPr>
        <a:xfrm>
          <a:off x="3660" y="29829"/>
          <a:ext cx="3568530" cy="142741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ASSUNTOS TRANVERSAIS*</a:t>
          </a:r>
        </a:p>
      </dsp:txBody>
      <dsp:txXfrm>
        <a:off x="3660" y="29829"/>
        <a:ext cx="3568530" cy="1427412"/>
      </dsp:txXfrm>
    </dsp:sp>
    <dsp:sp modelId="{93813880-BA45-4AC4-A96D-FDB811212A7F}">
      <dsp:nvSpPr>
        <dsp:cNvPr id="0" name=""/>
        <dsp:cNvSpPr/>
      </dsp:nvSpPr>
      <dsp:spPr>
        <a:xfrm>
          <a:off x="3660" y="1457241"/>
          <a:ext cx="3568530" cy="34792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11 TEMAS, </a:t>
          </a:r>
          <a:r>
            <a:rPr lang="pt-BR" sz="1600" u="none" kern="1200"/>
            <a:t>DENTRE ELES:</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Boas práticas em farmácias e drogarias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Controle e Fiscalização de Substâncias sob Controle Especial</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Estratégias para consumo seguro de cosméticos e saneantes por pessoas com deficiência visual</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Análise e deliberação de recursos administrativos submetidos à Gerência-Geral de Recursos </a:t>
          </a:r>
        </a:p>
        <a:p>
          <a:pPr marL="114300" lvl="1" indent="-114300" algn="l" defTabSz="622300">
            <a:lnSpc>
              <a:spcPct val="90000"/>
            </a:lnSpc>
            <a:spcBef>
              <a:spcPct val="0"/>
            </a:spcBef>
            <a:spcAft>
              <a:spcPct val="15000"/>
            </a:spcAft>
            <a:buChar char="•"/>
          </a:pPr>
          <a:endParaRPr lang="pt-BR" sz="1400" kern="1200"/>
        </a:p>
      </dsp:txBody>
      <dsp:txXfrm>
        <a:off x="3660" y="1457241"/>
        <a:ext cx="3568530" cy="3479287"/>
      </dsp:txXfrm>
    </dsp:sp>
    <dsp:sp modelId="{743C9509-EFCA-4A6D-9078-96FC31EAC527}">
      <dsp:nvSpPr>
        <dsp:cNvPr id="0" name=""/>
        <dsp:cNvSpPr/>
      </dsp:nvSpPr>
      <dsp:spPr>
        <a:xfrm>
          <a:off x="4071784" y="29829"/>
          <a:ext cx="3568530" cy="1427412"/>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AGROTÓXICOS</a:t>
          </a:r>
        </a:p>
      </dsp:txBody>
      <dsp:txXfrm>
        <a:off x="4071784" y="29829"/>
        <a:ext cx="3568530" cy="1427412"/>
      </dsp:txXfrm>
    </dsp:sp>
    <dsp:sp modelId="{CFCD30C7-B599-4F7C-82F8-F9755F8244B8}">
      <dsp:nvSpPr>
        <dsp:cNvPr id="0" name=""/>
        <dsp:cNvSpPr/>
      </dsp:nvSpPr>
      <dsp:spPr>
        <a:xfrm>
          <a:off x="4071784" y="1457241"/>
          <a:ext cx="3568530" cy="3479287"/>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9 TEMAS, DENTRE ELES</a:t>
          </a:r>
          <a:r>
            <a:rPr lang="pt-BR" sz="1600" u="none" kern="1200"/>
            <a:t>:</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Critérios para avaliação e classificação toxicológica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Aproveitamento das avaliações toxicológicas, para fins de registro</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Regulamentação da fiscalização de propaganda de agrotóxicos </a:t>
          </a:r>
        </a:p>
      </dsp:txBody>
      <dsp:txXfrm>
        <a:off x="4071784" y="1457241"/>
        <a:ext cx="3568530" cy="3479287"/>
      </dsp:txXfrm>
    </dsp:sp>
    <dsp:sp modelId="{88A3541B-5EF6-4A3A-86E1-C1DE07B97D12}">
      <dsp:nvSpPr>
        <dsp:cNvPr id="0" name=""/>
        <dsp:cNvSpPr/>
      </dsp:nvSpPr>
      <dsp:spPr>
        <a:xfrm>
          <a:off x="8139908" y="29829"/>
          <a:ext cx="3568530" cy="142741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COSMÉTICOS</a:t>
          </a:r>
        </a:p>
      </dsp:txBody>
      <dsp:txXfrm>
        <a:off x="8139908" y="29829"/>
        <a:ext cx="3568530" cy="1427412"/>
      </dsp:txXfrm>
    </dsp:sp>
    <dsp:sp modelId="{FCE9D302-3699-4E51-A9ED-D8D119CF4CD0}">
      <dsp:nvSpPr>
        <dsp:cNvPr id="0" name=""/>
        <dsp:cNvSpPr/>
      </dsp:nvSpPr>
      <dsp:spPr>
        <a:xfrm>
          <a:off x="8139908" y="1457241"/>
          <a:ext cx="3568530" cy="3479287"/>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4 TEMAS, </a:t>
          </a:r>
          <a:r>
            <a:rPr lang="pt-BR" sz="1600" u="none" kern="1200"/>
            <a:t>DENTRE ELES:</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Personalização de produtos cosméticos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Regularização, comercialização e uso de produtos destinados a fixar e/ou modelar os cabelos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Regulamento Técnico para empresas que exerçam atividade de fracionamento de Produtos de Higiene Pessoal, Cosméticos e Perfumes com venda direta ao consumidor</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endParaRPr lang="pt-BR" sz="1400" kern="1200"/>
        </a:p>
      </dsp:txBody>
      <dsp:txXfrm>
        <a:off x="8139908" y="1457241"/>
        <a:ext cx="3568530" cy="3479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FB9A6-4C5F-4E8C-9CB2-E2A13069C654}">
      <dsp:nvSpPr>
        <dsp:cNvPr id="0" name=""/>
        <dsp:cNvSpPr/>
      </dsp:nvSpPr>
      <dsp:spPr>
        <a:xfrm>
          <a:off x="0" y="14016"/>
          <a:ext cx="4656515" cy="1497600"/>
        </a:xfrm>
        <a:prstGeom prst="rect">
          <a:avLst/>
        </a:prstGeom>
        <a:solidFill>
          <a:schemeClr val="accent2">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ALIMENTOS</a:t>
          </a:r>
        </a:p>
      </dsp:txBody>
      <dsp:txXfrm>
        <a:off x="0" y="14016"/>
        <a:ext cx="4656515" cy="1497600"/>
      </dsp:txXfrm>
    </dsp:sp>
    <dsp:sp modelId="{93813880-BA45-4AC4-A96D-FDB811212A7F}">
      <dsp:nvSpPr>
        <dsp:cNvPr id="0" name=""/>
        <dsp:cNvSpPr/>
      </dsp:nvSpPr>
      <dsp:spPr>
        <a:xfrm>
          <a:off x="0" y="1472542"/>
          <a:ext cx="4656515" cy="3782610"/>
        </a:xfrm>
        <a:prstGeom prst="rect">
          <a:avLst/>
        </a:prstGeom>
        <a:solidFill>
          <a:schemeClr val="accent2">
            <a:lumMod val="60000"/>
            <a:lumOff val="4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30 TEMAS, DENTRE ELES:</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Banimento do uso de Bisfenol A (BPA) na elaboração de materiais em contato com alimentos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Boas Práticas para Serviços de Alimentação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Regulamentação da rotulagem de ausência de glúten em alimentos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Regulamentação dos alimentos </a:t>
          </a:r>
          <a:r>
            <a:rPr lang="pt-BR" sz="1400" kern="1200" err="1"/>
            <a:t>plant-based</a:t>
          </a:r>
          <a:r>
            <a:rPr lang="pt-BR" sz="1400" kern="1200"/>
            <a:t>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Revisão da regulamentação de matérias estranhas em alimentos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endParaRPr lang="pt-BR" sz="1400" kern="1200"/>
        </a:p>
      </dsp:txBody>
      <dsp:txXfrm>
        <a:off x="0" y="1472542"/>
        <a:ext cx="4656515" cy="37826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FA47-CAD3-4386-A103-003FC05BEB90}">
      <dsp:nvSpPr>
        <dsp:cNvPr id="0" name=""/>
        <dsp:cNvSpPr/>
      </dsp:nvSpPr>
      <dsp:spPr>
        <a:xfrm>
          <a:off x="3582" y="645774"/>
          <a:ext cx="3492834" cy="139713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FARMACOPEIA</a:t>
          </a:r>
        </a:p>
      </dsp:txBody>
      <dsp:txXfrm>
        <a:off x="3582" y="645774"/>
        <a:ext cx="3492834" cy="1397133"/>
      </dsp:txXfrm>
    </dsp:sp>
    <dsp:sp modelId="{B04A74DD-8063-47DE-BF9A-1607156898ED}">
      <dsp:nvSpPr>
        <dsp:cNvPr id="0" name=""/>
        <dsp:cNvSpPr/>
      </dsp:nvSpPr>
      <dsp:spPr>
        <a:xfrm>
          <a:off x="3582" y="2042908"/>
          <a:ext cx="3492834" cy="2854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2 TEMAS:</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Implementação das Boas Práticas Farmacopeicas na Farmacopeia Brasileira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Revisão dos colegiados da Farmacopeia Brasileira e do Regimento Interno desses colegiados</a:t>
          </a:r>
        </a:p>
        <a:p>
          <a:pPr marL="114300" lvl="1" indent="-114300" algn="l" defTabSz="622300">
            <a:lnSpc>
              <a:spcPct val="90000"/>
            </a:lnSpc>
            <a:spcBef>
              <a:spcPct val="0"/>
            </a:spcBef>
            <a:spcAft>
              <a:spcPct val="15000"/>
            </a:spcAft>
            <a:buChar char="•"/>
          </a:pPr>
          <a:endParaRPr lang="pt-BR" sz="1400" kern="1200"/>
        </a:p>
      </dsp:txBody>
      <dsp:txXfrm>
        <a:off x="3582" y="2042908"/>
        <a:ext cx="3492834" cy="2854800"/>
      </dsp:txXfrm>
    </dsp:sp>
    <dsp:sp modelId="{8BD65F5B-4420-41DC-BFCD-B130B67EEDA2}">
      <dsp:nvSpPr>
        <dsp:cNvPr id="0" name=""/>
        <dsp:cNvSpPr/>
      </dsp:nvSpPr>
      <dsp:spPr>
        <a:xfrm>
          <a:off x="3985414" y="645774"/>
          <a:ext cx="3492834" cy="1397133"/>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INSUMOS FARMACÊUTICOS</a:t>
          </a:r>
        </a:p>
      </dsp:txBody>
      <dsp:txXfrm>
        <a:off x="3985414" y="645774"/>
        <a:ext cx="3492834" cy="1397133"/>
      </dsp:txXfrm>
    </dsp:sp>
    <dsp:sp modelId="{149E214F-A51F-4661-883A-709C1E96368B}">
      <dsp:nvSpPr>
        <dsp:cNvPr id="0" name=""/>
        <dsp:cNvSpPr/>
      </dsp:nvSpPr>
      <dsp:spPr>
        <a:xfrm>
          <a:off x="3985414" y="2042908"/>
          <a:ext cx="3492834" cy="285480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2 TEMAS: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Requisitos de Boas Práticas para o fracionamento e distribuição de insumos farmacêuticos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Atualização da norma que regulamenta o Dossiê de Insumo Farmacêutico Ativo (DIFA) e a Carta de Adequação de Dossiê de Insumo Farmacêutico Ativo (CADIFA)</a:t>
          </a:r>
        </a:p>
      </dsp:txBody>
      <dsp:txXfrm>
        <a:off x="3985414" y="2042908"/>
        <a:ext cx="3492834" cy="2854800"/>
      </dsp:txXfrm>
    </dsp:sp>
    <dsp:sp modelId="{386AE2EA-7674-4B75-8071-9B9455157683}">
      <dsp:nvSpPr>
        <dsp:cNvPr id="0" name=""/>
        <dsp:cNvSpPr/>
      </dsp:nvSpPr>
      <dsp:spPr>
        <a:xfrm>
          <a:off x="7967245" y="645774"/>
          <a:ext cx="3492834" cy="139713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LABORATÓRIOS ANALÍTICOS</a:t>
          </a:r>
        </a:p>
      </dsp:txBody>
      <dsp:txXfrm>
        <a:off x="7967245" y="645774"/>
        <a:ext cx="3492834" cy="1397133"/>
      </dsp:txXfrm>
    </dsp:sp>
    <dsp:sp modelId="{71AC4338-11D5-4533-81FA-BBFF88B341DA}">
      <dsp:nvSpPr>
        <dsp:cNvPr id="0" name=""/>
        <dsp:cNvSpPr/>
      </dsp:nvSpPr>
      <dsp:spPr>
        <a:xfrm>
          <a:off x="7967245" y="2042908"/>
          <a:ext cx="3492834" cy="28548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1 TEMA:</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Revisão das Boas Práticas para Laboratórios de Controle de Qualidade</a:t>
          </a:r>
        </a:p>
        <a:p>
          <a:pPr marL="114300" lvl="1" indent="-114300" algn="l" defTabSz="622300">
            <a:lnSpc>
              <a:spcPct val="90000"/>
            </a:lnSpc>
            <a:spcBef>
              <a:spcPct val="0"/>
            </a:spcBef>
            <a:spcAft>
              <a:spcPct val="15000"/>
            </a:spcAft>
            <a:buChar char="•"/>
          </a:pPr>
          <a:endParaRPr lang="pt-BR" sz="1400" kern="1200"/>
        </a:p>
      </dsp:txBody>
      <dsp:txXfrm>
        <a:off x="7967245" y="2042908"/>
        <a:ext cx="3492834"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FA47-CAD3-4386-A103-003FC05BEB90}">
      <dsp:nvSpPr>
        <dsp:cNvPr id="0" name=""/>
        <dsp:cNvSpPr/>
      </dsp:nvSpPr>
      <dsp:spPr>
        <a:xfrm>
          <a:off x="3508" y="437244"/>
          <a:ext cx="3420328" cy="1368131"/>
        </a:xfrm>
        <a:prstGeom prst="rect">
          <a:avLst/>
        </a:prstGeom>
        <a:solidFill>
          <a:schemeClr val="accent3">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MEDICAMENTOS</a:t>
          </a:r>
        </a:p>
      </dsp:txBody>
      <dsp:txXfrm>
        <a:off x="3508" y="437244"/>
        <a:ext cx="3420328" cy="1368131"/>
      </dsp:txXfrm>
    </dsp:sp>
    <dsp:sp modelId="{B04A74DD-8063-47DE-BF9A-1607156898ED}">
      <dsp:nvSpPr>
        <dsp:cNvPr id="0" name=""/>
        <dsp:cNvSpPr/>
      </dsp:nvSpPr>
      <dsp:spPr>
        <a:xfrm>
          <a:off x="3508" y="1805376"/>
          <a:ext cx="3420328" cy="3300862"/>
        </a:xfrm>
        <a:prstGeom prst="rect">
          <a:avLst/>
        </a:prstGeom>
        <a:solidFill>
          <a:schemeClr val="accent3">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23 TEMAS, DENTRE ELES:</a:t>
          </a:r>
        </a:p>
        <a:p>
          <a:pPr marL="57150" lvl="1" indent="-57150" algn="l" defTabSz="177800">
            <a:lnSpc>
              <a:spcPct val="90000"/>
            </a:lnSpc>
            <a:spcBef>
              <a:spcPct val="0"/>
            </a:spcBef>
            <a:spcAft>
              <a:spcPct val="15000"/>
            </a:spcAft>
            <a:buNone/>
          </a:pPr>
          <a:endParaRPr lang="pt-BR" sz="400" kern="1200"/>
        </a:p>
        <a:p>
          <a:pPr marL="114300" lvl="1" indent="-114300" algn="l" defTabSz="622300">
            <a:lnSpc>
              <a:spcPct val="90000"/>
            </a:lnSpc>
            <a:spcBef>
              <a:spcPct val="0"/>
            </a:spcBef>
            <a:spcAft>
              <a:spcPct val="15000"/>
            </a:spcAft>
            <a:buChar char="•"/>
          </a:pPr>
          <a:r>
            <a:rPr lang="pt-BR" sz="1400" kern="1200"/>
            <a:t>Alinhamento internacional da validação de métodos analíticos para medicamentos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Atualização dos requisitos técnicos e regulatórios para o registro de Produtos Biológicos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Formalização do Sistema Nacional de Farmacovigilância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Regramento para a aprovação de nomes para medicamentos e formação de famílias de medicamentos </a:t>
          </a:r>
        </a:p>
      </dsp:txBody>
      <dsp:txXfrm>
        <a:off x="3508" y="1805376"/>
        <a:ext cx="3420328" cy="3300862"/>
      </dsp:txXfrm>
    </dsp:sp>
    <dsp:sp modelId="{8BD65F5B-4420-41DC-BFCD-B130B67EEDA2}">
      <dsp:nvSpPr>
        <dsp:cNvPr id="0" name=""/>
        <dsp:cNvSpPr/>
      </dsp:nvSpPr>
      <dsp:spPr>
        <a:xfrm>
          <a:off x="3902683" y="437244"/>
          <a:ext cx="3420328" cy="1368131"/>
        </a:xfrm>
        <a:prstGeom prst="rect">
          <a:avLst/>
        </a:prstGeom>
        <a:solidFill>
          <a:schemeClr val="accent5">
            <a:lumMod val="7500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ORGANIZAÇÃO E GESTÃO DO SNVS</a:t>
          </a:r>
        </a:p>
      </dsp:txBody>
      <dsp:txXfrm>
        <a:off x="3902683" y="437244"/>
        <a:ext cx="3420328" cy="1368131"/>
      </dsp:txXfrm>
    </dsp:sp>
    <dsp:sp modelId="{149E214F-A51F-4661-883A-709C1E96368B}">
      <dsp:nvSpPr>
        <dsp:cNvPr id="0" name=""/>
        <dsp:cNvSpPr/>
      </dsp:nvSpPr>
      <dsp:spPr>
        <a:xfrm>
          <a:off x="3902683" y="1805376"/>
          <a:ext cx="3420328" cy="3300862"/>
        </a:xfrm>
        <a:prstGeom prst="rect">
          <a:avLst/>
        </a:prstGeom>
        <a:solidFill>
          <a:schemeClr val="accent5">
            <a:lumMod val="40000"/>
            <a:lumOff val="60000"/>
            <a:alpha val="9000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3 TEMAS: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Classificação dos riscos das atividades econômicas sujeitas à vigilância sanitária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Organização do Sistema Nacional de Vigilância Sanitária (SNVS) e descentralização das ações de inspeção e fiscalização sanitária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Harmonização de procedimentos no âmbito do SNVS</a:t>
          </a:r>
        </a:p>
      </dsp:txBody>
      <dsp:txXfrm>
        <a:off x="3902683" y="1805376"/>
        <a:ext cx="3420328" cy="3300862"/>
      </dsp:txXfrm>
    </dsp:sp>
    <dsp:sp modelId="{386AE2EA-7674-4B75-8071-9B9455157683}">
      <dsp:nvSpPr>
        <dsp:cNvPr id="0" name=""/>
        <dsp:cNvSpPr/>
      </dsp:nvSpPr>
      <dsp:spPr>
        <a:xfrm>
          <a:off x="7801858" y="437244"/>
          <a:ext cx="3420328" cy="1368131"/>
        </a:xfrm>
        <a:prstGeom prst="rect">
          <a:avLst/>
        </a:prstGeom>
        <a:solidFill>
          <a:srgbClr val="B482DA"/>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PORTOS, AEROPORTOS E FRONTEIRAS</a:t>
          </a:r>
        </a:p>
      </dsp:txBody>
      <dsp:txXfrm>
        <a:off x="7801858" y="437244"/>
        <a:ext cx="3420328" cy="1368131"/>
      </dsp:txXfrm>
    </dsp:sp>
    <dsp:sp modelId="{71AC4338-11D5-4533-81FA-BBFF88B341DA}">
      <dsp:nvSpPr>
        <dsp:cNvPr id="0" name=""/>
        <dsp:cNvSpPr/>
      </dsp:nvSpPr>
      <dsp:spPr>
        <a:xfrm>
          <a:off x="7801858" y="1805376"/>
          <a:ext cx="3420328" cy="3300862"/>
        </a:xfrm>
        <a:prstGeom prst="rect">
          <a:avLst/>
        </a:prstGeom>
        <a:solidFill>
          <a:srgbClr val="DCC4EE">
            <a:alpha val="89804"/>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3 TEMAS:</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Controle Sanitário de Aeronaves e Aeroportos com Foco no Risco Sanitário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Controle sanitário de portos e embarcações</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Revisão do Regulamento técnico de bens e produtos importados para fins de Vigilância Sanitária</a:t>
          </a:r>
        </a:p>
        <a:p>
          <a:pPr marL="114300" lvl="1" indent="-114300" algn="l" defTabSz="622300">
            <a:lnSpc>
              <a:spcPct val="90000"/>
            </a:lnSpc>
            <a:spcBef>
              <a:spcPct val="0"/>
            </a:spcBef>
            <a:spcAft>
              <a:spcPct val="15000"/>
            </a:spcAft>
            <a:buChar char="•"/>
          </a:pPr>
          <a:endParaRPr lang="pt-BR" sz="1400" kern="1200"/>
        </a:p>
      </dsp:txBody>
      <dsp:txXfrm>
        <a:off x="7801858" y="1805376"/>
        <a:ext cx="3420328" cy="3300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FB9A6-4C5F-4E8C-9CB2-E2A13069C654}">
      <dsp:nvSpPr>
        <dsp:cNvPr id="0" name=""/>
        <dsp:cNvSpPr/>
      </dsp:nvSpPr>
      <dsp:spPr>
        <a:xfrm>
          <a:off x="3660" y="342073"/>
          <a:ext cx="3568530" cy="142741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PRODUTOS PARA A SAÚDE</a:t>
          </a:r>
        </a:p>
      </dsp:txBody>
      <dsp:txXfrm>
        <a:off x="3660" y="342073"/>
        <a:ext cx="3568530" cy="1427412"/>
      </dsp:txXfrm>
    </dsp:sp>
    <dsp:sp modelId="{93813880-BA45-4AC4-A96D-FDB811212A7F}">
      <dsp:nvSpPr>
        <dsp:cNvPr id="0" name=""/>
        <dsp:cNvSpPr/>
      </dsp:nvSpPr>
      <dsp:spPr>
        <a:xfrm>
          <a:off x="3660" y="1769485"/>
          <a:ext cx="3568530"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8 TEMAS, DENTRE ELES:</a:t>
          </a:r>
        </a:p>
        <a:p>
          <a:pPr marL="114300" lvl="1" indent="-114300" algn="ctr"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Atualização do marco regulatório sobre pigmentos para tatuagem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Revisão da regularização de software como dispositivo médico</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Ordenamento regulatório de tecnovigilância com foco nas empresas detentoras de registro de produtos para saúde </a:t>
          </a:r>
        </a:p>
        <a:p>
          <a:pPr marL="114300" lvl="1" indent="-114300" algn="l" defTabSz="622300">
            <a:lnSpc>
              <a:spcPct val="90000"/>
            </a:lnSpc>
            <a:spcBef>
              <a:spcPct val="0"/>
            </a:spcBef>
            <a:spcAft>
              <a:spcPct val="15000"/>
            </a:spcAft>
            <a:buChar char="•"/>
          </a:pPr>
          <a:endParaRPr lang="pt-BR" sz="1400" kern="1200"/>
        </a:p>
      </dsp:txBody>
      <dsp:txXfrm>
        <a:off x="3660" y="1769485"/>
        <a:ext cx="3568530" cy="2854800"/>
      </dsp:txXfrm>
    </dsp:sp>
    <dsp:sp modelId="{743C9509-EFCA-4A6D-9078-96FC31EAC527}">
      <dsp:nvSpPr>
        <dsp:cNvPr id="0" name=""/>
        <dsp:cNvSpPr/>
      </dsp:nvSpPr>
      <dsp:spPr>
        <a:xfrm>
          <a:off x="4071784" y="342073"/>
          <a:ext cx="3568530" cy="1427412"/>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SANEANTES</a:t>
          </a:r>
        </a:p>
      </dsp:txBody>
      <dsp:txXfrm>
        <a:off x="4071784" y="342073"/>
        <a:ext cx="3568530" cy="1427412"/>
      </dsp:txXfrm>
    </dsp:sp>
    <dsp:sp modelId="{CFCD30C7-B599-4F7C-82F8-F9755F8244B8}">
      <dsp:nvSpPr>
        <dsp:cNvPr id="0" name=""/>
        <dsp:cNvSpPr/>
      </dsp:nvSpPr>
      <dsp:spPr>
        <a:xfrm>
          <a:off x="4071784" y="1769485"/>
          <a:ext cx="3568530" cy="285480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2 TEMAS:</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Vigilância Pós-Uso de Produtos Saneantes </a:t>
          </a:r>
        </a:p>
        <a:p>
          <a:pPr marL="114300" lvl="1" indent="-114300" algn="l" defTabSz="622300">
            <a:lnSpc>
              <a:spcPct val="90000"/>
            </a:lnSpc>
            <a:spcBef>
              <a:spcPct val="0"/>
            </a:spcBef>
            <a:spcAft>
              <a:spcPct val="15000"/>
            </a:spcAft>
            <a:buNone/>
          </a:pPr>
          <a:endParaRPr lang="pt-BR" sz="1400" kern="1200"/>
        </a:p>
        <a:p>
          <a:pPr marL="114300" lvl="1" indent="-114300" algn="l" defTabSz="622300">
            <a:lnSpc>
              <a:spcPct val="90000"/>
            </a:lnSpc>
            <a:spcBef>
              <a:spcPct val="0"/>
            </a:spcBef>
            <a:spcAft>
              <a:spcPct val="15000"/>
            </a:spcAft>
            <a:buChar char="•"/>
          </a:pPr>
          <a:r>
            <a:rPr lang="pt-BR" sz="1400" kern="1200"/>
            <a:t>Requisitos para a regularização de agentes biológicos (macroorganismos) para fins de controle de vetores e patógenos em ambientes urbanos</a:t>
          </a:r>
        </a:p>
      </dsp:txBody>
      <dsp:txXfrm>
        <a:off x="4071784" y="1769485"/>
        <a:ext cx="3568530" cy="2854800"/>
      </dsp:txXfrm>
    </dsp:sp>
    <dsp:sp modelId="{88A3541B-5EF6-4A3A-86E1-C1DE07B97D12}">
      <dsp:nvSpPr>
        <dsp:cNvPr id="0" name=""/>
        <dsp:cNvSpPr/>
      </dsp:nvSpPr>
      <dsp:spPr>
        <a:xfrm>
          <a:off x="8139908" y="342073"/>
          <a:ext cx="3568530" cy="142741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t-BR" sz="2400" b="1" kern="1200"/>
            <a:t>SANGUE, TECIDOS, CÉLULAS E ÓRGÃOS</a:t>
          </a:r>
        </a:p>
      </dsp:txBody>
      <dsp:txXfrm>
        <a:off x="8139908" y="342073"/>
        <a:ext cx="3568530" cy="1427412"/>
      </dsp:txXfrm>
    </dsp:sp>
    <dsp:sp modelId="{FCE9D302-3699-4E51-A9ED-D8D119CF4CD0}">
      <dsp:nvSpPr>
        <dsp:cNvPr id="0" name=""/>
        <dsp:cNvSpPr/>
      </dsp:nvSpPr>
      <dsp:spPr>
        <a:xfrm>
          <a:off x="8139908" y="1769485"/>
          <a:ext cx="3568530" cy="285480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pt-BR" sz="1600" kern="1200"/>
            <a:t>TOTAL DE 3 TEMAS:</a:t>
          </a:r>
        </a:p>
        <a:p>
          <a:pPr marL="171450" lvl="1" indent="-171450" algn="ctr" defTabSz="711200">
            <a:lnSpc>
              <a:spcPct val="90000"/>
            </a:lnSpc>
            <a:spcBef>
              <a:spcPct val="0"/>
            </a:spcBef>
            <a:spcAft>
              <a:spcPct val="15000"/>
            </a:spcAft>
            <a:buNone/>
          </a:pPr>
          <a:endParaRPr lang="pt-BR" sz="1600" kern="1200"/>
        </a:p>
        <a:p>
          <a:pPr marL="114300" lvl="1" indent="-114300" algn="l" defTabSz="622300">
            <a:lnSpc>
              <a:spcPct val="90000"/>
            </a:lnSpc>
            <a:spcBef>
              <a:spcPct val="0"/>
            </a:spcBef>
            <a:spcAft>
              <a:spcPct val="15000"/>
            </a:spcAft>
            <a:buChar char="•"/>
          </a:pPr>
          <a:r>
            <a:rPr lang="pt-BR" sz="1400" kern="1200"/>
            <a:t>Elaboração de marco legal para as alterações pós registro de produtos de terapia avançada</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Boas Práticas em produtos do sangue para fins não transfusionais </a:t>
          </a:r>
        </a:p>
        <a:p>
          <a:pPr marL="114300" lvl="1" indent="-114300" algn="l" defTabSz="622300">
            <a:lnSpc>
              <a:spcPct val="90000"/>
            </a:lnSpc>
            <a:spcBef>
              <a:spcPct val="0"/>
            </a:spcBef>
            <a:spcAft>
              <a:spcPct val="15000"/>
            </a:spcAft>
            <a:buChar char="•"/>
          </a:pPr>
          <a:endParaRPr lang="pt-BR" sz="1400" kern="1200"/>
        </a:p>
        <a:p>
          <a:pPr marL="114300" lvl="1" indent="-114300" algn="l" defTabSz="622300">
            <a:lnSpc>
              <a:spcPct val="90000"/>
            </a:lnSpc>
            <a:spcBef>
              <a:spcPct val="0"/>
            </a:spcBef>
            <a:spcAft>
              <a:spcPct val="15000"/>
            </a:spcAft>
            <a:buChar char="•"/>
          </a:pPr>
          <a:r>
            <a:rPr lang="pt-BR" sz="1400" kern="1200"/>
            <a:t>Atualização dos requisitos sanitários relativos às Boas Práticas no Ciclo do Sangue </a:t>
          </a:r>
        </a:p>
        <a:p>
          <a:pPr marL="114300" lvl="1" indent="-114300" algn="l" defTabSz="622300">
            <a:lnSpc>
              <a:spcPct val="90000"/>
            </a:lnSpc>
            <a:spcBef>
              <a:spcPct val="0"/>
            </a:spcBef>
            <a:spcAft>
              <a:spcPct val="15000"/>
            </a:spcAft>
            <a:buChar char="•"/>
          </a:pPr>
          <a:endParaRPr lang="pt-BR" sz="1400" kern="1200"/>
        </a:p>
      </dsp:txBody>
      <dsp:txXfrm>
        <a:off x="8139908" y="1769485"/>
        <a:ext cx="356853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497B7-D47A-404D-8299-C2150F8DBDE8}" type="datetimeFigureOut">
              <a:rPr lang="pt-BR" smtClean="0"/>
              <a:t>21/08/2025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F3D62-ED53-430E-AE9B-4F599DD5A49F}" type="slidenum">
              <a:rPr lang="pt-BR" smtClean="0"/>
              <a:t>‹#›</a:t>
            </a:fld>
            <a:endParaRPr lang="pt-BR"/>
          </a:p>
        </p:txBody>
      </p:sp>
    </p:spTree>
    <p:extLst>
      <p:ext uri="{BB962C8B-B14F-4D97-AF65-F5344CB8AC3E}">
        <p14:creationId xmlns:p14="http://schemas.microsoft.com/office/powerpoint/2010/main" val="297186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76D2-B380-12D9-7136-AD15F97D890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C6F70EF-F605-CC4B-D233-CC86067ACF1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7150D4-57AC-00AD-5E6C-6395ABF5094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479515E-6C8D-7BC9-1B4A-47541279B9FD}"/>
              </a:ext>
            </a:extLst>
          </p:cNvPr>
          <p:cNvSpPr>
            <a:spLocks noGrp="1"/>
          </p:cNvSpPr>
          <p:nvPr>
            <p:ph type="sldNum" sz="quarter" idx="5"/>
          </p:nvPr>
        </p:nvSpPr>
        <p:spPr/>
        <p:txBody>
          <a:bodyPr/>
          <a:lstStyle/>
          <a:p>
            <a:fld id="{19BF3D62-ED53-430E-AE9B-4F599DD5A49F}" type="slidenum">
              <a:rPr lang="pt-BR" smtClean="0"/>
              <a:t>2</a:t>
            </a:fld>
            <a:endParaRPr lang="pt-BR"/>
          </a:p>
        </p:txBody>
      </p:sp>
    </p:spTree>
    <p:extLst>
      <p:ext uri="{BB962C8B-B14F-4D97-AF65-F5344CB8AC3E}">
        <p14:creationId xmlns:p14="http://schemas.microsoft.com/office/powerpoint/2010/main" val="192061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6685-5B6F-041E-8D21-833F331B23C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1252E78-9BDF-72F5-AC1C-B2702509D6F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B7C6850-2190-CDCB-2F2A-988B21A50ED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AF34485-0469-47DD-73A5-D158B3586292}"/>
              </a:ext>
            </a:extLst>
          </p:cNvPr>
          <p:cNvSpPr>
            <a:spLocks noGrp="1"/>
          </p:cNvSpPr>
          <p:nvPr>
            <p:ph type="sldNum" sz="quarter" idx="5"/>
          </p:nvPr>
        </p:nvSpPr>
        <p:spPr/>
        <p:txBody>
          <a:bodyPr/>
          <a:lstStyle/>
          <a:p>
            <a:fld id="{19BF3D62-ED53-430E-AE9B-4F599DD5A49F}" type="slidenum">
              <a:rPr lang="pt-BR" smtClean="0"/>
              <a:t>11</a:t>
            </a:fld>
            <a:endParaRPr lang="pt-BR"/>
          </a:p>
        </p:txBody>
      </p:sp>
    </p:spTree>
    <p:extLst>
      <p:ext uri="{BB962C8B-B14F-4D97-AF65-F5344CB8AC3E}">
        <p14:creationId xmlns:p14="http://schemas.microsoft.com/office/powerpoint/2010/main" val="162044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3228-E6BA-392E-E23F-FAF408A048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ECFA0D1-4B1A-3DCF-2013-B29398F5963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5913D4A-DB83-A20B-27E5-9074FD523CD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6E6A9A0-A701-113B-4ED0-2CA1C1CA0FCF}"/>
              </a:ext>
            </a:extLst>
          </p:cNvPr>
          <p:cNvSpPr>
            <a:spLocks noGrp="1"/>
          </p:cNvSpPr>
          <p:nvPr>
            <p:ph type="sldNum" sz="quarter" idx="5"/>
          </p:nvPr>
        </p:nvSpPr>
        <p:spPr/>
        <p:txBody>
          <a:bodyPr/>
          <a:lstStyle/>
          <a:p>
            <a:fld id="{19BF3D62-ED53-430E-AE9B-4F599DD5A49F}" type="slidenum">
              <a:rPr lang="pt-BR" smtClean="0"/>
              <a:t>12</a:t>
            </a:fld>
            <a:endParaRPr lang="pt-BR"/>
          </a:p>
        </p:txBody>
      </p:sp>
    </p:spTree>
    <p:extLst>
      <p:ext uri="{BB962C8B-B14F-4D97-AF65-F5344CB8AC3E}">
        <p14:creationId xmlns:p14="http://schemas.microsoft.com/office/powerpoint/2010/main" val="307906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64DC-EB14-8CDA-29D1-27A220B3E1D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D723521-9C21-BBF1-7872-856236EEE04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80F934A-31F9-B265-4F7A-0C4D83D38FC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D3EFE8-917A-1583-6C29-6A1DF585988E}"/>
              </a:ext>
            </a:extLst>
          </p:cNvPr>
          <p:cNvSpPr>
            <a:spLocks noGrp="1"/>
          </p:cNvSpPr>
          <p:nvPr>
            <p:ph type="sldNum" sz="quarter" idx="5"/>
          </p:nvPr>
        </p:nvSpPr>
        <p:spPr/>
        <p:txBody>
          <a:bodyPr/>
          <a:lstStyle/>
          <a:p>
            <a:fld id="{19BF3D62-ED53-430E-AE9B-4F599DD5A49F}" type="slidenum">
              <a:rPr lang="pt-BR" smtClean="0"/>
              <a:t>13</a:t>
            </a:fld>
            <a:endParaRPr lang="pt-BR"/>
          </a:p>
        </p:txBody>
      </p:sp>
    </p:spTree>
    <p:extLst>
      <p:ext uri="{BB962C8B-B14F-4D97-AF65-F5344CB8AC3E}">
        <p14:creationId xmlns:p14="http://schemas.microsoft.com/office/powerpoint/2010/main" val="317537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29B6-1DC2-3E9F-5448-F4E91857C1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93454DF-2794-D17A-6F6E-A16CF8040DE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C53BB21-71EC-93C4-CC8A-7D2B26A817D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FB2C118-A6AC-7D9C-7FE8-BCF823E12FEC}"/>
              </a:ext>
            </a:extLst>
          </p:cNvPr>
          <p:cNvSpPr>
            <a:spLocks noGrp="1"/>
          </p:cNvSpPr>
          <p:nvPr>
            <p:ph type="sldNum" sz="quarter" idx="5"/>
          </p:nvPr>
        </p:nvSpPr>
        <p:spPr/>
        <p:txBody>
          <a:bodyPr/>
          <a:lstStyle/>
          <a:p>
            <a:fld id="{19BF3D62-ED53-430E-AE9B-4F599DD5A49F}" type="slidenum">
              <a:rPr lang="pt-BR" smtClean="0"/>
              <a:t>14</a:t>
            </a:fld>
            <a:endParaRPr lang="pt-BR"/>
          </a:p>
        </p:txBody>
      </p:sp>
    </p:spTree>
    <p:extLst>
      <p:ext uri="{BB962C8B-B14F-4D97-AF65-F5344CB8AC3E}">
        <p14:creationId xmlns:p14="http://schemas.microsoft.com/office/powerpoint/2010/main" val="40209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B991-253B-11E6-FB58-97E6D6E2770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B293834-1CA3-7B0A-7C7A-237BA9CDD80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0117861-214F-8FDD-0B16-7AA588D24A3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E1CBAD6-5776-9DEA-0D44-DF9049C89C0C}"/>
              </a:ext>
            </a:extLst>
          </p:cNvPr>
          <p:cNvSpPr>
            <a:spLocks noGrp="1"/>
          </p:cNvSpPr>
          <p:nvPr>
            <p:ph type="sldNum" sz="quarter" idx="5"/>
          </p:nvPr>
        </p:nvSpPr>
        <p:spPr/>
        <p:txBody>
          <a:bodyPr/>
          <a:lstStyle/>
          <a:p>
            <a:fld id="{19BF3D62-ED53-430E-AE9B-4F599DD5A49F}" type="slidenum">
              <a:rPr lang="pt-BR" smtClean="0"/>
              <a:t>15</a:t>
            </a:fld>
            <a:endParaRPr lang="pt-BR"/>
          </a:p>
        </p:txBody>
      </p:sp>
    </p:spTree>
    <p:extLst>
      <p:ext uri="{BB962C8B-B14F-4D97-AF65-F5344CB8AC3E}">
        <p14:creationId xmlns:p14="http://schemas.microsoft.com/office/powerpoint/2010/main" val="1871319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4E53-70D7-2EB4-A53A-54E71C157C2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5001A4D-6A70-54EC-F66C-DBD78DB53E2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92FD16A-C1CE-26AB-4674-F533598DD58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49AB5CA-AE05-75E6-C6DA-D840F6E24F5D}"/>
              </a:ext>
            </a:extLst>
          </p:cNvPr>
          <p:cNvSpPr>
            <a:spLocks noGrp="1"/>
          </p:cNvSpPr>
          <p:nvPr>
            <p:ph type="sldNum" sz="quarter" idx="5"/>
          </p:nvPr>
        </p:nvSpPr>
        <p:spPr/>
        <p:txBody>
          <a:bodyPr/>
          <a:lstStyle/>
          <a:p>
            <a:fld id="{19BF3D62-ED53-430E-AE9B-4F599DD5A49F}" type="slidenum">
              <a:rPr lang="pt-BR" smtClean="0"/>
              <a:t>16</a:t>
            </a:fld>
            <a:endParaRPr lang="pt-BR"/>
          </a:p>
        </p:txBody>
      </p:sp>
    </p:spTree>
    <p:extLst>
      <p:ext uri="{BB962C8B-B14F-4D97-AF65-F5344CB8AC3E}">
        <p14:creationId xmlns:p14="http://schemas.microsoft.com/office/powerpoint/2010/main" val="337457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E2D1-C02B-AEED-7762-F5BE56344CE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422E2A5-3A94-0EFF-DD74-53302D48FDB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B98D49D-6398-EA5C-5A5C-05B5D0C0DC8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C1580DB-B572-FCE8-677E-2F1DCDD10CA4}"/>
              </a:ext>
            </a:extLst>
          </p:cNvPr>
          <p:cNvSpPr>
            <a:spLocks noGrp="1"/>
          </p:cNvSpPr>
          <p:nvPr>
            <p:ph type="sldNum" sz="quarter" idx="5"/>
          </p:nvPr>
        </p:nvSpPr>
        <p:spPr/>
        <p:txBody>
          <a:bodyPr/>
          <a:lstStyle/>
          <a:p>
            <a:fld id="{19BF3D62-ED53-430E-AE9B-4F599DD5A49F}" type="slidenum">
              <a:rPr lang="pt-BR" smtClean="0"/>
              <a:t>17</a:t>
            </a:fld>
            <a:endParaRPr lang="pt-BR"/>
          </a:p>
        </p:txBody>
      </p:sp>
    </p:spTree>
    <p:extLst>
      <p:ext uri="{BB962C8B-B14F-4D97-AF65-F5344CB8AC3E}">
        <p14:creationId xmlns:p14="http://schemas.microsoft.com/office/powerpoint/2010/main" val="169882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AFE27-B058-82F8-C332-561470EA833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39CBF16-5BD7-8C92-C55A-09F85FB1EB8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CA99238-183B-2E4E-B496-49092DB0CB1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B10892C-68B7-FC59-3FFC-09D7C80D29F5}"/>
              </a:ext>
            </a:extLst>
          </p:cNvPr>
          <p:cNvSpPr>
            <a:spLocks noGrp="1"/>
          </p:cNvSpPr>
          <p:nvPr>
            <p:ph type="sldNum" sz="quarter" idx="5"/>
          </p:nvPr>
        </p:nvSpPr>
        <p:spPr/>
        <p:txBody>
          <a:bodyPr/>
          <a:lstStyle/>
          <a:p>
            <a:fld id="{19BF3D62-ED53-430E-AE9B-4F599DD5A49F}" type="slidenum">
              <a:rPr lang="pt-BR" smtClean="0"/>
              <a:t>18</a:t>
            </a:fld>
            <a:endParaRPr lang="pt-BR"/>
          </a:p>
        </p:txBody>
      </p:sp>
    </p:spTree>
    <p:extLst>
      <p:ext uri="{BB962C8B-B14F-4D97-AF65-F5344CB8AC3E}">
        <p14:creationId xmlns:p14="http://schemas.microsoft.com/office/powerpoint/2010/main" val="3925981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7248-29B3-1ED1-7AE7-11D1AFB189C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F8E2AFA-BB48-EBC9-3C1D-6EF098F65DF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EA3B533-EAE5-5DB5-2D80-5AE7AEC71EE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899B2E0-FF26-280F-8B8D-2110F27C5976}"/>
              </a:ext>
            </a:extLst>
          </p:cNvPr>
          <p:cNvSpPr>
            <a:spLocks noGrp="1"/>
          </p:cNvSpPr>
          <p:nvPr>
            <p:ph type="sldNum" sz="quarter" idx="5"/>
          </p:nvPr>
        </p:nvSpPr>
        <p:spPr/>
        <p:txBody>
          <a:bodyPr/>
          <a:lstStyle/>
          <a:p>
            <a:fld id="{19BF3D62-ED53-430E-AE9B-4F599DD5A49F}" type="slidenum">
              <a:rPr lang="pt-BR" smtClean="0"/>
              <a:t>19</a:t>
            </a:fld>
            <a:endParaRPr lang="pt-BR"/>
          </a:p>
        </p:txBody>
      </p:sp>
    </p:spTree>
    <p:extLst>
      <p:ext uri="{BB962C8B-B14F-4D97-AF65-F5344CB8AC3E}">
        <p14:creationId xmlns:p14="http://schemas.microsoft.com/office/powerpoint/2010/main" val="1281612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6D73-8059-26F1-8290-252E27FC3C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695A90-AB97-EC53-C070-E6EA6E17F4A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609C64A-8E53-8753-C692-B0D7CC9FD46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6C56449-D92C-EA24-5CE3-370682252F29}"/>
              </a:ext>
            </a:extLst>
          </p:cNvPr>
          <p:cNvSpPr>
            <a:spLocks noGrp="1"/>
          </p:cNvSpPr>
          <p:nvPr>
            <p:ph type="sldNum" sz="quarter" idx="5"/>
          </p:nvPr>
        </p:nvSpPr>
        <p:spPr/>
        <p:txBody>
          <a:bodyPr/>
          <a:lstStyle/>
          <a:p>
            <a:fld id="{19BF3D62-ED53-430E-AE9B-4F599DD5A49F}" type="slidenum">
              <a:rPr lang="pt-BR" smtClean="0"/>
              <a:t>20</a:t>
            </a:fld>
            <a:endParaRPr lang="pt-BR"/>
          </a:p>
        </p:txBody>
      </p:sp>
    </p:spTree>
    <p:extLst>
      <p:ext uri="{BB962C8B-B14F-4D97-AF65-F5344CB8AC3E}">
        <p14:creationId xmlns:p14="http://schemas.microsoft.com/office/powerpoint/2010/main" val="358985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7DAE-37E6-D143-816D-6C121316681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EA1526D-AD91-5A17-7640-2A1F23EF274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9388B3C-D4CA-FBC9-5252-7268BDAAC76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48D4E63-2729-DFFE-465A-A00C32F1335C}"/>
              </a:ext>
            </a:extLst>
          </p:cNvPr>
          <p:cNvSpPr>
            <a:spLocks noGrp="1"/>
          </p:cNvSpPr>
          <p:nvPr>
            <p:ph type="sldNum" sz="quarter" idx="5"/>
          </p:nvPr>
        </p:nvSpPr>
        <p:spPr/>
        <p:txBody>
          <a:bodyPr/>
          <a:lstStyle/>
          <a:p>
            <a:fld id="{19BF3D62-ED53-430E-AE9B-4F599DD5A49F}" type="slidenum">
              <a:rPr lang="pt-BR" smtClean="0"/>
              <a:t>3</a:t>
            </a:fld>
            <a:endParaRPr lang="pt-BR"/>
          </a:p>
        </p:txBody>
      </p:sp>
    </p:spTree>
    <p:extLst>
      <p:ext uri="{BB962C8B-B14F-4D97-AF65-F5344CB8AC3E}">
        <p14:creationId xmlns:p14="http://schemas.microsoft.com/office/powerpoint/2010/main" val="52048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0A3E-AA6B-2DF0-00A7-05B55C557E3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F85C1BF-EF45-02D7-28FD-8C4FF1AF02B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AD30F4-F5FB-3697-FE15-1979A9DC52D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0EC7289-154B-C929-E5DD-A35F7B2BCE35}"/>
              </a:ext>
            </a:extLst>
          </p:cNvPr>
          <p:cNvSpPr>
            <a:spLocks noGrp="1"/>
          </p:cNvSpPr>
          <p:nvPr>
            <p:ph type="sldNum" sz="quarter" idx="5"/>
          </p:nvPr>
        </p:nvSpPr>
        <p:spPr/>
        <p:txBody>
          <a:bodyPr/>
          <a:lstStyle/>
          <a:p>
            <a:fld id="{19BF3D62-ED53-430E-AE9B-4F599DD5A49F}" type="slidenum">
              <a:rPr lang="pt-BR" smtClean="0"/>
              <a:t>21</a:t>
            </a:fld>
            <a:endParaRPr lang="pt-BR"/>
          </a:p>
        </p:txBody>
      </p:sp>
    </p:spTree>
    <p:extLst>
      <p:ext uri="{BB962C8B-B14F-4D97-AF65-F5344CB8AC3E}">
        <p14:creationId xmlns:p14="http://schemas.microsoft.com/office/powerpoint/2010/main" val="359918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9CFF3-1F5F-6365-0D07-D70A345AEC6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C2B4ED4-5C43-137D-590E-2FD50CC00B3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D59F1D8-8D8B-BC19-BE26-96851B6CA25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BDB86B2-1455-98B4-7853-4DC1293F1753}"/>
              </a:ext>
            </a:extLst>
          </p:cNvPr>
          <p:cNvSpPr>
            <a:spLocks noGrp="1"/>
          </p:cNvSpPr>
          <p:nvPr>
            <p:ph type="sldNum" sz="quarter" idx="5"/>
          </p:nvPr>
        </p:nvSpPr>
        <p:spPr/>
        <p:txBody>
          <a:bodyPr/>
          <a:lstStyle/>
          <a:p>
            <a:fld id="{19BF3D62-ED53-430E-AE9B-4F599DD5A49F}" type="slidenum">
              <a:rPr lang="pt-BR" smtClean="0"/>
              <a:t>22</a:t>
            </a:fld>
            <a:endParaRPr lang="pt-BR"/>
          </a:p>
        </p:txBody>
      </p:sp>
    </p:spTree>
    <p:extLst>
      <p:ext uri="{BB962C8B-B14F-4D97-AF65-F5344CB8AC3E}">
        <p14:creationId xmlns:p14="http://schemas.microsoft.com/office/powerpoint/2010/main" val="1141333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0F16-4307-B087-87EF-32E8A1D0214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A70455F-82CA-21EA-DF58-DDEB461F185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4EBF61-E3C1-AACE-6952-7665987F9D5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0B4664F-FE6B-4A1E-47B5-38F1F3327FFB}"/>
              </a:ext>
            </a:extLst>
          </p:cNvPr>
          <p:cNvSpPr>
            <a:spLocks noGrp="1"/>
          </p:cNvSpPr>
          <p:nvPr>
            <p:ph type="sldNum" sz="quarter" idx="5"/>
          </p:nvPr>
        </p:nvSpPr>
        <p:spPr/>
        <p:txBody>
          <a:bodyPr/>
          <a:lstStyle/>
          <a:p>
            <a:fld id="{19BF3D62-ED53-430E-AE9B-4F599DD5A49F}" type="slidenum">
              <a:rPr lang="pt-BR" smtClean="0"/>
              <a:t>23</a:t>
            </a:fld>
            <a:endParaRPr lang="pt-BR"/>
          </a:p>
        </p:txBody>
      </p:sp>
    </p:spTree>
    <p:extLst>
      <p:ext uri="{BB962C8B-B14F-4D97-AF65-F5344CB8AC3E}">
        <p14:creationId xmlns:p14="http://schemas.microsoft.com/office/powerpoint/2010/main" val="2907980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995F-0631-28FB-680B-68A1FC20D95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5948B3C-731D-CAF3-8075-F3F95D4CF76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327A95F-4459-6437-5986-70A1D06BFE9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77B6D7E-700B-5A0A-519F-60AA0F4BD32C}"/>
              </a:ext>
            </a:extLst>
          </p:cNvPr>
          <p:cNvSpPr>
            <a:spLocks noGrp="1"/>
          </p:cNvSpPr>
          <p:nvPr>
            <p:ph type="sldNum" sz="quarter" idx="5"/>
          </p:nvPr>
        </p:nvSpPr>
        <p:spPr/>
        <p:txBody>
          <a:bodyPr/>
          <a:lstStyle/>
          <a:p>
            <a:fld id="{19BF3D62-ED53-430E-AE9B-4F599DD5A49F}" type="slidenum">
              <a:rPr lang="pt-BR" smtClean="0"/>
              <a:t>24</a:t>
            </a:fld>
            <a:endParaRPr lang="pt-BR"/>
          </a:p>
        </p:txBody>
      </p:sp>
    </p:spTree>
    <p:extLst>
      <p:ext uri="{BB962C8B-B14F-4D97-AF65-F5344CB8AC3E}">
        <p14:creationId xmlns:p14="http://schemas.microsoft.com/office/powerpoint/2010/main" val="1583966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5AC9F-065F-5AA3-27B2-AEAA6B5EF91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BC1B8E1-0C4B-F07F-98C4-54CCC4E308B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3D44D3E-EB4A-8125-5914-F9079DA954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DF81F5C-2B87-0C56-626C-234E2002C69A}"/>
              </a:ext>
            </a:extLst>
          </p:cNvPr>
          <p:cNvSpPr>
            <a:spLocks noGrp="1"/>
          </p:cNvSpPr>
          <p:nvPr>
            <p:ph type="sldNum" sz="quarter" idx="5"/>
          </p:nvPr>
        </p:nvSpPr>
        <p:spPr/>
        <p:txBody>
          <a:bodyPr/>
          <a:lstStyle/>
          <a:p>
            <a:fld id="{19BF3D62-ED53-430E-AE9B-4F599DD5A49F}" type="slidenum">
              <a:rPr lang="pt-BR" smtClean="0"/>
              <a:t>25</a:t>
            </a:fld>
            <a:endParaRPr lang="pt-BR"/>
          </a:p>
        </p:txBody>
      </p:sp>
    </p:spTree>
    <p:extLst>
      <p:ext uri="{BB962C8B-B14F-4D97-AF65-F5344CB8AC3E}">
        <p14:creationId xmlns:p14="http://schemas.microsoft.com/office/powerpoint/2010/main" val="3481247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D7B38-67F4-C435-42DA-2FE28258123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8850F79-15DA-8E19-B18B-4357932E07C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ED4DD95-C97D-201C-70C3-993ECA5FA34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05572E6-019B-2938-71A0-507D6627AC70}"/>
              </a:ext>
            </a:extLst>
          </p:cNvPr>
          <p:cNvSpPr>
            <a:spLocks noGrp="1"/>
          </p:cNvSpPr>
          <p:nvPr>
            <p:ph type="sldNum" sz="quarter" idx="5"/>
          </p:nvPr>
        </p:nvSpPr>
        <p:spPr/>
        <p:txBody>
          <a:bodyPr/>
          <a:lstStyle/>
          <a:p>
            <a:fld id="{19BF3D62-ED53-430E-AE9B-4F599DD5A49F}" type="slidenum">
              <a:rPr lang="pt-BR" smtClean="0"/>
              <a:t>26</a:t>
            </a:fld>
            <a:endParaRPr lang="pt-BR"/>
          </a:p>
        </p:txBody>
      </p:sp>
    </p:spTree>
    <p:extLst>
      <p:ext uri="{BB962C8B-B14F-4D97-AF65-F5344CB8AC3E}">
        <p14:creationId xmlns:p14="http://schemas.microsoft.com/office/powerpoint/2010/main" val="397010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B13A-92F0-AF3D-CC72-53AD58D46C0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A89C9C0-72A3-1D8F-BB38-91A80D68EC5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E0A7EA2-FB31-8638-AFDD-646AA39FA3C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18B6835-483B-E73C-5CF7-DB49E6D17944}"/>
              </a:ext>
            </a:extLst>
          </p:cNvPr>
          <p:cNvSpPr>
            <a:spLocks noGrp="1"/>
          </p:cNvSpPr>
          <p:nvPr>
            <p:ph type="sldNum" sz="quarter" idx="5"/>
          </p:nvPr>
        </p:nvSpPr>
        <p:spPr/>
        <p:txBody>
          <a:bodyPr/>
          <a:lstStyle/>
          <a:p>
            <a:fld id="{19BF3D62-ED53-430E-AE9B-4F599DD5A49F}" type="slidenum">
              <a:rPr lang="pt-BR" smtClean="0"/>
              <a:t>27</a:t>
            </a:fld>
            <a:endParaRPr lang="pt-BR"/>
          </a:p>
        </p:txBody>
      </p:sp>
    </p:spTree>
    <p:extLst>
      <p:ext uri="{BB962C8B-B14F-4D97-AF65-F5344CB8AC3E}">
        <p14:creationId xmlns:p14="http://schemas.microsoft.com/office/powerpoint/2010/main" val="1154442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C1FF-8B28-7142-EEE2-7B4784D169C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B4514D-E622-3E59-EA7D-3DB1CBEE853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C6A7C08-FCC2-06DC-D651-CEFB2194516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A6CCC08-8ADE-9021-B4CF-CC0016B01160}"/>
              </a:ext>
            </a:extLst>
          </p:cNvPr>
          <p:cNvSpPr>
            <a:spLocks noGrp="1"/>
          </p:cNvSpPr>
          <p:nvPr>
            <p:ph type="sldNum" sz="quarter" idx="5"/>
          </p:nvPr>
        </p:nvSpPr>
        <p:spPr/>
        <p:txBody>
          <a:bodyPr/>
          <a:lstStyle/>
          <a:p>
            <a:fld id="{19BF3D62-ED53-430E-AE9B-4F599DD5A49F}" type="slidenum">
              <a:rPr lang="pt-BR" smtClean="0"/>
              <a:t>28</a:t>
            </a:fld>
            <a:endParaRPr lang="pt-BR"/>
          </a:p>
        </p:txBody>
      </p:sp>
    </p:spTree>
    <p:extLst>
      <p:ext uri="{BB962C8B-B14F-4D97-AF65-F5344CB8AC3E}">
        <p14:creationId xmlns:p14="http://schemas.microsoft.com/office/powerpoint/2010/main" val="425171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FB0D-3686-B4A0-C02C-552FF2D3A95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8A6593A-A914-0962-90D8-B7E4A9365F1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CB7E2CA-D3D0-0C75-3D84-393AAD3EC9C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F7188DF-3593-105B-7A33-4FDB2FE31638}"/>
              </a:ext>
            </a:extLst>
          </p:cNvPr>
          <p:cNvSpPr>
            <a:spLocks noGrp="1"/>
          </p:cNvSpPr>
          <p:nvPr>
            <p:ph type="sldNum" sz="quarter" idx="5"/>
          </p:nvPr>
        </p:nvSpPr>
        <p:spPr/>
        <p:txBody>
          <a:bodyPr/>
          <a:lstStyle/>
          <a:p>
            <a:fld id="{19BF3D62-ED53-430E-AE9B-4F599DD5A49F}" type="slidenum">
              <a:rPr lang="pt-BR" smtClean="0"/>
              <a:t>29</a:t>
            </a:fld>
            <a:endParaRPr lang="pt-BR"/>
          </a:p>
        </p:txBody>
      </p:sp>
    </p:spTree>
    <p:extLst>
      <p:ext uri="{BB962C8B-B14F-4D97-AF65-F5344CB8AC3E}">
        <p14:creationId xmlns:p14="http://schemas.microsoft.com/office/powerpoint/2010/main" val="205704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19BF3D62-ED53-430E-AE9B-4F599DD5A49F}" type="slidenum">
              <a:rPr lang="pt-BR" smtClean="0"/>
              <a:t>30</a:t>
            </a:fld>
            <a:endParaRPr lang="pt-BR"/>
          </a:p>
        </p:txBody>
      </p:sp>
    </p:spTree>
    <p:extLst>
      <p:ext uri="{BB962C8B-B14F-4D97-AF65-F5344CB8AC3E}">
        <p14:creationId xmlns:p14="http://schemas.microsoft.com/office/powerpoint/2010/main" val="198546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19BF3D62-ED53-430E-AE9B-4F599DD5A49F}" type="slidenum">
              <a:rPr lang="pt-BR" smtClean="0"/>
              <a:t>4</a:t>
            </a:fld>
            <a:endParaRPr lang="pt-BR"/>
          </a:p>
        </p:txBody>
      </p:sp>
    </p:spTree>
    <p:extLst>
      <p:ext uri="{BB962C8B-B14F-4D97-AF65-F5344CB8AC3E}">
        <p14:creationId xmlns:p14="http://schemas.microsoft.com/office/powerpoint/2010/main" val="110279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50FED-5E88-116D-7E0F-240C656F221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865408-80D5-B131-85B3-825BA7331A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864CE67-95F9-B251-FBDC-33294F288F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A7D6385-E72F-4C18-875C-D639A84E9D2B}"/>
              </a:ext>
            </a:extLst>
          </p:cNvPr>
          <p:cNvSpPr>
            <a:spLocks noGrp="1"/>
          </p:cNvSpPr>
          <p:nvPr>
            <p:ph type="sldNum" sz="quarter" idx="5"/>
          </p:nvPr>
        </p:nvSpPr>
        <p:spPr/>
        <p:txBody>
          <a:bodyPr/>
          <a:lstStyle/>
          <a:p>
            <a:fld id="{19BF3D62-ED53-430E-AE9B-4F599DD5A49F}" type="slidenum">
              <a:rPr lang="pt-BR" smtClean="0"/>
              <a:t>5</a:t>
            </a:fld>
            <a:endParaRPr lang="pt-BR"/>
          </a:p>
        </p:txBody>
      </p:sp>
    </p:spTree>
    <p:extLst>
      <p:ext uri="{BB962C8B-B14F-4D97-AF65-F5344CB8AC3E}">
        <p14:creationId xmlns:p14="http://schemas.microsoft.com/office/powerpoint/2010/main" val="290812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DFC4-27BE-6CFF-48A6-64FE7DD5899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9500D26-9232-B257-4F9D-FA130A70801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2ADE066-DE02-FCA0-DE15-41C178B385C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2CA54D7-0A12-05CD-BA05-4BE1C23A4369}"/>
              </a:ext>
            </a:extLst>
          </p:cNvPr>
          <p:cNvSpPr>
            <a:spLocks noGrp="1"/>
          </p:cNvSpPr>
          <p:nvPr>
            <p:ph type="sldNum" sz="quarter" idx="5"/>
          </p:nvPr>
        </p:nvSpPr>
        <p:spPr/>
        <p:txBody>
          <a:bodyPr/>
          <a:lstStyle/>
          <a:p>
            <a:fld id="{19BF3D62-ED53-430E-AE9B-4F599DD5A49F}" type="slidenum">
              <a:rPr lang="pt-BR" smtClean="0"/>
              <a:t>6</a:t>
            </a:fld>
            <a:endParaRPr lang="pt-BR"/>
          </a:p>
        </p:txBody>
      </p:sp>
    </p:spTree>
    <p:extLst>
      <p:ext uri="{BB962C8B-B14F-4D97-AF65-F5344CB8AC3E}">
        <p14:creationId xmlns:p14="http://schemas.microsoft.com/office/powerpoint/2010/main" val="120231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75E45-09D9-4351-36E2-982C65C0D7A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9155DD2-B1E2-B40C-EBCC-23C4D9A8141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6EC9A94-A78C-5A7D-7FCA-56AFAC0D002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60FF51A-3D21-CA7A-15D6-E9A6B47BAA7A}"/>
              </a:ext>
            </a:extLst>
          </p:cNvPr>
          <p:cNvSpPr>
            <a:spLocks noGrp="1"/>
          </p:cNvSpPr>
          <p:nvPr>
            <p:ph type="sldNum" sz="quarter" idx="5"/>
          </p:nvPr>
        </p:nvSpPr>
        <p:spPr/>
        <p:txBody>
          <a:bodyPr/>
          <a:lstStyle/>
          <a:p>
            <a:fld id="{19BF3D62-ED53-430E-AE9B-4F599DD5A49F}" type="slidenum">
              <a:rPr lang="pt-BR" smtClean="0"/>
              <a:t>7</a:t>
            </a:fld>
            <a:endParaRPr lang="pt-BR"/>
          </a:p>
        </p:txBody>
      </p:sp>
    </p:spTree>
    <p:extLst>
      <p:ext uri="{BB962C8B-B14F-4D97-AF65-F5344CB8AC3E}">
        <p14:creationId xmlns:p14="http://schemas.microsoft.com/office/powerpoint/2010/main" val="371188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042D-275F-63B4-3C27-AAB85E762F8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589AB03-8897-C190-152E-A4DD89A6425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8360C50-D93E-DC7A-01AF-1B31067AA3F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830B4D6-E337-869B-4B87-54B345D5E5A8}"/>
              </a:ext>
            </a:extLst>
          </p:cNvPr>
          <p:cNvSpPr>
            <a:spLocks noGrp="1"/>
          </p:cNvSpPr>
          <p:nvPr>
            <p:ph type="sldNum" sz="quarter" idx="5"/>
          </p:nvPr>
        </p:nvSpPr>
        <p:spPr/>
        <p:txBody>
          <a:bodyPr/>
          <a:lstStyle/>
          <a:p>
            <a:fld id="{19BF3D62-ED53-430E-AE9B-4F599DD5A49F}" type="slidenum">
              <a:rPr lang="pt-BR" smtClean="0"/>
              <a:t>8</a:t>
            </a:fld>
            <a:endParaRPr lang="pt-BR"/>
          </a:p>
        </p:txBody>
      </p:sp>
    </p:spTree>
    <p:extLst>
      <p:ext uri="{BB962C8B-B14F-4D97-AF65-F5344CB8AC3E}">
        <p14:creationId xmlns:p14="http://schemas.microsoft.com/office/powerpoint/2010/main" val="261200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E55B-6ED7-C644-7360-072B4671BB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0ABB6EF-4B09-36B1-D7CF-0BCC361CC92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79BA315-006F-AE9A-8775-557A81CF170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097A62F-43E2-160A-B6FC-B39FFBF600FC}"/>
              </a:ext>
            </a:extLst>
          </p:cNvPr>
          <p:cNvSpPr>
            <a:spLocks noGrp="1"/>
          </p:cNvSpPr>
          <p:nvPr>
            <p:ph type="sldNum" sz="quarter" idx="5"/>
          </p:nvPr>
        </p:nvSpPr>
        <p:spPr/>
        <p:txBody>
          <a:bodyPr/>
          <a:lstStyle/>
          <a:p>
            <a:fld id="{19BF3D62-ED53-430E-AE9B-4F599DD5A49F}" type="slidenum">
              <a:rPr lang="pt-BR" smtClean="0"/>
              <a:t>9</a:t>
            </a:fld>
            <a:endParaRPr lang="pt-BR"/>
          </a:p>
        </p:txBody>
      </p:sp>
    </p:spTree>
    <p:extLst>
      <p:ext uri="{BB962C8B-B14F-4D97-AF65-F5344CB8AC3E}">
        <p14:creationId xmlns:p14="http://schemas.microsoft.com/office/powerpoint/2010/main" val="82367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51B7-07FC-AD6A-5504-95185B004BE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AB78033-28A4-CEBA-53ED-32C548B0301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D1D1D88-8423-864F-4C0C-257E0E6C599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BB498F3-FF32-70E7-B17F-BFAFB39CF471}"/>
              </a:ext>
            </a:extLst>
          </p:cNvPr>
          <p:cNvSpPr>
            <a:spLocks noGrp="1"/>
          </p:cNvSpPr>
          <p:nvPr>
            <p:ph type="sldNum" sz="quarter" idx="5"/>
          </p:nvPr>
        </p:nvSpPr>
        <p:spPr/>
        <p:txBody>
          <a:bodyPr/>
          <a:lstStyle/>
          <a:p>
            <a:fld id="{19BF3D62-ED53-430E-AE9B-4F599DD5A49F}" type="slidenum">
              <a:rPr lang="pt-BR" smtClean="0"/>
              <a:t>10</a:t>
            </a:fld>
            <a:endParaRPr lang="pt-BR"/>
          </a:p>
        </p:txBody>
      </p:sp>
    </p:spTree>
    <p:extLst>
      <p:ext uri="{BB962C8B-B14F-4D97-AF65-F5344CB8AC3E}">
        <p14:creationId xmlns:p14="http://schemas.microsoft.com/office/powerpoint/2010/main" val="332185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E80D8-1243-4F0E-93B6-9DB837BDC3F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821959D-8F45-4BD9-A587-2D1632564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BA52222-17AD-46D8-9C51-AAE89D9F4E71}"/>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8FA21AA3-2CD1-4BEB-8C41-D42CF43345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F54E1D0-8BB8-4F18-91E5-1DFE3B4D667A}"/>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193039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3B40B-BDCB-4BD5-A5D3-7D697F88601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ED6638-2561-4E3F-845C-C8597DCBC88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F1D228-DEF2-4C29-ADA9-72FB757144AE}"/>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25E604D9-7951-4356-B82A-B15645F786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3F00D6-D351-4840-A8D7-D2FACEC4F996}"/>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60380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17F39F-5A91-47E2-A32C-CB43680D36E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3C88BC3-DA13-4BB0-8DD1-FB1E5EA09EF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0D8B37-51F0-48AB-B60A-A50C0D5A9F4D}"/>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A93AFD0A-A9C0-48EC-BC5D-F0932E7D68B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25CED04-A431-4332-BD9F-739CC435FBF9}"/>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33537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A4E47-F2D5-4E24-9268-735F8B7DAE9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04ACE3E-8E01-4F00-BAC1-F3AD9151E7C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3B948E-26A6-4365-8057-08E85B2A0293}"/>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284EAAD2-0F7B-4E22-9C2D-8D9C57EF64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D4E7044-E50A-48E1-8914-33A8CB80E547}"/>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391881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8D672-5553-43C3-85A3-5AF61E5C5E6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918EF76-7B6D-400D-A34F-A27FCF46E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D08C4D4-2475-4B5C-ABBB-04117B85E160}"/>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FC0A2532-F6DD-46D1-ADF8-B9E32D7964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4566528-3B2C-45B7-AD90-D9A817B4D0BE}"/>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245099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B99C9-0B23-4580-931D-4BD37779D1F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E85DE44-065F-4E3C-B4A9-E49D581D21B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B16DA59-ACE2-4D9A-A413-0C4923680E5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0E35878-32A2-465F-AF5C-71C861E0C12A}"/>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6" name="Espaço Reservado para Rodapé 5">
            <a:extLst>
              <a:ext uri="{FF2B5EF4-FFF2-40B4-BE49-F238E27FC236}">
                <a16:creationId xmlns:a16="http://schemas.microsoft.com/office/drawing/2014/main" id="{48D65E0C-873F-4D9F-88DC-27E5BC800E4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5EAA799-7D08-4448-AF3A-31FCA7130F9C}"/>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77215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F6227-2C53-47AF-997F-E150F0215D1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B322DBF-9FBC-41AF-99D7-8CB16D013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D73AFE6-86EC-4804-A872-C1F9AD98856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4AF0209-153E-43EF-BFFB-BB59B7A1A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2F4AB68-D693-4096-8BBF-448EF00FB39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30D8F74-A2DE-4AF3-879C-FAE7C6C1EFA9}"/>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8" name="Espaço Reservado para Rodapé 7">
            <a:extLst>
              <a:ext uri="{FF2B5EF4-FFF2-40B4-BE49-F238E27FC236}">
                <a16:creationId xmlns:a16="http://schemas.microsoft.com/office/drawing/2014/main" id="{6178E595-65F9-41BE-8D34-3B0A61DE286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8983499-CBAF-40C6-B947-0D14A692C80B}"/>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417958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0C1A8-662A-45C4-9E80-5FAC6A10913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B30E654-818C-46A7-A252-E0BA1B0815C0}"/>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4" name="Espaço Reservado para Rodapé 3">
            <a:extLst>
              <a:ext uri="{FF2B5EF4-FFF2-40B4-BE49-F238E27FC236}">
                <a16:creationId xmlns:a16="http://schemas.microsoft.com/office/drawing/2014/main" id="{3D8AD730-E791-4E95-88BA-EE6CA97DAAF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1EA0D16-7F1E-420B-88A1-EF494D2958AF}"/>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282177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C1F411E-17F6-44F9-864F-455F8823F514}"/>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3" name="Espaço Reservado para Rodapé 2">
            <a:extLst>
              <a:ext uri="{FF2B5EF4-FFF2-40B4-BE49-F238E27FC236}">
                <a16:creationId xmlns:a16="http://schemas.microsoft.com/office/drawing/2014/main" id="{9EA09DF0-C07E-48EB-B7CA-D3C5BB346AE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FC4EA67-4DEA-4FCE-88B4-F641D8EE8FFE}"/>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425003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174AF-0E24-439C-9788-DD155D1B7FF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4E935F8-7F97-496A-8100-19221BF93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1E8BF6C-5987-492D-80A0-3A2533735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367E893-CBC8-4E35-B015-C1D2B7968096}"/>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6" name="Espaço Reservado para Rodapé 5">
            <a:extLst>
              <a:ext uri="{FF2B5EF4-FFF2-40B4-BE49-F238E27FC236}">
                <a16:creationId xmlns:a16="http://schemas.microsoft.com/office/drawing/2014/main" id="{02C21A6F-26EC-42F4-8FB7-A9F59F38E0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1D4EA-21C3-4F8E-97EB-683AA1DB2559}"/>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311382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13A1DC-5E73-44B4-B5D0-CDFD85546E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6F473F9-03DB-48BF-BC58-9612B926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BFB3A43-F33B-4A41-887B-DE5AE420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685D49D-19DC-4F50-8C51-B25CD82B99C8}"/>
              </a:ext>
            </a:extLst>
          </p:cNvPr>
          <p:cNvSpPr>
            <a:spLocks noGrp="1"/>
          </p:cNvSpPr>
          <p:nvPr>
            <p:ph type="dt" sz="half" idx="10"/>
          </p:nvPr>
        </p:nvSpPr>
        <p:spPr/>
        <p:txBody>
          <a:bodyPr/>
          <a:lstStyle/>
          <a:p>
            <a:fld id="{D8502E65-41CC-4D50-BE56-981A6BD99F5B}" type="datetimeFigureOut">
              <a:rPr lang="pt-BR" smtClean="0"/>
              <a:t>21/08/2025</a:t>
            </a:fld>
            <a:endParaRPr lang="pt-BR"/>
          </a:p>
        </p:txBody>
      </p:sp>
      <p:sp>
        <p:nvSpPr>
          <p:cNvPr id="6" name="Espaço Reservado para Rodapé 5">
            <a:extLst>
              <a:ext uri="{FF2B5EF4-FFF2-40B4-BE49-F238E27FC236}">
                <a16:creationId xmlns:a16="http://schemas.microsoft.com/office/drawing/2014/main" id="{A9C5C994-D450-4635-8A0D-3B83878C882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4776424-3571-48EF-9757-DF4A5DC53207}"/>
              </a:ext>
            </a:extLst>
          </p:cNvPr>
          <p:cNvSpPr>
            <a:spLocks noGrp="1"/>
          </p:cNvSpPr>
          <p:nvPr>
            <p:ph type="sldNum" sz="quarter" idx="12"/>
          </p:nvPr>
        </p:nvSpPr>
        <p:spPr/>
        <p:txBody>
          <a:bodyPr/>
          <a:lstStyle/>
          <a:p>
            <a:fld id="{9AE4EC57-CA02-40D8-8D0F-69280B151625}" type="slidenum">
              <a:rPr lang="pt-BR" smtClean="0"/>
              <a:t>‹#›</a:t>
            </a:fld>
            <a:endParaRPr lang="pt-BR"/>
          </a:p>
        </p:txBody>
      </p:sp>
    </p:spTree>
    <p:extLst>
      <p:ext uri="{BB962C8B-B14F-4D97-AF65-F5344CB8AC3E}">
        <p14:creationId xmlns:p14="http://schemas.microsoft.com/office/powerpoint/2010/main" val="147071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5E40D38-40EC-42C4-A24A-DE8E9D44D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5F43003-6353-445A-BE57-EB901878A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22CBDE-8895-480B-A532-D8D21A040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02E65-41CC-4D50-BE56-981A6BD99F5B}" type="datetimeFigureOut">
              <a:rPr lang="pt-BR" smtClean="0"/>
              <a:t>21/08/2025</a:t>
            </a:fld>
            <a:endParaRPr lang="pt-BR"/>
          </a:p>
        </p:txBody>
      </p:sp>
      <p:sp>
        <p:nvSpPr>
          <p:cNvPr id="5" name="Espaço Reservado para Rodapé 4">
            <a:extLst>
              <a:ext uri="{FF2B5EF4-FFF2-40B4-BE49-F238E27FC236}">
                <a16:creationId xmlns:a16="http://schemas.microsoft.com/office/drawing/2014/main" id="{2AC2FD68-E44B-4D3F-A279-930B3FB76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5ABF1A0-218C-4F8A-8DAD-3FCBAFAC9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4EC57-CA02-40D8-8D0F-69280B151625}" type="slidenum">
              <a:rPr lang="pt-BR" smtClean="0"/>
              <a:t>‹#›</a:t>
            </a:fld>
            <a:endParaRPr lang="pt-BR"/>
          </a:p>
        </p:txBody>
      </p:sp>
    </p:spTree>
    <p:extLst>
      <p:ext uri="{BB962C8B-B14F-4D97-AF65-F5344CB8AC3E}">
        <p14:creationId xmlns:p14="http://schemas.microsoft.com/office/powerpoint/2010/main" val="364793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png"/><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5.png"/><Relationship Id="rId10" Type="http://schemas.microsoft.com/office/2007/relationships/diagramDrawing" Target="../diagrams/drawing7.xml"/><Relationship Id="rId4" Type="http://schemas.openxmlformats.org/officeDocument/2006/relationships/image" Target="../media/image3.png"/><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5.png"/><Relationship Id="rId10" Type="http://schemas.microsoft.com/office/2007/relationships/diagramDrawing" Target="../diagrams/drawing8.xml"/><Relationship Id="rId4" Type="http://schemas.openxmlformats.org/officeDocument/2006/relationships/image" Target="../media/image3.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5.png"/><Relationship Id="rId10" Type="http://schemas.microsoft.com/office/2007/relationships/diagramDrawing" Target="../diagrams/drawing9.xml"/><Relationship Id="rId4" Type="http://schemas.openxmlformats.org/officeDocument/2006/relationships/image" Target="../media/image3.png"/><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5.png"/><Relationship Id="rId10" Type="http://schemas.microsoft.com/office/2007/relationships/diagramDrawing" Target="../diagrams/drawing10.xml"/><Relationship Id="rId4" Type="http://schemas.openxmlformats.org/officeDocument/2006/relationships/image" Target="../media/image3.png"/><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11.xml"/><Relationship Id="rId5" Type="http://schemas.openxmlformats.org/officeDocument/2006/relationships/image" Target="../media/image5.png"/><Relationship Id="rId10" Type="http://schemas.microsoft.com/office/2007/relationships/diagramDrawing" Target="../diagrams/drawing11.xml"/><Relationship Id="rId4" Type="http://schemas.openxmlformats.org/officeDocument/2006/relationships/image" Target="../media/image3.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nexosportal.datalegis.net/arquivos/1889391.pdf" TargetMode="External"/><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png"/><Relationship Id="rId7" Type="http://schemas.openxmlformats.org/officeDocument/2006/relationships/diagramQuickStyle" Target="../diagrams/quickStyle1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Layout" Target="../diagrams/layout12.xml"/><Relationship Id="rId11" Type="http://schemas.openxmlformats.org/officeDocument/2006/relationships/image" Target="../media/image17.png"/><Relationship Id="rId5" Type="http://schemas.openxmlformats.org/officeDocument/2006/relationships/diagramData" Target="../diagrams/data12.xml"/><Relationship Id="rId10" Type="http://schemas.openxmlformats.org/officeDocument/2006/relationships/image" Target="../media/image16.png"/><Relationship Id="rId4" Type="http://schemas.openxmlformats.org/officeDocument/2006/relationships/image" Target="../media/image3.png"/><Relationship Id="rId9" Type="http://schemas.microsoft.com/office/2007/relationships/diagramDrawing" Target="../diagrams/drawing1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13.xml"/><Relationship Id="rId11" Type="http://schemas.openxmlformats.org/officeDocument/2006/relationships/image" Target="../media/image23.png"/><Relationship Id="rId5" Type="http://schemas.openxmlformats.org/officeDocument/2006/relationships/diagramData" Target="../diagrams/data13.xml"/><Relationship Id="rId10" Type="http://schemas.openxmlformats.org/officeDocument/2006/relationships/image" Target="../media/image22.png"/><Relationship Id="rId4" Type="http://schemas.openxmlformats.org/officeDocument/2006/relationships/image" Target="../media/image3.png"/><Relationship Id="rId9" Type="http://schemas.microsoft.com/office/2007/relationships/diagramDrawing" Target="../diagrams/drawing1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diagramDrawing" Target="../diagrams/drawing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png"/><Relationship Id="rId7" Type="http://schemas.openxmlformats.org/officeDocument/2006/relationships/diagramQuickStyle" Target="../diagrams/quickStyle1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5.png"/><Relationship Id="rId10" Type="http://schemas.microsoft.com/office/2007/relationships/diagramDrawing" Target="../diagrams/drawing5.xml"/><Relationship Id="rId4" Type="http://schemas.openxmlformats.org/officeDocument/2006/relationships/image" Target="../media/image3.png"/><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5.png"/><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a:extLst>
              <a:ext uri="{FF2B5EF4-FFF2-40B4-BE49-F238E27FC236}">
                <a16:creationId xmlns:a16="http://schemas.microsoft.com/office/drawing/2014/main" id="{42A2A1C0-2FFF-497B-9B23-1F6A567AAE74}"/>
              </a:ext>
            </a:extLst>
          </p:cNvPr>
          <p:cNvSpPr/>
          <p:nvPr/>
        </p:nvSpPr>
        <p:spPr>
          <a:xfrm>
            <a:off x="0" y="-1"/>
            <a:ext cx="12214034" cy="6858000"/>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35">
            <a:extLst>
              <a:ext uri="{FF2B5EF4-FFF2-40B4-BE49-F238E27FC236}">
                <a16:creationId xmlns:a16="http://schemas.microsoft.com/office/drawing/2014/main" id="{DA33017F-9B94-45ED-B28A-2C950210C848}"/>
              </a:ext>
            </a:extLst>
          </p:cNvPr>
          <p:cNvPicPr>
            <a:picLocks noChangeAspect="1"/>
          </p:cNvPicPr>
          <p:nvPr/>
        </p:nvPicPr>
        <p:blipFill rotWithShape="1">
          <a:blip r:embed="rId2">
            <a:extLst>
              <a:ext uri="{28A0092B-C50C-407E-A947-70E740481C1C}">
                <a14:useLocalDpi xmlns:a14="http://schemas.microsoft.com/office/drawing/2010/main" val="0"/>
              </a:ext>
            </a:extLst>
          </a:blip>
          <a:srcRect b="5265"/>
          <a:stretch/>
        </p:blipFill>
        <p:spPr>
          <a:xfrm rot="10800000">
            <a:off x="22034" y="3994757"/>
            <a:ext cx="12192000" cy="2868695"/>
          </a:xfrm>
          <a:prstGeom prst="rect">
            <a:avLst/>
          </a:prstGeom>
        </p:spPr>
      </p:pic>
      <p:pic>
        <p:nvPicPr>
          <p:cNvPr id="38" name="Imagem 37">
            <a:extLst>
              <a:ext uri="{FF2B5EF4-FFF2-40B4-BE49-F238E27FC236}">
                <a16:creationId xmlns:a16="http://schemas.microsoft.com/office/drawing/2014/main" id="{E6A7D964-31EC-47C8-83EC-95A03365B666}"/>
              </a:ext>
            </a:extLst>
          </p:cNvPr>
          <p:cNvPicPr>
            <a:picLocks noChangeAspect="1"/>
          </p:cNvPicPr>
          <p:nvPr/>
        </p:nvPicPr>
        <p:blipFill rotWithShape="1">
          <a:blip r:embed="rId2">
            <a:extLst>
              <a:ext uri="{28A0092B-C50C-407E-A947-70E740481C1C}">
                <a14:useLocalDpi xmlns:a14="http://schemas.microsoft.com/office/drawing/2010/main" val="0"/>
              </a:ext>
            </a:extLst>
          </a:blip>
          <a:srcRect b="5265"/>
          <a:stretch/>
        </p:blipFill>
        <p:spPr>
          <a:xfrm>
            <a:off x="11017" y="-669341"/>
            <a:ext cx="12192000" cy="2868695"/>
          </a:xfrm>
          <a:prstGeom prst="rect">
            <a:avLst/>
          </a:prstGeom>
        </p:spPr>
      </p:pic>
      <p:pic>
        <p:nvPicPr>
          <p:cNvPr id="17" name="Imagem 16">
            <a:extLst>
              <a:ext uri="{FF2B5EF4-FFF2-40B4-BE49-F238E27FC236}">
                <a16:creationId xmlns:a16="http://schemas.microsoft.com/office/drawing/2014/main" id="{59A665FD-9233-411F-805E-895EEF0D213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906451" y="274382"/>
            <a:ext cx="3069984" cy="490624"/>
          </a:xfrm>
          <a:prstGeom prst="rect">
            <a:avLst/>
          </a:prstGeom>
        </p:spPr>
      </p:pic>
      <p:pic>
        <p:nvPicPr>
          <p:cNvPr id="39" name="Imagem 38">
            <a:extLst>
              <a:ext uri="{FF2B5EF4-FFF2-40B4-BE49-F238E27FC236}">
                <a16:creationId xmlns:a16="http://schemas.microsoft.com/office/drawing/2014/main" id="{077D3404-406B-4CE2-8CA9-83C54402C086}"/>
              </a:ext>
            </a:extLst>
          </p:cNvPr>
          <p:cNvPicPr>
            <a:picLocks noChangeAspect="1"/>
          </p:cNvPicPr>
          <p:nvPr/>
        </p:nvPicPr>
        <p:blipFill rotWithShape="1">
          <a:blip r:embed="rId5">
            <a:extLst>
              <a:ext uri="{28A0092B-C50C-407E-A947-70E740481C1C}">
                <a14:useLocalDpi xmlns:a14="http://schemas.microsoft.com/office/drawing/2010/main" val="0"/>
              </a:ext>
            </a:extLst>
          </a:blip>
          <a:srcRect r="72137" b="64351"/>
          <a:stretch/>
        </p:blipFill>
        <p:spPr>
          <a:xfrm rot="10800000">
            <a:off x="10916437" y="2762386"/>
            <a:ext cx="1341665" cy="1254303"/>
          </a:xfrm>
          <a:prstGeom prst="rect">
            <a:avLst/>
          </a:prstGeom>
        </p:spPr>
      </p:pic>
      <p:pic>
        <p:nvPicPr>
          <p:cNvPr id="40" name="Imagem 39">
            <a:extLst>
              <a:ext uri="{FF2B5EF4-FFF2-40B4-BE49-F238E27FC236}">
                <a16:creationId xmlns:a16="http://schemas.microsoft.com/office/drawing/2014/main" id="{05881E01-D45C-456C-9778-A8514A24C2FC}"/>
              </a:ext>
            </a:extLst>
          </p:cNvPr>
          <p:cNvPicPr>
            <a:picLocks noChangeAspect="1"/>
          </p:cNvPicPr>
          <p:nvPr/>
        </p:nvPicPr>
        <p:blipFill rotWithShape="1">
          <a:blip r:embed="rId5">
            <a:extLst>
              <a:ext uri="{28A0092B-C50C-407E-A947-70E740481C1C}">
                <a14:useLocalDpi xmlns:a14="http://schemas.microsoft.com/office/drawing/2010/main" val="0"/>
              </a:ext>
            </a:extLst>
          </a:blip>
          <a:srcRect r="72137" b="64351"/>
          <a:stretch/>
        </p:blipFill>
        <p:spPr>
          <a:xfrm rot="5400000">
            <a:off x="-54148" y="2790984"/>
            <a:ext cx="1341665" cy="1254303"/>
          </a:xfrm>
          <a:prstGeom prst="rect">
            <a:avLst/>
          </a:prstGeom>
        </p:spPr>
      </p:pic>
      <p:sp>
        <p:nvSpPr>
          <p:cNvPr id="3" name="CaixaDeTexto 2">
            <a:extLst>
              <a:ext uri="{FF2B5EF4-FFF2-40B4-BE49-F238E27FC236}">
                <a16:creationId xmlns:a16="http://schemas.microsoft.com/office/drawing/2014/main" id="{B68F1DA0-CBD9-C558-D391-432BAD384333}"/>
              </a:ext>
            </a:extLst>
          </p:cNvPr>
          <p:cNvSpPr txBox="1"/>
          <p:nvPr/>
        </p:nvSpPr>
        <p:spPr>
          <a:xfrm>
            <a:off x="1254303" y="2747303"/>
            <a:ext cx="9807622" cy="1200329"/>
          </a:xfrm>
          <a:prstGeom prst="rect">
            <a:avLst/>
          </a:prstGeom>
          <a:noFill/>
        </p:spPr>
        <p:txBody>
          <a:bodyPr wrap="square" rtlCol="0">
            <a:spAutoFit/>
          </a:bodyPr>
          <a:lstStyle/>
          <a:p>
            <a:pPr algn="ctr"/>
            <a:r>
              <a:rPr lang="pt-BR" sz="3600" b="1">
                <a:solidFill>
                  <a:schemeClr val="bg1"/>
                </a:solidFill>
              </a:rPr>
              <a:t>CONSTRUÇÃO DA AGENDA REGULATÓRIA 2026-2027: EDITAL DA LISTA PRELIMINAR DE TEMAS</a:t>
            </a:r>
          </a:p>
        </p:txBody>
      </p:sp>
      <p:pic>
        <p:nvPicPr>
          <p:cNvPr id="4" name="Imagem 1">
            <a:extLst>
              <a:ext uri="{FF2B5EF4-FFF2-40B4-BE49-F238E27FC236}">
                <a16:creationId xmlns:a16="http://schemas.microsoft.com/office/drawing/2014/main" id="{A71CD91E-2251-C760-D7D4-907B91E69E81}"/>
              </a:ext>
            </a:extLst>
          </p:cNvPr>
          <p:cNvPicPr>
            <a:picLocks noChangeAspect="1"/>
          </p:cNvPicPr>
          <p:nvPr/>
        </p:nvPicPr>
        <p:blipFill rotWithShape="1">
          <a:blip r:embed="rId6">
            <a:extLst>
              <a:ext uri="{28A0092B-C50C-407E-A947-70E740481C1C}">
                <a14:useLocalDpi xmlns:a14="http://schemas.microsoft.com/office/drawing/2010/main" val="0"/>
              </a:ext>
            </a:extLst>
          </a:blip>
          <a:srcRect l="22553" t="-1073" r="24897" b="1073"/>
          <a:stretch>
            <a:fillRect/>
          </a:stretch>
        </p:blipFill>
        <p:spPr bwMode="auto">
          <a:xfrm>
            <a:off x="334353" y="156643"/>
            <a:ext cx="1662194" cy="204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B7532B6F-156D-57EA-96DC-65042EC3337C}"/>
              </a:ext>
            </a:extLst>
          </p:cNvPr>
          <p:cNvSpPr>
            <a:spLocks noChangeArrowheads="1"/>
          </p:cNvSpPr>
          <p:nvPr/>
        </p:nvSpPr>
        <p:spPr bwMode="auto">
          <a:xfrm>
            <a:off x="-352169" y="5599044"/>
            <a:ext cx="691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200" b="1">
                <a:solidFill>
                  <a:schemeClr val="bg1"/>
                </a:solidFill>
              </a:rPr>
              <a:t>Coordenação de Gestão da Transparência e Acesso à Informação - CGTAI</a:t>
            </a:r>
          </a:p>
          <a:p>
            <a:pPr algn="ctr"/>
            <a:r>
              <a:rPr lang="pt-BR" altLang="pt-BR" sz="1200" b="1">
                <a:solidFill>
                  <a:schemeClr val="bg1"/>
                </a:solidFill>
              </a:rPr>
              <a:t>Gerência-Geral de Conhecimento, Inovação e Pesquisa - GGCIP</a:t>
            </a:r>
          </a:p>
        </p:txBody>
      </p:sp>
      <p:sp>
        <p:nvSpPr>
          <p:cNvPr id="6" name="Retângulo 5">
            <a:extLst>
              <a:ext uri="{FF2B5EF4-FFF2-40B4-BE49-F238E27FC236}">
                <a16:creationId xmlns:a16="http://schemas.microsoft.com/office/drawing/2014/main" id="{DC7AE701-E2D3-DE17-4EFC-6CB272F6E69E}"/>
              </a:ext>
            </a:extLst>
          </p:cNvPr>
          <p:cNvSpPr>
            <a:spLocks noChangeArrowheads="1"/>
          </p:cNvSpPr>
          <p:nvPr/>
        </p:nvSpPr>
        <p:spPr bwMode="auto">
          <a:xfrm>
            <a:off x="3836194" y="4686029"/>
            <a:ext cx="4519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600" b="1">
                <a:solidFill>
                  <a:schemeClr val="bg1"/>
                </a:solidFill>
              </a:rPr>
              <a:t>Realização</a:t>
            </a:r>
            <a:r>
              <a:rPr lang="pt-BR" altLang="pt-BR" sz="1400" b="1">
                <a:solidFill>
                  <a:schemeClr val="bg1"/>
                </a:solidFill>
              </a:rPr>
              <a:t>:</a:t>
            </a:r>
          </a:p>
        </p:txBody>
      </p:sp>
      <p:sp>
        <p:nvSpPr>
          <p:cNvPr id="7" name="Retângulo 5">
            <a:extLst>
              <a:ext uri="{FF2B5EF4-FFF2-40B4-BE49-F238E27FC236}">
                <a16:creationId xmlns:a16="http://schemas.microsoft.com/office/drawing/2014/main" id="{3D642862-BDE1-A926-5E5B-C6EF52B38571}"/>
              </a:ext>
            </a:extLst>
          </p:cNvPr>
          <p:cNvSpPr>
            <a:spLocks noChangeArrowheads="1"/>
          </p:cNvSpPr>
          <p:nvPr/>
        </p:nvSpPr>
        <p:spPr bwMode="auto">
          <a:xfrm>
            <a:off x="3835400" y="5059862"/>
            <a:ext cx="452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600" b="1">
                <a:solidFill>
                  <a:schemeClr val="bg1"/>
                </a:solidFill>
              </a:rPr>
              <a:t>Agência Nacional de Vigilância Sanitária</a:t>
            </a:r>
          </a:p>
        </p:txBody>
      </p:sp>
      <p:sp>
        <p:nvSpPr>
          <p:cNvPr id="8" name="Retângulo 7">
            <a:extLst>
              <a:ext uri="{FF2B5EF4-FFF2-40B4-BE49-F238E27FC236}">
                <a16:creationId xmlns:a16="http://schemas.microsoft.com/office/drawing/2014/main" id="{E94BCBB8-3DCF-550F-DC1C-E0D77E0346F9}"/>
              </a:ext>
            </a:extLst>
          </p:cNvPr>
          <p:cNvSpPr>
            <a:spLocks noChangeArrowheads="1"/>
          </p:cNvSpPr>
          <p:nvPr/>
        </p:nvSpPr>
        <p:spPr bwMode="auto">
          <a:xfrm>
            <a:off x="6085956" y="5593590"/>
            <a:ext cx="6117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200" b="1">
                <a:solidFill>
                  <a:schemeClr val="bg1"/>
                </a:solidFill>
              </a:rPr>
              <a:t>Coordenação de Processos Regulatórios - CPROR</a:t>
            </a:r>
          </a:p>
          <a:p>
            <a:pPr algn="ctr"/>
            <a:r>
              <a:rPr lang="pt-BR" altLang="pt-BR" sz="1200" b="1">
                <a:solidFill>
                  <a:schemeClr val="bg1"/>
                </a:solidFill>
              </a:rPr>
              <a:t>Assessoria de Melhoria da Qualidade  Regulatória – ASREG</a:t>
            </a:r>
          </a:p>
          <a:p>
            <a:pPr algn="ctr"/>
            <a:r>
              <a:rPr lang="pt-BR" altLang="pt-BR" sz="1200" b="1">
                <a:solidFill>
                  <a:schemeClr val="bg1"/>
                </a:solidFill>
              </a:rPr>
              <a:t>Gabinete do Diretor-Presidente - GADIP</a:t>
            </a:r>
          </a:p>
        </p:txBody>
      </p:sp>
      <p:sp>
        <p:nvSpPr>
          <p:cNvPr id="9" name="Retângulo 8">
            <a:extLst>
              <a:ext uri="{FF2B5EF4-FFF2-40B4-BE49-F238E27FC236}">
                <a16:creationId xmlns:a16="http://schemas.microsoft.com/office/drawing/2014/main" id="{C411AC9F-C1C8-39F3-0415-EEEDA1309F41}"/>
              </a:ext>
            </a:extLst>
          </p:cNvPr>
          <p:cNvSpPr>
            <a:spLocks noChangeArrowheads="1"/>
          </p:cNvSpPr>
          <p:nvPr/>
        </p:nvSpPr>
        <p:spPr bwMode="auto">
          <a:xfrm>
            <a:off x="3836194" y="6262930"/>
            <a:ext cx="4519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600" b="1">
                <a:solidFill>
                  <a:schemeClr val="bg1"/>
                </a:solidFill>
              </a:rPr>
              <a:t>21 de agosto de 2025</a:t>
            </a:r>
            <a:endParaRPr lang="pt-BR" altLang="pt-BR" sz="1400" b="1">
              <a:solidFill>
                <a:schemeClr val="bg1"/>
              </a:solidFill>
            </a:endParaRPr>
          </a:p>
        </p:txBody>
      </p:sp>
    </p:spTree>
    <p:extLst>
      <p:ext uri="{BB962C8B-B14F-4D97-AF65-F5344CB8AC3E}">
        <p14:creationId xmlns:p14="http://schemas.microsoft.com/office/powerpoint/2010/main" val="285920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285A-1F00-7A39-790A-3567AEFDE8AB}"/>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ED9355DC-BBE7-F742-8F59-24E886CBB0AF}"/>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7F0F3DFB-1A42-DFF9-52B3-4E77A51C71A0}"/>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C13C24B4-F4F0-2BBB-8758-D14AA38B1349}"/>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56577002-1E84-BB40-6ECA-801D0F7777E5}"/>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ECE3AB4C-BCEF-D6CD-ACD7-33C7C3397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graphicFrame>
        <p:nvGraphicFramePr>
          <p:cNvPr id="6" name="Diagrama 5">
            <a:extLst>
              <a:ext uri="{FF2B5EF4-FFF2-40B4-BE49-F238E27FC236}">
                <a16:creationId xmlns:a16="http://schemas.microsoft.com/office/drawing/2014/main" id="{84A872FC-D5F8-39F2-E696-0991EF8D45E1}"/>
              </a:ext>
            </a:extLst>
          </p:cNvPr>
          <p:cNvGraphicFramePr/>
          <p:nvPr>
            <p:extLst>
              <p:ext uri="{D42A27DB-BD31-4B8C-83A1-F6EECF244321}">
                <p14:modId xmlns:p14="http://schemas.microsoft.com/office/powerpoint/2010/main" val="2463360391"/>
              </p:ext>
            </p:extLst>
          </p:nvPr>
        </p:nvGraphicFramePr>
        <p:xfrm>
          <a:off x="386202" y="1069466"/>
          <a:ext cx="11463663" cy="55434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055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B3B9-A90C-2687-B66E-9A6FCF59418B}"/>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6E45C427-134F-8CB8-76CD-98CA1FC3B11F}"/>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859F8350-6137-E028-6A2C-0A0D8DE5D9CA}"/>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941CAD86-837B-31D5-2829-39FC7EE43F36}"/>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E02AB41E-4A3A-3CE9-672D-4E4E9E3EAEE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A02A0D72-DE96-B6F9-7305-F9F67784C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graphicFrame>
        <p:nvGraphicFramePr>
          <p:cNvPr id="6" name="Diagrama 5">
            <a:extLst>
              <a:ext uri="{FF2B5EF4-FFF2-40B4-BE49-F238E27FC236}">
                <a16:creationId xmlns:a16="http://schemas.microsoft.com/office/drawing/2014/main" id="{9AB1ED3B-1127-9C39-DAEB-C90A240B22CD}"/>
              </a:ext>
            </a:extLst>
          </p:cNvPr>
          <p:cNvGraphicFramePr/>
          <p:nvPr>
            <p:extLst>
              <p:ext uri="{D42A27DB-BD31-4B8C-83A1-F6EECF244321}">
                <p14:modId xmlns:p14="http://schemas.microsoft.com/office/powerpoint/2010/main" val="1966929178"/>
              </p:ext>
            </p:extLst>
          </p:nvPr>
        </p:nvGraphicFramePr>
        <p:xfrm>
          <a:off x="386202" y="1069466"/>
          <a:ext cx="11225695" cy="55434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3668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53B5-9FF2-D698-D5FE-C6D0AE4DD41F}"/>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18C068B1-A26C-6B4E-9878-ABDC2214CC25}"/>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F7EDDCF3-CCA7-6267-B168-47C0CF6DDC99}"/>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7D105C1A-E53C-2F4E-D1C9-0E18023CA5A6}"/>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98FAA1CC-DD19-CD55-DFD2-0A5AF8137D6E}"/>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FA1B4FD7-CFD5-DF25-24CB-A063650A3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graphicFrame>
        <p:nvGraphicFramePr>
          <p:cNvPr id="4" name="Diagrama 3">
            <a:extLst>
              <a:ext uri="{FF2B5EF4-FFF2-40B4-BE49-F238E27FC236}">
                <a16:creationId xmlns:a16="http://schemas.microsoft.com/office/drawing/2014/main" id="{1E72BF21-E893-5A2B-2D48-23E1DFAF33F4}"/>
              </a:ext>
            </a:extLst>
          </p:cNvPr>
          <p:cNvGraphicFramePr/>
          <p:nvPr>
            <p:extLst>
              <p:ext uri="{D42A27DB-BD31-4B8C-83A1-F6EECF244321}">
                <p14:modId xmlns:p14="http://schemas.microsoft.com/office/powerpoint/2010/main" val="3162888733"/>
              </p:ext>
            </p:extLst>
          </p:nvPr>
        </p:nvGraphicFramePr>
        <p:xfrm>
          <a:off x="239950" y="1358028"/>
          <a:ext cx="11712099" cy="49663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4624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5ADF8-822E-0414-0EAF-CC8FDD2EC34E}"/>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BE0086AF-766D-9191-7E1F-B801A8F932AD}"/>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B6921544-F03E-54C9-4445-CD034661A47A}"/>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A1C76EA2-7C78-22F7-9B38-ADC05F9F3B58}"/>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4C9BD4D2-05E4-40F5-D3BC-ED86A6DA32C6}"/>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17E45401-4E17-C26E-AA16-19C7CEA72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graphicFrame>
        <p:nvGraphicFramePr>
          <p:cNvPr id="6" name="Diagrama 5">
            <a:extLst>
              <a:ext uri="{FF2B5EF4-FFF2-40B4-BE49-F238E27FC236}">
                <a16:creationId xmlns:a16="http://schemas.microsoft.com/office/drawing/2014/main" id="{FDDAB499-F9A0-DB18-F7C5-8AD426B982B7}"/>
              </a:ext>
            </a:extLst>
          </p:cNvPr>
          <p:cNvGraphicFramePr/>
          <p:nvPr>
            <p:extLst>
              <p:ext uri="{D42A27DB-BD31-4B8C-83A1-F6EECF244321}">
                <p14:modId xmlns:p14="http://schemas.microsoft.com/office/powerpoint/2010/main" val="1148613434"/>
              </p:ext>
            </p:extLst>
          </p:nvPr>
        </p:nvGraphicFramePr>
        <p:xfrm>
          <a:off x="386202" y="1069466"/>
          <a:ext cx="11463663" cy="55434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6666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B53C0-834D-41B4-E69D-280B6610FB5B}"/>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BDBB022A-0C81-D986-330E-BA7AED044079}"/>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70DF1A5C-5EB2-66AA-384E-6D22F4095666}"/>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8BFC037E-0F0D-BFD3-D069-454C1770D7E6}"/>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CRONOGRAMA DE CONSTRUÇÃO DA AGENDA 2026-2027</a:t>
            </a:r>
            <a:endParaRPr lang="pt-BR" sz="2800" b="1">
              <a:highlight>
                <a:srgbClr val="FFFF00"/>
              </a:highlight>
            </a:endParaRPr>
          </a:p>
        </p:txBody>
      </p:sp>
      <p:pic>
        <p:nvPicPr>
          <p:cNvPr id="40" name="Imagem 39">
            <a:extLst>
              <a:ext uri="{FF2B5EF4-FFF2-40B4-BE49-F238E27FC236}">
                <a16:creationId xmlns:a16="http://schemas.microsoft.com/office/drawing/2014/main" id="{03F7ADF4-C944-BFFD-C2C2-BC9946A688E5}"/>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098BB596-50CD-729D-D120-DF19AB33A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sp>
        <p:nvSpPr>
          <p:cNvPr id="2" name="Seta: para a Direita 1">
            <a:extLst>
              <a:ext uri="{FF2B5EF4-FFF2-40B4-BE49-F238E27FC236}">
                <a16:creationId xmlns:a16="http://schemas.microsoft.com/office/drawing/2014/main" id="{053EE935-A4ED-DF5F-77D6-BB856F814969}"/>
              </a:ext>
            </a:extLst>
          </p:cNvPr>
          <p:cNvSpPr/>
          <p:nvPr/>
        </p:nvSpPr>
        <p:spPr>
          <a:xfrm>
            <a:off x="725606" y="3264912"/>
            <a:ext cx="11002945" cy="663191"/>
          </a:xfrm>
          <a:prstGeom prst="rightArrow">
            <a:avLst/>
          </a:prstGeom>
          <a:solidFill>
            <a:srgbClr val="008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írculo: Vazio 3">
            <a:extLst>
              <a:ext uri="{FF2B5EF4-FFF2-40B4-BE49-F238E27FC236}">
                <a16:creationId xmlns:a16="http://schemas.microsoft.com/office/drawing/2014/main" id="{0CBE1EEE-A2EC-381F-5A2D-3719C1978A57}"/>
              </a:ext>
            </a:extLst>
          </p:cNvPr>
          <p:cNvSpPr/>
          <p:nvPr/>
        </p:nvSpPr>
        <p:spPr>
          <a:xfrm>
            <a:off x="628044" y="3390516"/>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írculo: Vazio 5">
            <a:extLst>
              <a:ext uri="{FF2B5EF4-FFF2-40B4-BE49-F238E27FC236}">
                <a16:creationId xmlns:a16="http://schemas.microsoft.com/office/drawing/2014/main" id="{43B1C607-F7B8-A0A2-8C29-EFED072A80C6}"/>
              </a:ext>
            </a:extLst>
          </p:cNvPr>
          <p:cNvSpPr/>
          <p:nvPr/>
        </p:nvSpPr>
        <p:spPr>
          <a:xfrm>
            <a:off x="2320833" y="3400988"/>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írculo: Vazio 6">
            <a:extLst>
              <a:ext uri="{FF2B5EF4-FFF2-40B4-BE49-F238E27FC236}">
                <a16:creationId xmlns:a16="http://schemas.microsoft.com/office/drawing/2014/main" id="{81ABD18D-56DB-53BB-6249-887C4560575A}"/>
              </a:ext>
            </a:extLst>
          </p:cNvPr>
          <p:cNvSpPr/>
          <p:nvPr/>
        </p:nvSpPr>
        <p:spPr>
          <a:xfrm>
            <a:off x="5162036" y="3417223"/>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Círculo: Vazio 7">
            <a:extLst>
              <a:ext uri="{FF2B5EF4-FFF2-40B4-BE49-F238E27FC236}">
                <a16:creationId xmlns:a16="http://schemas.microsoft.com/office/drawing/2014/main" id="{C0C6B93F-63C2-DC6B-C0B1-620176594844}"/>
              </a:ext>
            </a:extLst>
          </p:cNvPr>
          <p:cNvSpPr/>
          <p:nvPr/>
        </p:nvSpPr>
        <p:spPr>
          <a:xfrm>
            <a:off x="3600783" y="3417223"/>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írculo: Vazio 8">
            <a:extLst>
              <a:ext uri="{FF2B5EF4-FFF2-40B4-BE49-F238E27FC236}">
                <a16:creationId xmlns:a16="http://schemas.microsoft.com/office/drawing/2014/main" id="{5B7D016D-B9C4-516C-4B26-41BDA94F5ED1}"/>
              </a:ext>
            </a:extLst>
          </p:cNvPr>
          <p:cNvSpPr/>
          <p:nvPr/>
        </p:nvSpPr>
        <p:spPr>
          <a:xfrm>
            <a:off x="6772289" y="3417223"/>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2" name="Conector reto 11">
            <a:extLst>
              <a:ext uri="{FF2B5EF4-FFF2-40B4-BE49-F238E27FC236}">
                <a16:creationId xmlns:a16="http://schemas.microsoft.com/office/drawing/2014/main" id="{6CE031EF-C7E2-4089-44EE-92036B9D8E75}"/>
              </a:ext>
            </a:extLst>
          </p:cNvPr>
          <p:cNvCxnSpPr>
            <a:cxnSpLocks/>
          </p:cNvCxnSpPr>
          <p:nvPr/>
        </p:nvCxnSpPr>
        <p:spPr>
          <a:xfrm flipV="1">
            <a:off x="834252" y="2560675"/>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4912F0B0-39BC-DCD8-A1C4-FE86A29380D0}"/>
              </a:ext>
            </a:extLst>
          </p:cNvPr>
          <p:cNvSpPr txBox="1"/>
          <p:nvPr/>
        </p:nvSpPr>
        <p:spPr>
          <a:xfrm>
            <a:off x="463450" y="3842561"/>
            <a:ext cx="880905" cy="338554"/>
          </a:xfrm>
          <a:prstGeom prst="rect">
            <a:avLst/>
          </a:prstGeom>
          <a:noFill/>
        </p:spPr>
        <p:txBody>
          <a:bodyPr wrap="square" rtlCol="0">
            <a:spAutoFit/>
          </a:bodyPr>
          <a:lstStyle/>
          <a:p>
            <a:r>
              <a:rPr lang="en-US" sz="1600" b="1">
                <a:solidFill>
                  <a:schemeClr val="bg1">
                    <a:lumMod val="85000"/>
                  </a:schemeClr>
                </a:solidFill>
              </a:rPr>
              <a:t>Jun/25</a:t>
            </a:r>
            <a:endParaRPr lang="pt-BR" sz="1600" b="1">
              <a:solidFill>
                <a:schemeClr val="bg1">
                  <a:lumMod val="85000"/>
                </a:schemeClr>
              </a:solidFill>
            </a:endParaRPr>
          </a:p>
        </p:txBody>
      </p:sp>
      <p:sp>
        <p:nvSpPr>
          <p:cNvPr id="14" name="CaixaDeTexto 13">
            <a:extLst>
              <a:ext uri="{FF2B5EF4-FFF2-40B4-BE49-F238E27FC236}">
                <a16:creationId xmlns:a16="http://schemas.microsoft.com/office/drawing/2014/main" id="{858A52FB-33EB-761A-2E9F-2091FD4FDA30}"/>
              </a:ext>
            </a:extLst>
          </p:cNvPr>
          <p:cNvSpPr txBox="1"/>
          <p:nvPr/>
        </p:nvSpPr>
        <p:spPr>
          <a:xfrm>
            <a:off x="815308" y="2503683"/>
            <a:ext cx="1532084" cy="954107"/>
          </a:xfrm>
          <a:prstGeom prst="rect">
            <a:avLst/>
          </a:prstGeom>
          <a:noFill/>
        </p:spPr>
        <p:txBody>
          <a:bodyPr wrap="square" rtlCol="0">
            <a:spAutoFit/>
          </a:bodyPr>
          <a:lstStyle/>
          <a:p>
            <a:r>
              <a:rPr lang="en-US" sz="1400" b="1">
                <a:solidFill>
                  <a:schemeClr val="bg1">
                    <a:lumMod val="85000"/>
                  </a:schemeClr>
                </a:solidFill>
              </a:rPr>
              <a:t>Realização de atividades prévias para iniciar a construção da AR</a:t>
            </a:r>
          </a:p>
        </p:txBody>
      </p:sp>
      <p:sp>
        <p:nvSpPr>
          <p:cNvPr id="15" name="CaixaDeTexto 14">
            <a:extLst>
              <a:ext uri="{FF2B5EF4-FFF2-40B4-BE49-F238E27FC236}">
                <a16:creationId xmlns:a16="http://schemas.microsoft.com/office/drawing/2014/main" id="{65C5D845-5956-A649-532F-A9F971E13540}"/>
              </a:ext>
            </a:extLst>
          </p:cNvPr>
          <p:cNvSpPr txBox="1"/>
          <p:nvPr/>
        </p:nvSpPr>
        <p:spPr>
          <a:xfrm>
            <a:off x="2163177" y="3010816"/>
            <a:ext cx="880905" cy="338554"/>
          </a:xfrm>
          <a:prstGeom prst="rect">
            <a:avLst/>
          </a:prstGeom>
          <a:noFill/>
        </p:spPr>
        <p:txBody>
          <a:bodyPr wrap="square" rtlCol="0">
            <a:spAutoFit/>
          </a:bodyPr>
          <a:lstStyle/>
          <a:p>
            <a:r>
              <a:rPr lang="en-US" sz="1600" b="1">
                <a:solidFill>
                  <a:schemeClr val="bg1">
                    <a:lumMod val="85000"/>
                  </a:schemeClr>
                </a:solidFill>
              </a:rPr>
              <a:t>Jul/25</a:t>
            </a:r>
            <a:endParaRPr lang="pt-BR" sz="1600" b="1">
              <a:solidFill>
                <a:schemeClr val="bg1">
                  <a:lumMod val="85000"/>
                </a:schemeClr>
              </a:solidFill>
            </a:endParaRPr>
          </a:p>
        </p:txBody>
      </p:sp>
      <p:sp>
        <p:nvSpPr>
          <p:cNvPr id="18" name="CaixaDeTexto 17">
            <a:extLst>
              <a:ext uri="{FF2B5EF4-FFF2-40B4-BE49-F238E27FC236}">
                <a16:creationId xmlns:a16="http://schemas.microsoft.com/office/drawing/2014/main" id="{DE99F9CE-FEEF-208E-4C8E-B81028CEABFA}"/>
              </a:ext>
            </a:extLst>
          </p:cNvPr>
          <p:cNvSpPr txBox="1"/>
          <p:nvPr/>
        </p:nvSpPr>
        <p:spPr>
          <a:xfrm>
            <a:off x="1490533" y="3769168"/>
            <a:ext cx="1068442" cy="954107"/>
          </a:xfrm>
          <a:prstGeom prst="rect">
            <a:avLst/>
          </a:prstGeom>
          <a:noFill/>
        </p:spPr>
        <p:txBody>
          <a:bodyPr wrap="square" rtlCol="0">
            <a:spAutoFit/>
          </a:bodyPr>
          <a:lstStyle/>
          <a:p>
            <a:pPr algn="r"/>
            <a:r>
              <a:rPr lang="en-US" sz="1400" b="1">
                <a:solidFill>
                  <a:schemeClr val="bg1">
                    <a:lumMod val="85000"/>
                  </a:schemeClr>
                </a:solidFill>
              </a:rPr>
              <a:t>Elaboração da Lista Preliminar de Temas</a:t>
            </a:r>
            <a:endParaRPr lang="pt-BR" sz="1400" b="1">
              <a:solidFill>
                <a:schemeClr val="bg1">
                  <a:lumMod val="85000"/>
                </a:schemeClr>
              </a:solidFill>
            </a:endParaRPr>
          </a:p>
        </p:txBody>
      </p:sp>
      <p:sp>
        <p:nvSpPr>
          <p:cNvPr id="19" name="Círculo: Vazio 18">
            <a:extLst>
              <a:ext uri="{FF2B5EF4-FFF2-40B4-BE49-F238E27FC236}">
                <a16:creationId xmlns:a16="http://schemas.microsoft.com/office/drawing/2014/main" id="{21C765A5-4423-B195-0D2A-1E9D31D9B1DA}"/>
              </a:ext>
            </a:extLst>
          </p:cNvPr>
          <p:cNvSpPr/>
          <p:nvPr/>
        </p:nvSpPr>
        <p:spPr>
          <a:xfrm>
            <a:off x="8492642" y="3400988"/>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aixaDeTexto 19">
            <a:extLst>
              <a:ext uri="{FF2B5EF4-FFF2-40B4-BE49-F238E27FC236}">
                <a16:creationId xmlns:a16="http://schemas.microsoft.com/office/drawing/2014/main" id="{3213AACE-D36D-4BBD-36A7-9DCE077CDA78}"/>
              </a:ext>
            </a:extLst>
          </p:cNvPr>
          <p:cNvSpPr txBox="1"/>
          <p:nvPr/>
        </p:nvSpPr>
        <p:spPr>
          <a:xfrm>
            <a:off x="3061272" y="3811911"/>
            <a:ext cx="1539107" cy="584775"/>
          </a:xfrm>
          <a:prstGeom prst="rect">
            <a:avLst/>
          </a:prstGeom>
          <a:noFill/>
        </p:spPr>
        <p:txBody>
          <a:bodyPr wrap="square" rtlCol="0">
            <a:spAutoFit/>
          </a:bodyPr>
          <a:lstStyle>
            <a:defPPr>
              <a:defRPr lang="pt-BR"/>
            </a:defPPr>
            <a:lvl1pPr>
              <a:defRPr sz="1600" b="1">
                <a:solidFill>
                  <a:schemeClr val="accent1"/>
                </a:solidFill>
              </a:defRPr>
            </a:lvl1pPr>
          </a:lstStyle>
          <a:p>
            <a:pPr algn="ctr"/>
            <a:r>
              <a:rPr lang="en-US"/>
              <a:t>15 Ago/25 a 15 Set/25 (30 dias)</a:t>
            </a:r>
            <a:endParaRPr lang="pt-BR"/>
          </a:p>
        </p:txBody>
      </p:sp>
      <p:sp>
        <p:nvSpPr>
          <p:cNvPr id="22" name="CaixaDeTexto 21">
            <a:extLst>
              <a:ext uri="{FF2B5EF4-FFF2-40B4-BE49-F238E27FC236}">
                <a16:creationId xmlns:a16="http://schemas.microsoft.com/office/drawing/2014/main" id="{2CA88C15-61F5-7842-8CCD-6992A94F775A}"/>
              </a:ext>
            </a:extLst>
          </p:cNvPr>
          <p:cNvSpPr txBox="1"/>
          <p:nvPr/>
        </p:nvSpPr>
        <p:spPr>
          <a:xfrm>
            <a:off x="3874345" y="2487597"/>
            <a:ext cx="1068442" cy="954107"/>
          </a:xfrm>
          <a:prstGeom prst="rect">
            <a:avLst/>
          </a:prstGeom>
          <a:noFill/>
        </p:spPr>
        <p:txBody>
          <a:bodyPr wrap="square" rtlCol="0">
            <a:spAutoFit/>
          </a:bodyPr>
          <a:lstStyle/>
          <a:p>
            <a:r>
              <a:rPr lang="en-US" sz="1400" b="1">
                <a:solidFill>
                  <a:srgbClr val="097876"/>
                </a:solidFill>
              </a:rPr>
              <a:t>Realização de consulta à Sociedade e ao SNVS</a:t>
            </a:r>
            <a:endParaRPr lang="pt-BR" sz="1400" b="1">
              <a:solidFill>
                <a:srgbClr val="097876"/>
              </a:solidFill>
            </a:endParaRPr>
          </a:p>
        </p:txBody>
      </p:sp>
      <p:cxnSp>
        <p:nvCxnSpPr>
          <p:cNvPr id="24" name="Conector reto 23">
            <a:extLst>
              <a:ext uri="{FF2B5EF4-FFF2-40B4-BE49-F238E27FC236}">
                <a16:creationId xmlns:a16="http://schemas.microsoft.com/office/drawing/2014/main" id="{17E5608E-6804-7F96-CE76-A89472BBAF8C}"/>
              </a:ext>
            </a:extLst>
          </p:cNvPr>
          <p:cNvCxnSpPr>
            <a:cxnSpLocks/>
          </p:cNvCxnSpPr>
          <p:nvPr/>
        </p:nvCxnSpPr>
        <p:spPr>
          <a:xfrm flipV="1">
            <a:off x="2525555" y="3769168"/>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0BE50168-D2D4-6F5F-F538-D22198476D94}"/>
              </a:ext>
            </a:extLst>
          </p:cNvPr>
          <p:cNvCxnSpPr>
            <a:cxnSpLocks/>
          </p:cNvCxnSpPr>
          <p:nvPr/>
        </p:nvCxnSpPr>
        <p:spPr>
          <a:xfrm flipV="1">
            <a:off x="3810345" y="2635065"/>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Gráfico 28" descr="Selo Tick1 com preenchimento sólido">
            <a:extLst>
              <a:ext uri="{FF2B5EF4-FFF2-40B4-BE49-F238E27FC236}">
                <a16:creationId xmlns:a16="http://schemas.microsoft.com/office/drawing/2014/main" id="{CFA1A708-DFA9-780B-5BF9-4538ECA605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669" y="2883598"/>
            <a:ext cx="358488" cy="358488"/>
          </a:xfrm>
          <a:prstGeom prst="rect">
            <a:avLst/>
          </a:prstGeom>
        </p:spPr>
      </p:pic>
      <p:sp>
        <p:nvSpPr>
          <p:cNvPr id="32" name="Seta: para Baixo 31">
            <a:extLst>
              <a:ext uri="{FF2B5EF4-FFF2-40B4-BE49-F238E27FC236}">
                <a16:creationId xmlns:a16="http://schemas.microsoft.com/office/drawing/2014/main" id="{8ACEEF48-DFE2-726C-B8F5-068A72024898}"/>
              </a:ext>
            </a:extLst>
          </p:cNvPr>
          <p:cNvSpPr/>
          <p:nvPr/>
        </p:nvSpPr>
        <p:spPr>
          <a:xfrm rot="10800000">
            <a:off x="4110817" y="4362565"/>
            <a:ext cx="336228" cy="47288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A58116FF-603C-4AD2-600A-8AB02DE1D548}"/>
              </a:ext>
            </a:extLst>
          </p:cNvPr>
          <p:cNvSpPr txBox="1"/>
          <p:nvPr/>
        </p:nvSpPr>
        <p:spPr>
          <a:xfrm>
            <a:off x="5066796" y="2994090"/>
            <a:ext cx="880905" cy="338554"/>
          </a:xfrm>
          <a:prstGeom prst="rect">
            <a:avLst/>
          </a:prstGeom>
          <a:noFill/>
        </p:spPr>
        <p:txBody>
          <a:bodyPr wrap="square" rtlCol="0">
            <a:spAutoFit/>
          </a:bodyPr>
          <a:lstStyle/>
          <a:p>
            <a:r>
              <a:rPr lang="en-US" sz="1600" b="1">
                <a:solidFill>
                  <a:schemeClr val="bg1">
                    <a:lumMod val="85000"/>
                  </a:schemeClr>
                </a:solidFill>
              </a:rPr>
              <a:t>Set/25</a:t>
            </a:r>
            <a:endParaRPr lang="pt-BR" sz="1600" b="1">
              <a:solidFill>
                <a:schemeClr val="bg1">
                  <a:lumMod val="85000"/>
                </a:schemeClr>
              </a:solidFill>
            </a:endParaRPr>
          </a:p>
        </p:txBody>
      </p:sp>
      <p:cxnSp>
        <p:nvCxnSpPr>
          <p:cNvPr id="34" name="Conector reto 33">
            <a:extLst>
              <a:ext uri="{FF2B5EF4-FFF2-40B4-BE49-F238E27FC236}">
                <a16:creationId xmlns:a16="http://schemas.microsoft.com/office/drawing/2014/main" id="{51904714-ACC8-9031-9EFE-83A577921A07}"/>
              </a:ext>
            </a:extLst>
          </p:cNvPr>
          <p:cNvCxnSpPr>
            <a:cxnSpLocks/>
          </p:cNvCxnSpPr>
          <p:nvPr/>
        </p:nvCxnSpPr>
        <p:spPr>
          <a:xfrm flipV="1">
            <a:off x="5378075" y="3813402"/>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05735FF3-28A7-6DE5-D966-F87530D28E0E}"/>
              </a:ext>
            </a:extLst>
          </p:cNvPr>
          <p:cNvSpPr txBox="1"/>
          <p:nvPr/>
        </p:nvSpPr>
        <p:spPr>
          <a:xfrm>
            <a:off x="5433374" y="3970627"/>
            <a:ext cx="1458467" cy="738664"/>
          </a:xfrm>
          <a:prstGeom prst="rect">
            <a:avLst/>
          </a:prstGeom>
          <a:noFill/>
        </p:spPr>
        <p:txBody>
          <a:bodyPr wrap="square" rtlCol="0">
            <a:spAutoFit/>
          </a:bodyPr>
          <a:lstStyle/>
          <a:p>
            <a:r>
              <a:rPr lang="en-US" sz="1400" b="1">
                <a:solidFill>
                  <a:schemeClr val="bg1">
                    <a:lumMod val="85000"/>
                  </a:schemeClr>
                </a:solidFill>
              </a:rPr>
              <a:t>Consolidação</a:t>
            </a:r>
          </a:p>
          <a:p>
            <a:r>
              <a:rPr lang="en-US" sz="1400" b="1">
                <a:solidFill>
                  <a:schemeClr val="bg1">
                    <a:lumMod val="85000"/>
                  </a:schemeClr>
                </a:solidFill>
              </a:rPr>
              <a:t> das contribuições</a:t>
            </a:r>
            <a:endParaRPr lang="pt-BR" sz="1400" b="1">
              <a:solidFill>
                <a:schemeClr val="bg1">
                  <a:lumMod val="85000"/>
                </a:schemeClr>
              </a:solidFill>
            </a:endParaRPr>
          </a:p>
        </p:txBody>
      </p:sp>
      <p:cxnSp>
        <p:nvCxnSpPr>
          <p:cNvPr id="36" name="Conector reto 35">
            <a:extLst>
              <a:ext uri="{FF2B5EF4-FFF2-40B4-BE49-F238E27FC236}">
                <a16:creationId xmlns:a16="http://schemas.microsoft.com/office/drawing/2014/main" id="{BCE2EBB6-943F-671E-AFA2-5039B422213C}"/>
              </a:ext>
            </a:extLst>
          </p:cNvPr>
          <p:cNvCxnSpPr>
            <a:cxnSpLocks/>
          </p:cNvCxnSpPr>
          <p:nvPr/>
        </p:nvCxnSpPr>
        <p:spPr>
          <a:xfrm flipV="1">
            <a:off x="6970819" y="2604921"/>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22D1C60A-81D9-F254-3664-1D597B2A8B1E}"/>
              </a:ext>
            </a:extLst>
          </p:cNvPr>
          <p:cNvSpPr txBox="1"/>
          <p:nvPr/>
        </p:nvSpPr>
        <p:spPr>
          <a:xfrm>
            <a:off x="6734782" y="3832854"/>
            <a:ext cx="880905" cy="338554"/>
          </a:xfrm>
          <a:prstGeom prst="rect">
            <a:avLst/>
          </a:prstGeom>
          <a:noFill/>
        </p:spPr>
        <p:txBody>
          <a:bodyPr wrap="square" rtlCol="0">
            <a:spAutoFit/>
          </a:bodyPr>
          <a:lstStyle/>
          <a:p>
            <a:r>
              <a:rPr lang="en-US" sz="1600" b="1">
                <a:solidFill>
                  <a:schemeClr val="bg1">
                    <a:lumMod val="85000"/>
                  </a:schemeClr>
                </a:solidFill>
              </a:rPr>
              <a:t>Out/25</a:t>
            </a:r>
            <a:endParaRPr lang="pt-BR" sz="1600" b="1">
              <a:solidFill>
                <a:schemeClr val="bg1">
                  <a:lumMod val="85000"/>
                </a:schemeClr>
              </a:solidFill>
            </a:endParaRPr>
          </a:p>
        </p:txBody>
      </p:sp>
      <p:sp>
        <p:nvSpPr>
          <p:cNvPr id="39" name="CaixaDeTexto 38">
            <a:extLst>
              <a:ext uri="{FF2B5EF4-FFF2-40B4-BE49-F238E27FC236}">
                <a16:creationId xmlns:a16="http://schemas.microsoft.com/office/drawing/2014/main" id="{14FFEA07-F599-6FBC-8136-151B05C2BA64}"/>
              </a:ext>
            </a:extLst>
          </p:cNvPr>
          <p:cNvSpPr txBox="1"/>
          <p:nvPr/>
        </p:nvSpPr>
        <p:spPr>
          <a:xfrm>
            <a:off x="6961302" y="2487597"/>
            <a:ext cx="1623496" cy="954107"/>
          </a:xfrm>
          <a:prstGeom prst="rect">
            <a:avLst/>
          </a:prstGeom>
          <a:noFill/>
        </p:spPr>
        <p:txBody>
          <a:bodyPr wrap="square" rtlCol="0">
            <a:spAutoFit/>
          </a:bodyPr>
          <a:lstStyle/>
          <a:p>
            <a:r>
              <a:rPr lang="en-US" sz="1400" b="1">
                <a:solidFill>
                  <a:schemeClr val="bg1">
                    <a:lumMod val="85000"/>
                  </a:schemeClr>
                </a:solidFill>
              </a:rPr>
              <a:t>Avaliação das Contribuições, Priorização e Seleção dos Temas</a:t>
            </a:r>
            <a:endParaRPr lang="pt-BR" sz="1400" b="1">
              <a:solidFill>
                <a:schemeClr val="bg1">
                  <a:lumMod val="85000"/>
                </a:schemeClr>
              </a:solidFill>
            </a:endParaRPr>
          </a:p>
        </p:txBody>
      </p:sp>
      <p:sp>
        <p:nvSpPr>
          <p:cNvPr id="41" name="CaixaDeTexto 40">
            <a:extLst>
              <a:ext uri="{FF2B5EF4-FFF2-40B4-BE49-F238E27FC236}">
                <a16:creationId xmlns:a16="http://schemas.microsoft.com/office/drawing/2014/main" id="{E402DCFD-EA27-7A9C-13CB-623608F49130}"/>
              </a:ext>
            </a:extLst>
          </p:cNvPr>
          <p:cNvSpPr txBox="1"/>
          <p:nvPr/>
        </p:nvSpPr>
        <p:spPr>
          <a:xfrm>
            <a:off x="8418376" y="3060379"/>
            <a:ext cx="880905" cy="338554"/>
          </a:xfrm>
          <a:prstGeom prst="rect">
            <a:avLst/>
          </a:prstGeom>
          <a:noFill/>
        </p:spPr>
        <p:txBody>
          <a:bodyPr wrap="square" rtlCol="0">
            <a:spAutoFit/>
          </a:bodyPr>
          <a:lstStyle/>
          <a:p>
            <a:r>
              <a:rPr lang="en-US" sz="1600" b="1">
                <a:solidFill>
                  <a:schemeClr val="bg1">
                    <a:lumMod val="85000"/>
                  </a:schemeClr>
                </a:solidFill>
              </a:rPr>
              <a:t>Nov/25</a:t>
            </a:r>
            <a:endParaRPr lang="pt-BR" sz="1600" b="1">
              <a:solidFill>
                <a:schemeClr val="bg1">
                  <a:lumMod val="85000"/>
                </a:schemeClr>
              </a:solidFill>
            </a:endParaRPr>
          </a:p>
        </p:txBody>
      </p:sp>
      <p:sp>
        <p:nvSpPr>
          <p:cNvPr id="42" name="CaixaDeTexto 41">
            <a:extLst>
              <a:ext uri="{FF2B5EF4-FFF2-40B4-BE49-F238E27FC236}">
                <a16:creationId xmlns:a16="http://schemas.microsoft.com/office/drawing/2014/main" id="{F6CD24B0-889A-1C92-30BA-FFF04AA9CFC4}"/>
              </a:ext>
            </a:extLst>
          </p:cNvPr>
          <p:cNvSpPr txBox="1"/>
          <p:nvPr/>
        </p:nvSpPr>
        <p:spPr>
          <a:xfrm>
            <a:off x="8697663" y="3743538"/>
            <a:ext cx="1267259" cy="954107"/>
          </a:xfrm>
          <a:prstGeom prst="rect">
            <a:avLst/>
          </a:prstGeom>
          <a:noFill/>
        </p:spPr>
        <p:txBody>
          <a:bodyPr wrap="square" rtlCol="0">
            <a:spAutoFit/>
          </a:bodyPr>
          <a:lstStyle/>
          <a:p>
            <a:r>
              <a:rPr lang="en-US" sz="1400" b="1">
                <a:solidFill>
                  <a:schemeClr val="bg1">
                    <a:lumMod val="85000"/>
                  </a:schemeClr>
                </a:solidFill>
              </a:rPr>
              <a:t>Composição e Validação da  Lista Final de Temas</a:t>
            </a:r>
            <a:endParaRPr lang="pt-BR" sz="1400" b="1">
              <a:solidFill>
                <a:schemeClr val="bg1">
                  <a:lumMod val="85000"/>
                </a:schemeClr>
              </a:solidFill>
            </a:endParaRPr>
          </a:p>
        </p:txBody>
      </p:sp>
      <p:cxnSp>
        <p:nvCxnSpPr>
          <p:cNvPr id="43" name="Conector reto 42">
            <a:extLst>
              <a:ext uri="{FF2B5EF4-FFF2-40B4-BE49-F238E27FC236}">
                <a16:creationId xmlns:a16="http://schemas.microsoft.com/office/drawing/2014/main" id="{CAB23B24-BE2F-2451-A292-E11171880811}"/>
              </a:ext>
            </a:extLst>
          </p:cNvPr>
          <p:cNvCxnSpPr>
            <a:cxnSpLocks/>
          </p:cNvCxnSpPr>
          <p:nvPr/>
        </p:nvCxnSpPr>
        <p:spPr>
          <a:xfrm flipV="1">
            <a:off x="8698849" y="3794326"/>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Círculo: Vazio 43">
            <a:extLst>
              <a:ext uri="{FF2B5EF4-FFF2-40B4-BE49-F238E27FC236}">
                <a16:creationId xmlns:a16="http://schemas.microsoft.com/office/drawing/2014/main" id="{DEAB1023-E775-658B-60F1-33261C1B7757}"/>
              </a:ext>
            </a:extLst>
          </p:cNvPr>
          <p:cNvSpPr/>
          <p:nvPr/>
        </p:nvSpPr>
        <p:spPr>
          <a:xfrm>
            <a:off x="9994988" y="3416106"/>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5" name="CaixaDeTexto 44">
            <a:extLst>
              <a:ext uri="{FF2B5EF4-FFF2-40B4-BE49-F238E27FC236}">
                <a16:creationId xmlns:a16="http://schemas.microsoft.com/office/drawing/2014/main" id="{1585BF76-04E5-B39D-C790-17536C10BA55}"/>
              </a:ext>
            </a:extLst>
          </p:cNvPr>
          <p:cNvSpPr txBox="1"/>
          <p:nvPr/>
        </p:nvSpPr>
        <p:spPr>
          <a:xfrm>
            <a:off x="9835161" y="3842561"/>
            <a:ext cx="1054056" cy="338554"/>
          </a:xfrm>
          <a:prstGeom prst="rect">
            <a:avLst/>
          </a:prstGeom>
          <a:noFill/>
        </p:spPr>
        <p:txBody>
          <a:bodyPr wrap="square" rtlCol="0">
            <a:spAutoFit/>
          </a:bodyPr>
          <a:lstStyle/>
          <a:p>
            <a:r>
              <a:rPr lang="en-US" sz="1600" b="1">
                <a:solidFill>
                  <a:schemeClr val="bg1">
                    <a:lumMod val="85000"/>
                  </a:schemeClr>
                </a:solidFill>
              </a:rPr>
              <a:t> Dez/25</a:t>
            </a:r>
            <a:endParaRPr lang="pt-BR" sz="1600" b="1">
              <a:solidFill>
                <a:schemeClr val="bg1">
                  <a:lumMod val="85000"/>
                </a:schemeClr>
              </a:solidFill>
            </a:endParaRPr>
          </a:p>
        </p:txBody>
      </p:sp>
      <p:cxnSp>
        <p:nvCxnSpPr>
          <p:cNvPr id="46" name="Conector reto 45">
            <a:extLst>
              <a:ext uri="{FF2B5EF4-FFF2-40B4-BE49-F238E27FC236}">
                <a16:creationId xmlns:a16="http://schemas.microsoft.com/office/drawing/2014/main" id="{B370BDE7-60D0-8A99-AB12-558DA0DFD3AF}"/>
              </a:ext>
            </a:extLst>
          </p:cNvPr>
          <p:cNvCxnSpPr>
            <a:cxnSpLocks/>
          </p:cNvCxnSpPr>
          <p:nvPr/>
        </p:nvCxnSpPr>
        <p:spPr>
          <a:xfrm flipV="1">
            <a:off x="10201195" y="2611863"/>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CaixaDeTexto 46">
            <a:extLst>
              <a:ext uri="{FF2B5EF4-FFF2-40B4-BE49-F238E27FC236}">
                <a16:creationId xmlns:a16="http://schemas.microsoft.com/office/drawing/2014/main" id="{79A18687-8CBF-BCCA-5A5E-A46D9B0BF922}"/>
              </a:ext>
            </a:extLst>
          </p:cNvPr>
          <p:cNvSpPr txBox="1"/>
          <p:nvPr/>
        </p:nvSpPr>
        <p:spPr>
          <a:xfrm>
            <a:off x="10229805" y="2495370"/>
            <a:ext cx="1267259" cy="954107"/>
          </a:xfrm>
          <a:prstGeom prst="rect">
            <a:avLst/>
          </a:prstGeom>
          <a:noFill/>
        </p:spPr>
        <p:txBody>
          <a:bodyPr wrap="square" rtlCol="0">
            <a:spAutoFit/>
          </a:bodyPr>
          <a:lstStyle/>
          <a:p>
            <a:r>
              <a:rPr lang="en-US" sz="1400" b="1">
                <a:solidFill>
                  <a:schemeClr val="bg1">
                    <a:lumMod val="85000"/>
                  </a:schemeClr>
                </a:solidFill>
              </a:rPr>
              <a:t>Deliberação da Agenda pela Diretoria Colegiada</a:t>
            </a:r>
            <a:endParaRPr lang="pt-BR" sz="1400" b="1">
              <a:solidFill>
                <a:schemeClr val="bg1">
                  <a:lumMod val="85000"/>
                </a:schemeClr>
              </a:solidFill>
            </a:endParaRPr>
          </a:p>
        </p:txBody>
      </p:sp>
      <p:sp>
        <p:nvSpPr>
          <p:cNvPr id="5" name="CaixaDeTexto 4">
            <a:extLst>
              <a:ext uri="{FF2B5EF4-FFF2-40B4-BE49-F238E27FC236}">
                <a16:creationId xmlns:a16="http://schemas.microsoft.com/office/drawing/2014/main" id="{98D9FED2-CAB5-DBC6-8E5C-6945B5AF577E}"/>
              </a:ext>
            </a:extLst>
          </p:cNvPr>
          <p:cNvSpPr txBox="1"/>
          <p:nvPr/>
        </p:nvSpPr>
        <p:spPr>
          <a:xfrm>
            <a:off x="1318593" y="5274011"/>
            <a:ext cx="1193510" cy="369332"/>
          </a:xfrm>
          <a:prstGeom prst="rect">
            <a:avLst/>
          </a:prstGeom>
          <a:noFill/>
        </p:spPr>
        <p:txBody>
          <a:bodyPr wrap="square" rtlCol="0">
            <a:spAutoFit/>
          </a:bodyPr>
          <a:lstStyle/>
          <a:p>
            <a:r>
              <a:rPr lang="pt-BR" b="1">
                <a:solidFill>
                  <a:schemeClr val="bg1">
                    <a:lumMod val="85000"/>
                  </a:schemeClr>
                </a:solidFill>
              </a:rPr>
              <a:t>1</a:t>
            </a:r>
            <a:r>
              <a:rPr lang="pt-BR" b="1">
                <a:solidFill>
                  <a:schemeClr val="bg1">
                    <a:lumMod val="85000"/>
                  </a:schemeClr>
                </a:solidFill>
                <a:ea typeface="Calibri"/>
                <a:cs typeface="Calibri"/>
              </a:rPr>
              <a:t>ª </a:t>
            </a:r>
            <a:r>
              <a:rPr lang="pt-BR" b="1">
                <a:solidFill>
                  <a:schemeClr val="bg1">
                    <a:lumMod val="85000"/>
                  </a:schemeClr>
                </a:solidFill>
              </a:rPr>
              <a:t>etapa</a:t>
            </a:r>
          </a:p>
        </p:txBody>
      </p:sp>
      <p:pic>
        <p:nvPicPr>
          <p:cNvPr id="10" name="Gráfico 9" descr="Selo Tick1 com preenchimento sólido">
            <a:extLst>
              <a:ext uri="{FF2B5EF4-FFF2-40B4-BE49-F238E27FC236}">
                <a16:creationId xmlns:a16="http://schemas.microsoft.com/office/drawing/2014/main" id="{D8C4EA4B-1EA3-7E36-CFE5-AE89E00557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0854" y="4008604"/>
            <a:ext cx="358488" cy="358488"/>
          </a:xfrm>
          <a:prstGeom prst="rect">
            <a:avLst/>
          </a:prstGeom>
        </p:spPr>
      </p:pic>
      <p:sp>
        <p:nvSpPr>
          <p:cNvPr id="16" name="CaixaDeTexto 15">
            <a:extLst>
              <a:ext uri="{FF2B5EF4-FFF2-40B4-BE49-F238E27FC236}">
                <a16:creationId xmlns:a16="http://schemas.microsoft.com/office/drawing/2014/main" id="{7A100531-18CC-4664-4884-4A7807CE1528}"/>
              </a:ext>
            </a:extLst>
          </p:cNvPr>
          <p:cNvSpPr txBox="1"/>
          <p:nvPr/>
        </p:nvSpPr>
        <p:spPr>
          <a:xfrm>
            <a:off x="4342002" y="5269916"/>
            <a:ext cx="1193510" cy="369332"/>
          </a:xfrm>
          <a:prstGeom prst="rect">
            <a:avLst/>
          </a:prstGeom>
          <a:noFill/>
        </p:spPr>
        <p:txBody>
          <a:bodyPr wrap="square" rtlCol="0">
            <a:spAutoFit/>
          </a:bodyPr>
          <a:lstStyle>
            <a:defPPr>
              <a:defRPr lang="pt-BR"/>
            </a:defPPr>
            <a:lvl1pPr>
              <a:defRPr b="1">
                <a:solidFill>
                  <a:schemeClr val="accent1"/>
                </a:solidFill>
              </a:defRPr>
            </a:lvl1pPr>
          </a:lstStyle>
          <a:p>
            <a:r>
              <a:rPr lang="pt-BR"/>
              <a:t>2ª etapa</a:t>
            </a:r>
          </a:p>
        </p:txBody>
      </p:sp>
      <p:sp>
        <p:nvSpPr>
          <p:cNvPr id="17" name="CaixaDeTexto 16">
            <a:extLst>
              <a:ext uri="{FF2B5EF4-FFF2-40B4-BE49-F238E27FC236}">
                <a16:creationId xmlns:a16="http://schemas.microsoft.com/office/drawing/2014/main" id="{41043295-814D-093E-27A2-72C73AAFAD11}"/>
              </a:ext>
            </a:extLst>
          </p:cNvPr>
          <p:cNvSpPr txBox="1"/>
          <p:nvPr/>
        </p:nvSpPr>
        <p:spPr>
          <a:xfrm>
            <a:off x="7821621" y="5269916"/>
            <a:ext cx="1193510" cy="369332"/>
          </a:xfrm>
          <a:prstGeom prst="rect">
            <a:avLst/>
          </a:prstGeom>
          <a:noFill/>
        </p:spPr>
        <p:txBody>
          <a:bodyPr wrap="square" rtlCol="0">
            <a:spAutoFit/>
          </a:bodyPr>
          <a:lstStyle/>
          <a:p>
            <a:r>
              <a:rPr lang="pt-BR" b="1">
                <a:solidFill>
                  <a:schemeClr val="bg1">
                    <a:lumMod val="85000"/>
                  </a:schemeClr>
                </a:solidFill>
              </a:rPr>
              <a:t>3</a:t>
            </a:r>
            <a:r>
              <a:rPr lang="pt-BR" b="1">
                <a:solidFill>
                  <a:schemeClr val="bg1">
                    <a:lumMod val="85000"/>
                  </a:schemeClr>
                </a:solidFill>
                <a:ea typeface="Calibri"/>
                <a:cs typeface="Calibri"/>
              </a:rPr>
              <a:t>ª </a:t>
            </a:r>
            <a:r>
              <a:rPr lang="pt-BR" b="1">
                <a:solidFill>
                  <a:schemeClr val="bg1">
                    <a:lumMod val="85000"/>
                  </a:schemeClr>
                </a:solidFill>
              </a:rPr>
              <a:t>etapa</a:t>
            </a:r>
          </a:p>
        </p:txBody>
      </p:sp>
      <p:sp>
        <p:nvSpPr>
          <p:cNvPr id="23" name="CaixaDeTexto 22">
            <a:extLst>
              <a:ext uri="{FF2B5EF4-FFF2-40B4-BE49-F238E27FC236}">
                <a16:creationId xmlns:a16="http://schemas.microsoft.com/office/drawing/2014/main" id="{A26F09E5-6634-7D3C-EBD3-07F19E9A9733}"/>
              </a:ext>
            </a:extLst>
          </p:cNvPr>
          <p:cNvSpPr txBox="1"/>
          <p:nvPr/>
        </p:nvSpPr>
        <p:spPr>
          <a:xfrm>
            <a:off x="10362189" y="5269916"/>
            <a:ext cx="1193510" cy="369332"/>
          </a:xfrm>
          <a:prstGeom prst="rect">
            <a:avLst/>
          </a:prstGeom>
          <a:noFill/>
        </p:spPr>
        <p:txBody>
          <a:bodyPr wrap="square" rtlCol="0">
            <a:spAutoFit/>
          </a:bodyPr>
          <a:lstStyle/>
          <a:p>
            <a:r>
              <a:rPr lang="pt-BR" b="1">
                <a:solidFill>
                  <a:schemeClr val="bg1">
                    <a:lumMod val="85000"/>
                  </a:schemeClr>
                </a:solidFill>
              </a:rPr>
              <a:t>4</a:t>
            </a:r>
            <a:r>
              <a:rPr lang="pt-BR" b="1">
                <a:solidFill>
                  <a:schemeClr val="bg1">
                    <a:lumMod val="85000"/>
                  </a:schemeClr>
                </a:solidFill>
                <a:ea typeface="Calibri"/>
                <a:cs typeface="Calibri"/>
              </a:rPr>
              <a:t>ª </a:t>
            </a:r>
            <a:r>
              <a:rPr lang="pt-BR" b="1">
                <a:solidFill>
                  <a:schemeClr val="bg1">
                    <a:lumMod val="85000"/>
                  </a:schemeClr>
                </a:solidFill>
              </a:rPr>
              <a:t>etapa</a:t>
            </a:r>
          </a:p>
        </p:txBody>
      </p:sp>
      <p:cxnSp>
        <p:nvCxnSpPr>
          <p:cNvPr id="27" name="Conector reto 26">
            <a:extLst>
              <a:ext uri="{FF2B5EF4-FFF2-40B4-BE49-F238E27FC236}">
                <a16:creationId xmlns:a16="http://schemas.microsoft.com/office/drawing/2014/main" id="{B2C6A5CF-3F34-2EE8-C5DE-0ABD49658EA8}"/>
              </a:ext>
            </a:extLst>
          </p:cNvPr>
          <p:cNvCxnSpPr>
            <a:cxnSpLocks/>
          </p:cNvCxnSpPr>
          <p:nvPr/>
        </p:nvCxnSpPr>
        <p:spPr>
          <a:xfrm>
            <a:off x="3023508" y="205670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id="{BE301279-921F-B1F3-F9AA-B1DBA8BDCA78}"/>
              </a:ext>
            </a:extLst>
          </p:cNvPr>
          <p:cNvCxnSpPr>
            <a:cxnSpLocks/>
          </p:cNvCxnSpPr>
          <p:nvPr/>
        </p:nvCxnSpPr>
        <p:spPr>
          <a:xfrm>
            <a:off x="6752466" y="2031791"/>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AF8A18C2-6E33-4EE2-2892-41197FA9E2B1}"/>
              </a:ext>
            </a:extLst>
          </p:cNvPr>
          <p:cNvCxnSpPr>
            <a:cxnSpLocks/>
          </p:cNvCxnSpPr>
          <p:nvPr/>
        </p:nvCxnSpPr>
        <p:spPr>
          <a:xfrm>
            <a:off x="9889882" y="210192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02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CC7A-ECA7-7403-66B1-A456BABB820F}"/>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AC064003-B09A-DD81-B97C-CD3158F81168}"/>
              </a:ext>
            </a:extLst>
          </p:cNvPr>
          <p:cNvSpPr/>
          <p:nvPr/>
        </p:nvSpPr>
        <p:spPr>
          <a:xfrm>
            <a:off x="0" y="-1"/>
            <a:ext cx="2445745" cy="6858000"/>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AEDE3CEB-7848-DCCD-0B4F-809EFF003FC7}"/>
              </a:ext>
            </a:extLst>
          </p:cNvPr>
          <p:cNvPicPr>
            <a:picLocks noChangeAspect="1"/>
          </p:cNvPicPr>
          <p:nvPr/>
        </p:nvPicPr>
        <p:blipFill rotWithShape="1">
          <a:blip r:embed="rId3">
            <a:extLst>
              <a:ext uri="{28A0092B-C50C-407E-A947-70E740481C1C}">
                <a14:useLocalDpi xmlns:a14="http://schemas.microsoft.com/office/drawing/2010/main" val="0"/>
              </a:ext>
            </a:extLst>
          </a:blip>
          <a:srcRect b="5265"/>
          <a:stretch/>
        </p:blipFill>
        <p:spPr>
          <a:xfrm rot="16200000">
            <a:off x="-4873127" y="349346"/>
            <a:ext cx="12192000" cy="2445745"/>
          </a:xfrm>
          <a:prstGeom prst="rect">
            <a:avLst/>
          </a:prstGeom>
        </p:spPr>
      </p:pic>
      <p:pic>
        <p:nvPicPr>
          <p:cNvPr id="39" name="Imagem 38">
            <a:extLst>
              <a:ext uri="{FF2B5EF4-FFF2-40B4-BE49-F238E27FC236}">
                <a16:creationId xmlns:a16="http://schemas.microsoft.com/office/drawing/2014/main" id="{E70EC483-88D5-EC50-8D34-FAA7A93E3CDB}"/>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10800000">
            <a:off x="10927454" y="-1"/>
            <a:ext cx="1341665" cy="1254303"/>
          </a:xfrm>
          <a:prstGeom prst="rect">
            <a:avLst/>
          </a:prstGeom>
        </p:spPr>
      </p:pic>
      <p:pic>
        <p:nvPicPr>
          <p:cNvPr id="40" name="Imagem 39">
            <a:extLst>
              <a:ext uri="{FF2B5EF4-FFF2-40B4-BE49-F238E27FC236}">
                <a16:creationId xmlns:a16="http://schemas.microsoft.com/office/drawing/2014/main" id="{49EC85D9-F4F1-1054-6437-A6D11A5C623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5112" y="5666386"/>
            <a:ext cx="1341665" cy="1254303"/>
          </a:xfrm>
          <a:prstGeom prst="rect">
            <a:avLst/>
          </a:prstGeom>
        </p:spPr>
      </p:pic>
      <p:pic>
        <p:nvPicPr>
          <p:cNvPr id="9" name="Imagem 8">
            <a:extLst>
              <a:ext uri="{FF2B5EF4-FFF2-40B4-BE49-F238E27FC236}">
                <a16:creationId xmlns:a16="http://schemas.microsoft.com/office/drawing/2014/main" id="{36AED44F-F7F8-E200-4F94-19C3E46FE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sp>
        <p:nvSpPr>
          <p:cNvPr id="8" name="CaixaDeTexto 7">
            <a:extLst>
              <a:ext uri="{FF2B5EF4-FFF2-40B4-BE49-F238E27FC236}">
                <a16:creationId xmlns:a16="http://schemas.microsoft.com/office/drawing/2014/main" id="{7462741C-2E10-508D-1629-9F315C856574}"/>
              </a:ext>
            </a:extLst>
          </p:cNvPr>
          <p:cNvSpPr txBox="1"/>
          <p:nvPr/>
        </p:nvSpPr>
        <p:spPr>
          <a:xfrm>
            <a:off x="0" y="586126"/>
            <a:ext cx="2445745" cy="1569660"/>
          </a:xfrm>
          <a:prstGeom prst="rect">
            <a:avLst/>
          </a:prstGeom>
          <a:noFill/>
        </p:spPr>
        <p:txBody>
          <a:bodyPr wrap="square" rtlCol="0">
            <a:spAutoFit/>
          </a:bodyPr>
          <a:lstStyle/>
          <a:p>
            <a:pPr algn="ctr"/>
            <a:r>
              <a:rPr lang="en-US" sz="3200" b="1">
                <a:solidFill>
                  <a:schemeClr val="bg1"/>
                </a:solidFill>
              </a:rPr>
              <a:t>2ª ETAPA - </a:t>
            </a:r>
          </a:p>
          <a:p>
            <a:pPr algn="ctr"/>
            <a:r>
              <a:rPr lang="en-US" sz="3200" b="1">
                <a:solidFill>
                  <a:schemeClr val="bg1"/>
                </a:solidFill>
              </a:rPr>
              <a:t>CONSULTA À SOCIEDADE</a:t>
            </a:r>
            <a:endParaRPr lang="pt-BR" sz="3200" b="1">
              <a:solidFill>
                <a:schemeClr val="bg1"/>
              </a:solidFill>
            </a:endParaRPr>
          </a:p>
        </p:txBody>
      </p:sp>
      <p:graphicFrame>
        <p:nvGraphicFramePr>
          <p:cNvPr id="5" name="Diagrama 4">
            <a:extLst>
              <a:ext uri="{FF2B5EF4-FFF2-40B4-BE49-F238E27FC236}">
                <a16:creationId xmlns:a16="http://schemas.microsoft.com/office/drawing/2014/main" id="{680ACA2F-2D9C-DB54-AFD6-EC32D21905DE}"/>
              </a:ext>
            </a:extLst>
          </p:cNvPr>
          <p:cNvGraphicFramePr/>
          <p:nvPr>
            <p:extLst>
              <p:ext uri="{D42A27DB-BD31-4B8C-83A1-F6EECF244321}">
                <p14:modId xmlns:p14="http://schemas.microsoft.com/office/powerpoint/2010/main" val="2858059391"/>
              </p:ext>
            </p:extLst>
          </p:nvPr>
        </p:nvGraphicFramePr>
        <p:xfrm>
          <a:off x="2712989" y="58612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6875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2974-F320-9D3A-AF35-3A4988D95919}"/>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867B0EA1-D622-FA77-7CFA-0BAB157CE751}"/>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CA06C6A2-8849-1754-0AB6-574020364564}"/>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5777701C-625D-FDEA-2171-06862FB0A25F}"/>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37B1F89A-E52F-1E9E-1463-26DA48DE175D}"/>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pic>
        <p:nvPicPr>
          <p:cNvPr id="5" name="Imagem 4">
            <a:extLst>
              <a:ext uri="{FF2B5EF4-FFF2-40B4-BE49-F238E27FC236}">
                <a16:creationId xmlns:a16="http://schemas.microsoft.com/office/drawing/2014/main" id="{66981320-C69C-7374-567B-719E7D29213A}"/>
              </a:ext>
            </a:extLst>
          </p:cNvPr>
          <p:cNvPicPr>
            <a:picLocks noChangeAspect="1"/>
          </p:cNvPicPr>
          <p:nvPr/>
        </p:nvPicPr>
        <p:blipFill>
          <a:blip r:embed="rId5"/>
          <a:stretch>
            <a:fillRect/>
          </a:stretch>
        </p:blipFill>
        <p:spPr>
          <a:xfrm>
            <a:off x="219943" y="1314735"/>
            <a:ext cx="11972057" cy="5128704"/>
          </a:xfrm>
          <a:prstGeom prst="rect">
            <a:avLst/>
          </a:prstGeom>
        </p:spPr>
      </p:pic>
      <p:sp>
        <p:nvSpPr>
          <p:cNvPr id="6" name="Retângulo: Cantos Arredondados 5">
            <a:extLst>
              <a:ext uri="{FF2B5EF4-FFF2-40B4-BE49-F238E27FC236}">
                <a16:creationId xmlns:a16="http://schemas.microsoft.com/office/drawing/2014/main" id="{D2C4E40F-0A16-79DF-AB7E-EAAD5663C8AB}"/>
              </a:ext>
            </a:extLst>
          </p:cNvPr>
          <p:cNvSpPr/>
          <p:nvPr/>
        </p:nvSpPr>
        <p:spPr>
          <a:xfrm>
            <a:off x="9488129" y="1281233"/>
            <a:ext cx="2681837" cy="24276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556C0813-EA56-E94F-A715-C48CD5713230}"/>
              </a:ext>
            </a:extLst>
          </p:cNvPr>
          <p:cNvSpPr txBox="1"/>
          <p:nvPr/>
        </p:nvSpPr>
        <p:spPr>
          <a:xfrm>
            <a:off x="22034" y="6443439"/>
            <a:ext cx="4629281" cy="338554"/>
          </a:xfrm>
          <a:prstGeom prst="rect">
            <a:avLst/>
          </a:prstGeom>
          <a:noFill/>
        </p:spPr>
        <p:txBody>
          <a:bodyPr wrap="none" rtlCol="0">
            <a:spAutoFit/>
          </a:bodyPr>
          <a:lstStyle/>
          <a:p>
            <a:r>
              <a:rPr lang="pt-BR" sz="1600">
                <a:hlinkClick r:id="rId6"/>
              </a:rPr>
              <a:t>Passo a Passo para salvar questionário no LimeSurvey</a:t>
            </a:r>
            <a:endParaRPr lang="pt-BR" sz="1600"/>
          </a:p>
        </p:txBody>
      </p:sp>
    </p:spTree>
    <p:extLst>
      <p:ext uri="{BB962C8B-B14F-4D97-AF65-F5344CB8AC3E}">
        <p14:creationId xmlns:p14="http://schemas.microsoft.com/office/powerpoint/2010/main" val="69335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3C06-FA6D-27F3-4264-853AB2699C69}"/>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254A8A1D-C922-486D-77A0-A722E4E99FBF}"/>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E6AB4FAA-67D3-23F6-4338-6D54101A0FA3}"/>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FB8FBE16-57A0-85DF-DAF9-27A8ACCB3F8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136EB887-09A0-9F18-8130-76CA834B5E1B}"/>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pic>
        <p:nvPicPr>
          <p:cNvPr id="4" name="Imagem 3">
            <a:extLst>
              <a:ext uri="{FF2B5EF4-FFF2-40B4-BE49-F238E27FC236}">
                <a16:creationId xmlns:a16="http://schemas.microsoft.com/office/drawing/2014/main" id="{4909F4C3-6CD6-718C-F406-2F7C311FCECB}"/>
              </a:ext>
            </a:extLst>
          </p:cNvPr>
          <p:cNvPicPr>
            <a:picLocks noChangeAspect="1"/>
          </p:cNvPicPr>
          <p:nvPr/>
        </p:nvPicPr>
        <p:blipFill>
          <a:blip r:embed="rId5"/>
          <a:stretch>
            <a:fillRect/>
          </a:stretch>
        </p:blipFill>
        <p:spPr>
          <a:xfrm>
            <a:off x="2775456" y="1490010"/>
            <a:ext cx="6641089" cy="5088957"/>
          </a:xfrm>
          <a:prstGeom prst="rect">
            <a:avLst/>
          </a:prstGeom>
        </p:spPr>
      </p:pic>
    </p:spTree>
    <p:extLst>
      <p:ext uri="{BB962C8B-B14F-4D97-AF65-F5344CB8AC3E}">
        <p14:creationId xmlns:p14="http://schemas.microsoft.com/office/powerpoint/2010/main" val="293853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426D-89D1-7C87-FA20-5733D1D4AA7A}"/>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AFA9E1E7-C009-35C2-41B2-E08A4373A9F0}"/>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3E9EEC76-A457-FB25-4EDA-53CBBA66B0EE}"/>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68CC8007-F05D-2258-850C-8327B5291CC8}"/>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9EB82955-BF2E-A938-86E0-DE19D40EA9F2}"/>
              </a:ext>
            </a:extLst>
          </p:cNvPr>
          <p:cNvPicPr>
            <a:picLocks noChangeAspect="1"/>
          </p:cNvPicPr>
          <p:nvPr/>
        </p:nvPicPr>
        <p:blipFill>
          <a:blip r:embed="rId5"/>
          <a:stretch>
            <a:fillRect/>
          </a:stretch>
        </p:blipFill>
        <p:spPr>
          <a:xfrm>
            <a:off x="0" y="1594661"/>
            <a:ext cx="11925610" cy="4876152"/>
          </a:xfrm>
          <a:prstGeom prst="rect">
            <a:avLst/>
          </a:prstGeom>
        </p:spPr>
      </p:pic>
      <p:sp>
        <p:nvSpPr>
          <p:cNvPr id="3" name="CaixaDeTexto 2">
            <a:extLst>
              <a:ext uri="{FF2B5EF4-FFF2-40B4-BE49-F238E27FC236}">
                <a16:creationId xmlns:a16="http://schemas.microsoft.com/office/drawing/2014/main" id="{0A3C90C6-6035-8896-68C8-A56953BFC2CF}"/>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Tree>
    <p:extLst>
      <p:ext uri="{BB962C8B-B14F-4D97-AF65-F5344CB8AC3E}">
        <p14:creationId xmlns:p14="http://schemas.microsoft.com/office/powerpoint/2010/main" val="4260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E320-0EBB-9B65-AD1B-3E03858D8B9F}"/>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52DF3ABF-9A4D-97C4-E0FC-F27BF4445BC7}"/>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9AE335EC-50F2-DD30-F275-B890E182F9DC}"/>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2A0C2A55-3378-0218-3A56-85F325F21B61}"/>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F5FD447B-B371-DCF4-79CA-1FB4F877884E}"/>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graphicFrame>
        <p:nvGraphicFramePr>
          <p:cNvPr id="5" name="Diagrama 4">
            <a:extLst>
              <a:ext uri="{FF2B5EF4-FFF2-40B4-BE49-F238E27FC236}">
                <a16:creationId xmlns:a16="http://schemas.microsoft.com/office/drawing/2014/main" id="{16B88CE5-E315-24CD-9F7C-178BF4985DB1}"/>
              </a:ext>
            </a:extLst>
          </p:cNvPr>
          <p:cNvGraphicFramePr/>
          <p:nvPr>
            <p:extLst>
              <p:ext uri="{D42A27DB-BD31-4B8C-83A1-F6EECF244321}">
                <p14:modId xmlns:p14="http://schemas.microsoft.com/office/powerpoint/2010/main" val="637697732"/>
              </p:ext>
            </p:extLst>
          </p:nvPr>
        </p:nvGraphicFramePr>
        <p:xfrm>
          <a:off x="-2670209" y="1297595"/>
          <a:ext cx="1106695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3" name="Agrupar 12">
            <a:extLst>
              <a:ext uri="{FF2B5EF4-FFF2-40B4-BE49-F238E27FC236}">
                <a16:creationId xmlns:a16="http://schemas.microsoft.com/office/drawing/2014/main" id="{168D1EB5-C984-88E7-AB85-B130F9380975}"/>
              </a:ext>
            </a:extLst>
          </p:cNvPr>
          <p:cNvGrpSpPr/>
          <p:nvPr/>
        </p:nvGrpSpPr>
        <p:grpSpPr>
          <a:xfrm>
            <a:off x="6290576" y="1415579"/>
            <a:ext cx="5281302" cy="5182697"/>
            <a:chOff x="6448582" y="1434413"/>
            <a:chExt cx="4668121" cy="4742865"/>
          </a:xfrm>
        </p:grpSpPr>
        <p:pic>
          <p:nvPicPr>
            <p:cNvPr id="9" name="Imagem 8">
              <a:extLst>
                <a:ext uri="{FF2B5EF4-FFF2-40B4-BE49-F238E27FC236}">
                  <a16:creationId xmlns:a16="http://schemas.microsoft.com/office/drawing/2014/main" id="{8BC0F307-2DDF-CCEC-D611-1EA02BD9DB42}"/>
                </a:ext>
              </a:extLst>
            </p:cNvPr>
            <p:cNvPicPr>
              <a:picLocks noChangeAspect="1"/>
            </p:cNvPicPr>
            <p:nvPr/>
          </p:nvPicPr>
          <p:blipFill>
            <a:blip r:embed="rId10"/>
            <a:stretch>
              <a:fillRect/>
            </a:stretch>
          </p:blipFill>
          <p:spPr>
            <a:xfrm>
              <a:off x="6448582" y="1434413"/>
              <a:ext cx="4668121" cy="3265407"/>
            </a:xfrm>
            <a:prstGeom prst="rect">
              <a:avLst/>
            </a:prstGeom>
          </p:spPr>
        </p:pic>
        <p:pic>
          <p:nvPicPr>
            <p:cNvPr id="12" name="Imagem 11">
              <a:extLst>
                <a:ext uri="{FF2B5EF4-FFF2-40B4-BE49-F238E27FC236}">
                  <a16:creationId xmlns:a16="http://schemas.microsoft.com/office/drawing/2014/main" id="{B484E700-5F2C-977F-B4B2-DFC65808AF5F}"/>
                </a:ext>
              </a:extLst>
            </p:cNvPr>
            <p:cNvPicPr>
              <a:picLocks noChangeAspect="1"/>
            </p:cNvPicPr>
            <p:nvPr/>
          </p:nvPicPr>
          <p:blipFill>
            <a:blip r:embed="rId11"/>
            <a:stretch>
              <a:fillRect/>
            </a:stretch>
          </p:blipFill>
          <p:spPr>
            <a:xfrm>
              <a:off x="6495412" y="4716182"/>
              <a:ext cx="4574460" cy="1461096"/>
            </a:xfrm>
            <a:prstGeom prst="rect">
              <a:avLst/>
            </a:prstGeom>
          </p:spPr>
        </p:pic>
      </p:grpSp>
    </p:spTree>
    <p:extLst>
      <p:ext uri="{BB962C8B-B14F-4D97-AF65-F5344CB8AC3E}">
        <p14:creationId xmlns:p14="http://schemas.microsoft.com/office/powerpoint/2010/main" val="212171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4BB8-FEA7-CA38-DBCF-B42D5429F7F1}"/>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38FFCB2D-C941-21CD-5EE2-3A85BF79FF68}"/>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73805E95-005E-09E8-01EB-FC4874B7952F}"/>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7DDABB9E-7C32-52C2-0D09-0BCED963F7DD}"/>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SOBRE A AGENDA REGULATÓRIA</a:t>
            </a:r>
            <a:endParaRPr lang="pt-BR" sz="2800" b="1">
              <a:highlight>
                <a:srgbClr val="FFFF00"/>
              </a:highlight>
            </a:endParaRPr>
          </a:p>
        </p:txBody>
      </p:sp>
      <p:pic>
        <p:nvPicPr>
          <p:cNvPr id="40" name="Imagem 39">
            <a:extLst>
              <a:ext uri="{FF2B5EF4-FFF2-40B4-BE49-F238E27FC236}">
                <a16:creationId xmlns:a16="http://schemas.microsoft.com/office/drawing/2014/main" id="{E7BAEF9D-A440-311F-557C-52A59649F9AD}"/>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B1EBE5D1-C8D0-3BC5-204F-D0E34FA7E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graphicFrame>
        <p:nvGraphicFramePr>
          <p:cNvPr id="31" name="Diagrama 30">
            <a:extLst>
              <a:ext uri="{FF2B5EF4-FFF2-40B4-BE49-F238E27FC236}">
                <a16:creationId xmlns:a16="http://schemas.microsoft.com/office/drawing/2014/main" id="{CF863C9D-AAB9-5399-B4DB-16CD9CB40ADF}"/>
              </a:ext>
            </a:extLst>
          </p:cNvPr>
          <p:cNvGraphicFramePr/>
          <p:nvPr>
            <p:extLst>
              <p:ext uri="{D42A27DB-BD31-4B8C-83A1-F6EECF244321}">
                <p14:modId xmlns:p14="http://schemas.microsoft.com/office/powerpoint/2010/main" val="3586960713"/>
              </p:ext>
            </p:extLst>
          </p:nvPr>
        </p:nvGraphicFramePr>
        <p:xfrm>
          <a:off x="355597" y="1401061"/>
          <a:ext cx="11256299" cy="48034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4114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C7C46-C3D8-2E4A-517F-058F5148A35A}"/>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4F62C256-3C62-2746-77E0-5F1E2325359A}"/>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2996B801-D4B6-1AA8-EA54-F4BB860C7075}"/>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4F157730-ED24-DCD7-53D0-A6242B5FCDC9}"/>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B856CA77-1B04-FBB6-88C4-E4FA44B62430}"/>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pic>
        <p:nvPicPr>
          <p:cNvPr id="4" name="Imagem 3">
            <a:extLst>
              <a:ext uri="{FF2B5EF4-FFF2-40B4-BE49-F238E27FC236}">
                <a16:creationId xmlns:a16="http://schemas.microsoft.com/office/drawing/2014/main" id="{9CF63FA9-1C33-D96D-E353-4868CEBCBFDF}"/>
              </a:ext>
            </a:extLst>
          </p:cNvPr>
          <p:cNvPicPr>
            <a:picLocks noChangeAspect="1"/>
          </p:cNvPicPr>
          <p:nvPr/>
        </p:nvPicPr>
        <p:blipFill>
          <a:blip r:embed="rId5"/>
          <a:stretch>
            <a:fillRect/>
          </a:stretch>
        </p:blipFill>
        <p:spPr>
          <a:xfrm>
            <a:off x="22034" y="1706818"/>
            <a:ext cx="6644237" cy="4370432"/>
          </a:xfrm>
          <a:prstGeom prst="rect">
            <a:avLst/>
          </a:prstGeom>
        </p:spPr>
      </p:pic>
      <p:pic>
        <p:nvPicPr>
          <p:cNvPr id="7" name="Imagem 6">
            <a:extLst>
              <a:ext uri="{FF2B5EF4-FFF2-40B4-BE49-F238E27FC236}">
                <a16:creationId xmlns:a16="http://schemas.microsoft.com/office/drawing/2014/main" id="{9B8E6897-0B48-5449-93AC-D827CEB9740A}"/>
              </a:ext>
            </a:extLst>
          </p:cNvPr>
          <p:cNvPicPr>
            <a:picLocks noChangeAspect="1"/>
          </p:cNvPicPr>
          <p:nvPr/>
        </p:nvPicPr>
        <p:blipFill>
          <a:blip r:embed="rId6"/>
          <a:stretch>
            <a:fillRect/>
          </a:stretch>
        </p:blipFill>
        <p:spPr>
          <a:xfrm>
            <a:off x="6118034" y="3057145"/>
            <a:ext cx="5969843" cy="2638489"/>
          </a:xfrm>
          <a:prstGeom prst="rect">
            <a:avLst/>
          </a:prstGeom>
        </p:spPr>
      </p:pic>
    </p:spTree>
    <p:extLst>
      <p:ext uri="{BB962C8B-B14F-4D97-AF65-F5344CB8AC3E}">
        <p14:creationId xmlns:p14="http://schemas.microsoft.com/office/powerpoint/2010/main" val="122308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D64EB-E9EB-F156-290C-4535190FBC92}"/>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6BBDF1BC-A1F8-6DC3-C864-BFF5371C5D90}"/>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682B495E-9CBD-36D2-15EE-A08E263F4D61}"/>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3848444B-106D-E2AC-63AF-8EE4F99D26F9}"/>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F2BA10A4-DE1A-A22A-2332-3ECDA8FE6229}"/>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pic>
        <p:nvPicPr>
          <p:cNvPr id="5" name="Imagem 4">
            <a:extLst>
              <a:ext uri="{FF2B5EF4-FFF2-40B4-BE49-F238E27FC236}">
                <a16:creationId xmlns:a16="http://schemas.microsoft.com/office/drawing/2014/main" id="{37A7837B-846D-A7D5-A65C-7661C68BCA8D}"/>
              </a:ext>
            </a:extLst>
          </p:cNvPr>
          <p:cNvPicPr>
            <a:picLocks noChangeAspect="1"/>
          </p:cNvPicPr>
          <p:nvPr/>
        </p:nvPicPr>
        <p:blipFill>
          <a:blip r:embed="rId5"/>
          <a:stretch>
            <a:fillRect/>
          </a:stretch>
        </p:blipFill>
        <p:spPr>
          <a:xfrm>
            <a:off x="22034" y="1641491"/>
            <a:ext cx="6149873" cy="4496190"/>
          </a:xfrm>
          <a:prstGeom prst="rect">
            <a:avLst/>
          </a:prstGeom>
        </p:spPr>
      </p:pic>
      <p:pic>
        <p:nvPicPr>
          <p:cNvPr id="8" name="Imagem 7">
            <a:extLst>
              <a:ext uri="{FF2B5EF4-FFF2-40B4-BE49-F238E27FC236}">
                <a16:creationId xmlns:a16="http://schemas.microsoft.com/office/drawing/2014/main" id="{51CED9B2-55D2-4063-313E-AD3A17B33D87}"/>
              </a:ext>
            </a:extLst>
          </p:cNvPr>
          <p:cNvPicPr>
            <a:picLocks noChangeAspect="1"/>
          </p:cNvPicPr>
          <p:nvPr/>
        </p:nvPicPr>
        <p:blipFill>
          <a:blip r:embed="rId6"/>
          <a:stretch>
            <a:fillRect/>
          </a:stretch>
        </p:blipFill>
        <p:spPr>
          <a:xfrm>
            <a:off x="6171907" y="1750734"/>
            <a:ext cx="5767027" cy="4747205"/>
          </a:xfrm>
          <a:prstGeom prst="rect">
            <a:avLst/>
          </a:prstGeom>
        </p:spPr>
      </p:pic>
    </p:spTree>
    <p:extLst>
      <p:ext uri="{BB962C8B-B14F-4D97-AF65-F5344CB8AC3E}">
        <p14:creationId xmlns:p14="http://schemas.microsoft.com/office/powerpoint/2010/main" val="131978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A00A7-67A6-D61B-38B2-13D6FE2493DC}"/>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D693BD32-7222-918B-AD5D-C996BC8C497E}"/>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4A764810-3D02-417B-45F5-C9DE2E834969}"/>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2D2B320B-01A5-4101-C2D3-3AD9A69CFE55}"/>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0DCF9815-403D-6CD3-53B0-2B7994EF4855}"/>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graphicFrame>
        <p:nvGraphicFramePr>
          <p:cNvPr id="2" name="Diagrama 1">
            <a:extLst>
              <a:ext uri="{FF2B5EF4-FFF2-40B4-BE49-F238E27FC236}">
                <a16:creationId xmlns:a16="http://schemas.microsoft.com/office/drawing/2014/main" id="{BE3CB884-1E30-AD2F-74F4-33FB4DEDD071}"/>
              </a:ext>
            </a:extLst>
          </p:cNvPr>
          <p:cNvGraphicFramePr/>
          <p:nvPr>
            <p:extLst>
              <p:ext uri="{D42A27DB-BD31-4B8C-83A1-F6EECF244321}">
                <p14:modId xmlns:p14="http://schemas.microsoft.com/office/powerpoint/2010/main" val="2164130865"/>
              </p:ext>
            </p:extLst>
          </p:nvPr>
        </p:nvGraphicFramePr>
        <p:xfrm>
          <a:off x="-2670209" y="1297595"/>
          <a:ext cx="1106695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Agrupar 11">
            <a:extLst>
              <a:ext uri="{FF2B5EF4-FFF2-40B4-BE49-F238E27FC236}">
                <a16:creationId xmlns:a16="http://schemas.microsoft.com/office/drawing/2014/main" id="{997AD63A-DB60-DF99-9C5C-D98E1EAA3968}"/>
              </a:ext>
            </a:extLst>
          </p:cNvPr>
          <p:cNvGrpSpPr/>
          <p:nvPr/>
        </p:nvGrpSpPr>
        <p:grpSpPr>
          <a:xfrm>
            <a:off x="5538600" y="1641491"/>
            <a:ext cx="6424217" cy="5074771"/>
            <a:chOff x="5538600" y="1641491"/>
            <a:chExt cx="6424217" cy="5074771"/>
          </a:xfrm>
        </p:grpSpPr>
        <p:pic>
          <p:nvPicPr>
            <p:cNvPr id="6" name="Imagem 5">
              <a:extLst>
                <a:ext uri="{FF2B5EF4-FFF2-40B4-BE49-F238E27FC236}">
                  <a16:creationId xmlns:a16="http://schemas.microsoft.com/office/drawing/2014/main" id="{8F87310B-BBB6-AF16-C068-200F1AD3E0BB}"/>
                </a:ext>
              </a:extLst>
            </p:cNvPr>
            <p:cNvPicPr>
              <a:picLocks noChangeAspect="1"/>
            </p:cNvPicPr>
            <p:nvPr/>
          </p:nvPicPr>
          <p:blipFill>
            <a:blip r:embed="rId10"/>
            <a:stretch>
              <a:fillRect/>
            </a:stretch>
          </p:blipFill>
          <p:spPr>
            <a:xfrm>
              <a:off x="5538600" y="1641491"/>
              <a:ext cx="6424217" cy="2118544"/>
            </a:xfrm>
            <a:prstGeom prst="rect">
              <a:avLst/>
            </a:prstGeom>
          </p:spPr>
        </p:pic>
        <p:pic>
          <p:nvPicPr>
            <p:cNvPr id="11" name="Imagem 10">
              <a:extLst>
                <a:ext uri="{FF2B5EF4-FFF2-40B4-BE49-F238E27FC236}">
                  <a16:creationId xmlns:a16="http://schemas.microsoft.com/office/drawing/2014/main" id="{C86D3F77-62C5-DEBD-CDAA-DCD10802340C}"/>
                </a:ext>
              </a:extLst>
            </p:cNvPr>
            <p:cNvPicPr>
              <a:picLocks noChangeAspect="1"/>
            </p:cNvPicPr>
            <p:nvPr/>
          </p:nvPicPr>
          <p:blipFill>
            <a:blip r:embed="rId11"/>
            <a:stretch>
              <a:fillRect/>
            </a:stretch>
          </p:blipFill>
          <p:spPr>
            <a:xfrm>
              <a:off x="5823921" y="3271724"/>
              <a:ext cx="2156647" cy="3444538"/>
            </a:xfrm>
            <a:prstGeom prst="rect">
              <a:avLst/>
            </a:prstGeom>
          </p:spPr>
        </p:pic>
      </p:grpSp>
    </p:spTree>
    <p:extLst>
      <p:ext uri="{BB962C8B-B14F-4D97-AF65-F5344CB8AC3E}">
        <p14:creationId xmlns:p14="http://schemas.microsoft.com/office/powerpoint/2010/main" val="195598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B013-C5F9-F85B-8EBB-66F989F0FF86}"/>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F4437C56-E84B-F87D-2BCD-A4DB9845B6E8}"/>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9E9A284D-7DBD-61A8-DFF9-768BE6703251}"/>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27FF373D-BF63-DAF8-3A71-33F186800A7C}"/>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0A982746-0B0D-CCFC-7FDB-2E3CE3005F47}"/>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graphicFrame>
        <p:nvGraphicFramePr>
          <p:cNvPr id="2" name="Diagrama 1">
            <a:extLst>
              <a:ext uri="{FF2B5EF4-FFF2-40B4-BE49-F238E27FC236}">
                <a16:creationId xmlns:a16="http://schemas.microsoft.com/office/drawing/2014/main" id="{B40A2BB4-8673-121B-7C5F-078E5E3DEBD0}"/>
              </a:ext>
            </a:extLst>
          </p:cNvPr>
          <p:cNvGraphicFramePr/>
          <p:nvPr>
            <p:extLst>
              <p:ext uri="{D42A27DB-BD31-4B8C-83A1-F6EECF244321}">
                <p14:modId xmlns:p14="http://schemas.microsoft.com/office/powerpoint/2010/main" val="1705892293"/>
              </p:ext>
            </p:extLst>
          </p:nvPr>
        </p:nvGraphicFramePr>
        <p:xfrm>
          <a:off x="22034" y="1668421"/>
          <a:ext cx="5492068" cy="4061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m 4">
            <a:extLst>
              <a:ext uri="{FF2B5EF4-FFF2-40B4-BE49-F238E27FC236}">
                <a16:creationId xmlns:a16="http://schemas.microsoft.com/office/drawing/2014/main" id="{416F097B-78F6-1A3A-702A-C2B64096A84B}"/>
              </a:ext>
            </a:extLst>
          </p:cNvPr>
          <p:cNvPicPr>
            <a:picLocks noChangeAspect="1"/>
          </p:cNvPicPr>
          <p:nvPr/>
        </p:nvPicPr>
        <p:blipFill>
          <a:blip r:embed="rId10"/>
          <a:stretch>
            <a:fillRect/>
          </a:stretch>
        </p:blipFill>
        <p:spPr>
          <a:xfrm>
            <a:off x="5668019" y="1815904"/>
            <a:ext cx="6401355" cy="4381880"/>
          </a:xfrm>
          <a:prstGeom prst="rect">
            <a:avLst/>
          </a:prstGeom>
        </p:spPr>
      </p:pic>
    </p:spTree>
    <p:extLst>
      <p:ext uri="{BB962C8B-B14F-4D97-AF65-F5344CB8AC3E}">
        <p14:creationId xmlns:p14="http://schemas.microsoft.com/office/powerpoint/2010/main" val="246901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479C-8EFF-85F7-0A1A-A7EFE9B32D5C}"/>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280C1A73-10A7-224C-18BC-05EBF3E23B0D}"/>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1488EA9C-9911-BB78-52DF-FAE565373F17}"/>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5E4B3262-A67B-D6BF-A356-F561FA42E96E}"/>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95353E3D-107B-7F0A-3C73-99AE6D667F56}"/>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
        <p:nvSpPr>
          <p:cNvPr id="6" name="CaixaDeTexto 5">
            <a:extLst>
              <a:ext uri="{FF2B5EF4-FFF2-40B4-BE49-F238E27FC236}">
                <a16:creationId xmlns:a16="http://schemas.microsoft.com/office/drawing/2014/main" id="{21EA2522-7A2B-8E2E-14EB-BA774A9D2D71}"/>
              </a:ext>
            </a:extLst>
          </p:cNvPr>
          <p:cNvSpPr txBox="1"/>
          <p:nvPr/>
        </p:nvSpPr>
        <p:spPr>
          <a:xfrm>
            <a:off x="753503" y="1641491"/>
            <a:ext cx="10363200" cy="400110"/>
          </a:xfrm>
          <a:prstGeom prst="rect">
            <a:avLst/>
          </a:prstGeom>
          <a:noFill/>
        </p:spPr>
        <p:txBody>
          <a:bodyPr wrap="square">
            <a:spAutoFit/>
          </a:bodyPr>
          <a:lstStyle/>
          <a:p>
            <a:pPr algn="ctr"/>
            <a:r>
              <a:rPr lang="pt-BR" sz="2000" b="1" i="0" u="none" strike="noStrike" baseline="0">
                <a:solidFill>
                  <a:srgbClr val="FF9900"/>
                </a:solidFill>
              </a:rPr>
              <a:t>3 – CONTRIBUIÇÃO SOBRE OS TEMAS DA LISTA PRELIMINAR (</a:t>
            </a:r>
            <a:r>
              <a:rPr lang="pt-BR" sz="2000" b="1">
                <a:solidFill>
                  <a:srgbClr val="FF9900"/>
                </a:solidFill>
              </a:rPr>
              <a:t>CONCORDÂNCIA</a:t>
            </a:r>
            <a:r>
              <a:rPr lang="pt-BR" sz="2000" b="1" i="0" u="none" strike="noStrike" baseline="0">
                <a:solidFill>
                  <a:srgbClr val="FF9900"/>
                </a:solidFill>
              </a:rPr>
              <a:t>)</a:t>
            </a:r>
          </a:p>
        </p:txBody>
      </p:sp>
      <p:pic>
        <p:nvPicPr>
          <p:cNvPr id="8" name="Imagem 7">
            <a:extLst>
              <a:ext uri="{FF2B5EF4-FFF2-40B4-BE49-F238E27FC236}">
                <a16:creationId xmlns:a16="http://schemas.microsoft.com/office/drawing/2014/main" id="{8A77B9B4-D5C9-28E9-F287-B8675314E726}"/>
              </a:ext>
            </a:extLst>
          </p:cNvPr>
          <p:cNvPicPr>
            <a:picLocks noChangeAspect="1"/>
          </p:cNvPicPr>
          <p:nvPr/>
        </p:nvPicPr>
        <p:blipFill>
          <a:blip r:embed="rId5"/>
          <a:stretch>
            <a:fillRect/>
          </a:stretch>
        </p:blipFill>
        <p:spPr>
          <a:xfrm>
            <a:off x="139838" y="3138509"/>
            <a:ext cx="8546755" cy="2220072"/>
          </a:xfrm>
          <a:prstGeom prst="rect">
            <a:avLst/>
          </a:prstGeom>
        </p:spPr>
      </p:pic>
      <p:sp>
        <p:nvSpPr>
          <p:cNvPr id="9" name="Seta: para a Direita 8">
            <a:extLst>
              <a:ext uri="{FF2B5EF4-FFF2-40B4-BE49-F238E27FC236}">
                <a16:creationId xmlns:a16="http://schemas.microsoft.com/office/drawing/2014/main" id="{2BA93FEC-1BDC-3D54-E633-17713A71B3F8}"/>
              </a:ext>
            </a:extLst>
          </p:cNvPr>
          <p:cNvSpPr/>
          <p:nvPr/>
        </p:nvSpPr>
        <p:spPr>
          <a:xfrm>
            <a:off x="7525882" y="4150961"/>
            <a:ext cx="832104" cy="347472"/>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E2A968A5-BE3F-A7B3-6576-630A08DD4429}"/>
              </a:ext>
            </a:extLst>
          </p:cNvPr>
          <p:cNvSpPr txBox="1"/>
          <p:nvPr/>
        </p:nvSpPr>
        <p:spPr>
          <a:xfrm>
            <a:off x="8449426" y="3860480"/>
            <a:ext cx="3602736" cy="877163"/>
          </a:xfrm>
          <a:prstGeom prst="rect">
            <a:avLst/>
          </a:prstGeom>
          <a:solidFill>
            <a:schemeClr val="accent1"/>
          </a:solidFill>
        </p:spPr>
        <p:txBody>
          <a:bodyPr wrap="square" rtlCol="0">
            <a:spAutoFit/>
          </a:bodyPr>
          <a:lstStyle/>
          <a:p>
            <a:r>
              <a:rPr lang="pt-BR" sz="1700">
                <a:solidFill>
                  <a:schemeClr val="bg1"/>
                </a:solidFill>
              </a:rPr>
              <a:t>Concordância reforça a importância da Anvisa tratar da regulação do tema na Agenda 2026-2027.</a:t>
            </a:r>
          </a:p>
        </p:txBody>
      </p:sp>
    </p:spTree>
    <p:extLst>
      <p:ext uri="{BB962C8B-B14F-4D97-AF65-F5344CB8AC3E}">
        <p14:creationId xmlns:p14="http://schemas.microsoft.com/office/powerpoint/2010/main" val="401133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F918-80AE-3E36-C02B-5126A08DE67D}"/>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F3BD5C21-6A76-04DC-11B6-BDE25CF14933}"/>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FA4E091B-7E17-B302-79E6-6D5D71AC59DB}"/>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44D175AE-E997-28BA-F587-DB3D76C99B38}"/>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B1ABA801-B500-E0CB-B529-E5ABA5FE955C}"/>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
        <p:nvSpPr>
          <p:cNvPr id="6" name="CaixaDeTexto 5">
            <a:extLst>
              <a:ext uri="{FF2B5EF4-FFF2-40B4-BE49-F238E27FC236}">
                <a16:creationId xmlns:a16="http://schemas.microsoft.com/office/drawing/2014/main" id="{863C6E66-3C3A-EA8E-ED62-41EBB8842E3F}"/>
              </a:ext>
            </a:extLst>
          </p:cNvPr>
          <p:cNvSpPr txBox="1"/>
          <p:nvPr/>
        </p:nvSpPr>
        <p:spPr>
          <a:xfrm>
            <a:off x="753503" y="1641491"/>
            <a:ext cx="10363200" cy="400110"/>
          </a:xfrm>
          <a:prstGeom prst="rect">
            <a:avLst/>
          </a:prstGeom>
          <a:noFill/>
        </p:spPr>
        <p:txBody>
          <a:bodyPr wrap="square">
            <a:spAutoFit/>
          </a:bodyPr>
          <a:lstStyle/>
          <a:p>
            <a:pPr algn="ctr"/>
            <a:r>
              <a:rPr lang="pt-BR" sz="2000" b="1" i="0" u="none" strike="noStrike" baseline="0">
                <a:solidFill>
                  <a:srgbClr val="FF9900"/>
                </a:solidFill>
              </a:rPr>
              <a:t>3 – CONTRIBUIÇÃO SOBRE OS TEMAS DA LISTA PRELIMINAR (DISCORDÂNCIA)</a:t>
            </a:r>
          </a:p>
        </p:txBody>
      </p:sp>
      <p:pic>
        <p:nvPicPr>
          <p:cNvPr id="4" name="Imagem 3">
            <a:extLst>
              <a:ext uri="{FF2B5EF4-FFF2-40B4-BE49-F238E27FC236}">
                <a16:creationId xmlns:a16="http://schemas.microsoft.com/office/drawing/2014/main" id="{D2051A97-DEAA-A3C4-B999-86CC0138E634}"/>
              </a:ext>
            </a:extLst>
          </p:cNvPr>
          <p:cNvPicPr>
            <a:picLocks noChangeAspect="1"/>
          </p:cNvPicPr>
          <p:nvPr/>
        </p:nvPicPr>
        <p:blipFill>
          <a:blip r:embed="rId5"/>
          <a:stretch>
            <a:fillRect/>
          </a:stretch>
        </p:blipFill>
        <p:spPr>
          <a:xfrm>
            <a:off x="753503" y="2595578"/>
            <a:ext cx="6157494" cy="3200677"/>
          </a:xfrm>
          <a:prstGeom prst="rect">
            <a:avLst/>
          </a:prstGeom>
        </p:spPr>
      </p:pic>
      <p:sp>
        <p:nvSpPr>
          <p:cNvPr id="5" name="Seta: para a Direita 4">
            <a:extLst>
              <a:ext uri="{FF2B5EF4-FFF2-40B4-BE49-F238E27FC236}">
                <a16:creationId xmlns:a16="http://schemas.microsoft.com/office/drawing/2014/main" id="{40A416D5-FE49-C654-4387-F8348B92653F}"/>
              </a:ext>
            </a:extLst>
          </p:cNvPr>
          <p:cNvSpPr/>
          <p:nvPr/>
        </p:nvSpPr>
        <p:spPr>
          <a:xfrm>
            <a:off x="6910997" y="4042225"/>
            <a:ext cx="832104" cy="347472"/>
          </a:xfrm>
          <a:prstGeom prst="rightArrow">
            <a:avLst/>
          </a:prstGeom>
          <a:solidFill>
            <a:srgbClr val="EC61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4556889E-8EE9-A117-7FDE-73B9FC0383C7}"/>
              </a:ext>
            </a:extLst>
          </p:cNvPr>
          <p:cNvSpPr txBox="1"/>
          <p:nvPr/>
        </p:nvSpPr>
        <p:spPr>
          <a:xfrm>
            <a:off x="7835761" y="2692467"/>
            <a:ext cx="3602736" cy="3046988"/>
          </a:xfrm>
          <a:prstGeom prst="rect">
            <a:avLst/>
          </a:prstGeom>
          <a:solidFill>
            <a:srgbClr val="EC6149"/>
          </a:solidFill>
        </p:spPr>
        <p:txBody>
          <a:bodyPr wrap="square" rtlCol="0">
            <a:spAutoFit/>
          </a:bodyPr>
          <a:lstStyle/>
          <a:p>
            <a:pPr marL="285750" indent="-285750">
              <a:buFont typeface="Arial" panose="020B0604020202020204" pitchFamily="34" charset="0"/>
              <a:buChar char="•"/>
            </a:pPr>
            <a:r>
              <a:rPr lang="pt-BR" sz="1600">
                <a:solidFill>
                  <a:schemeClr val="bg1"/>
                </a:solidFill>
              </a:rPr>
              <a:t>Significa que você acha que não há necessidade de que a Anvisa trate esse tema na AR 2026-2027.</a:t>
            </a:r>
          </a:p>
          <a:p>
            <a:endParaRPr lang="pt-BR" sz="1600">
              <a:solidFill>
                <a:schemeClr val="bg1"/>
              </a:solidFill>
            </a:endParaRPr>
          </a:p>
          <a:p>
            <a:pPr marL="285750" indent="-285750">
              <a:buFont typeface="Arial" panose="020B0604020202020204" pitchFamily="34" charset="0"/>
              <a:buChar char="•"/>
            </a:pPr>
            <a:r>
              <a:rPr lang="pt-BR" sz="1600">
                <a:solidFill>
                  <a:schemeClr val="bg1"/>
                </a:solidFill>
              </a:rPr>
              <a:t>Apresente argumentos que demonstrem como sua manifestação é relevante.</a:t>
            </a:r>
          </a:p>
          <a:p>
            <a:pPr marL="285750" indent="-285750">
              <a:buFont typeface="Arial" panose="020B0604020202020204" pitchFamily="34" charset="0"/>
              <a:buChar char="•"/>
            </a:pPr>
            <a:endParaRPr lang="pt-BR" sz="1600">
              <a:solidFill>
                <a:schemeClr val="bg1"/>
              </a:solidFill>
            </a:endParaRPr>
          </a:p>
          <a:p>
            <a:pPr marL="285750" indent="-285750">
              <a:buFont typeface="Arial" panose="020B0604020202020204" pitchFamily="34" charset="0"/>
              <a:buChar char="•"/>
            </a:pPr>
            <a:r>
              <a:rPr lang="pt-BR" sz="1600">
                <a:solidFill>
                  <a:schemeClr val="bg1"/>
                </a:solidFill>
              </a:rPr>
              <a:t>Incluir dados e referências confiáveis (publicações científicas e relatórios técnicos de outros órgãos), ajuda também! </a:t>
            </a:r>
          </a:p>
        </p:txBody>
      </p:sp>
    </p:spTree>
    <p:extLst>
      <p:ext uri="{BB962C8B-B14F-4D97-AF65-F5344CB8AC3E}">
        <p14:creationId xmlns:p14="http://schemas.microsoft.com/office/powerpoint/2010/main" val="205557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EBCD-4A3C-9A0D-6B4D-192A3383E74F}"/>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E0A74140-7257-ABF1-2385-FD007A86BC1C}"/>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3A12FDFC-4CF1-1AFB-B5CE-66D82321454C}"/>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94E46A79-5FE7-86F5-108F-08A80F2A6115}"/>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96D90728-824A-9758-7CFD-A449FBE13A98}"/>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
        <p:nvSpPr>
          <p:cNvPr id="6" name="CaixaDeTexto 5">
            <a:extLst>
              <a:ext uri="{FF2B5EF4-FFF2-40B4-BE49-F238E27FC236}">
                <a16:creationId xmlns:a16="http://schemas.microsoft.com/office/drawing/2014/main" id="{F40A727D-2229-827D-F5D6-860C57E52EDB}"/>
              </a:ext>
            </a:extLst>
          </p:cNvPr>
          <p:cNvSpPr txBox="1"/>
          <p:nvPr/>
        </p:nvSpPr>
        <p:spPr>
          <a:xfrm>
            <a:off x="753503" y="1392751"/>
            <a:ext cx="10363200" cy="400110"/>
          </a:xfrm>
          <a:prstGeom prst="rect">
            <a:avLst/>
          </a:prstGeom>
          <a:noFill/>
        </p:spPr>
        <p:txBody>
          <a:bodyPr wrap="square">
            <a:spAutoFit/>
          </a:bodyPr>
          <a:lstStyle/>
          <a:p>
            <a:pPr algn="ctr"/>
            <a:r>
              <a:rPr lang="pt-BR" sz="2000" b="1" i="0" u="none" strike="noStrike" baseline="0">
                <a:solidFill>
                  <a:srgbClr val="FF9900"/>
                </a:solidFill>
              </a:rPr>
              <a:t>3 – CONTRIBUIÇÃO SOBRE OS TEMAS DA LISTA PRELIMINAR (</a:t>
            </a:r>
            <a:r>
              <a:rPr lang="pt-BR" sz="2000" b="1">
                <a:solidFill>
                  <a:srgbClr val="FF9900"/>
                </a:solidFill>
              </a:rPr>
              <a:t>ALTERAÇÃO</a:t>
            </a:r>
            <a:r>
              <a:rPr lang="pt-BR" sz="2000" b="1" i="0" u="none" strike="noStrike" baseline="0">
                <a:solidFill>
                  <a:srgbClr val="FF9900"/>
                </a:solidFill>
              </a:rPr>
              <a:t>)</a:t>
            </a:r>
          </a:p>
        </p:txBody>
      </p:sp>
      <p:sp>
        <p:nvSpPr>
          <p:cNvPr id="5" name="Seta: para a Direita 4">
            <a:extLst>
              <a:ext uri="{FF2B5EF4-FFF2-40B4-BE49-F238E27FC236}">
                <a16:creationId xmlns:a16="http://schemas.microsoft.com/office/drawing/2014/main" id="{D916EEBE-9878-1267-7DF9-E7FE03CA8E5A}"/>
              </a:ext>
            </a:extLst>
          </p:cNvPr>
          <p:cNvSpPr/>
          <p:nvPr/>
        </p:nvSpPr>
        <p:spPr>
          <a:xfrm>
            <a:off x="6801824" y="3954667"/>
            <a:ext cx="832104" cy="347472"/>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45AFEB59-EF48-B0FE-40B8-0129B1DE748A}"/>
              </a:ext>
            </a:extLst>
          </p:cNvPr>
          <p:cNvSpPr txBox="1"/>
          <p:nvPr/>
        </p:nvSpPr>
        <p:spPr>
          <a:xfrm>
            <a:off x="7716165" y="2075724"/>
            <a:ext cx="3602736" cy="4524315"/>
          </a:xfrm>
          <a:prstGeom prst="rect">
            <a:avLst/>
          </a:prstGeom>
          <a:solidFill>
            <a:schemeClr val="accent4">
              <a:lumMod val="75000"/>
            </a:schemeClr>
          </a:solidFill>
        </p:spPr>
        <p:txBody>
          <a:bodyPr wrap="square" rtlCol="0">
            <a:spAutoFit/>
          </a:bodyPr>
          <a:lstStyle/>
          <a:p>
            <a:pPr marL="285750" indent="-285750">
              <a:buFont typeface="Arial" panose="020B0604020202020204" pitchFamily="34" charset="0"/>
              <a:buChar char="•"/>
            </a:pPr>
            <a:r>
              <a:rPr lang="pt-BR" sz="1600">
                <a:solidFill>
                  <a:schemeClr val="bg1"/>
                </a:solidFill>
              </a:rPr>
              <a:t>Sugira um título que aborde o ponto mais importante da sua proposta de alteração.</a:t>
            </a:r>
          </a:p>
          <a:p>
            <a:endParaRPr lang="pt-BR" sz="1600">
              <a:solidFill>
                <a:schemeClr val="bg1"/>
              </a:solidFill>
            </a:endParaRPr>
          </a:p>
          <a:p>
            <a:pPr marL="285750" indent="-285750">
              <a:buFont typeface="Arial" panose="020B0604020202020204" pitchFamily="34" charset="0"/>
              <a:buChar char="•"/>
            </a:pPr>
            <a:r>
              <a:rPr lang="pt-BR" sz="1600">
                <a:solidFill>
                  <a:schemeClr val="bg1"/>
                </a:solidFill>
              </a:rPr>
              <a:t>Apresente argumentos que embasem sua proposta de alteração. Por exemplo, informe quais grupos de pessoas ou setores seriam afetados pela alteração do tema conforme sua sugestão, quais seriam os benefícios se a Anvisa tratar do tema com suas alterações e quais seriam os prejuízos se ela não tratar. </a:t>
            </a:r>
          </a:p>
          <a:p>
            <a:pPr marL="285750" indent="-285750">
              <a:buFont typeface="Arial" panose="020B0604020202020204" pitchFamily="34" charset="0"/>
              <a:buChar char="•"/>
            </a:pPr>
            <a:endParaRPr lang="pt-BR" sz="1600">
              <a:solidFill>
                <a:schemeClr val="bg1"/>
              </a:solidFill>
            </a:endParaRPr>
          </a:p>
          <a:p>
            <a:pPr marL="285750" indent="-285750">
              <a:buFont typeface="Arial" panose="020B0604020202020204" pitchFamily="34" charset="0"/>
              <a:buChar char="•"/>
            </a:pPr>
            <a:r>
              <a:rPr lang="pt-BR" sz="1600">
                <a:solidFill>
                  <a:schemeClr val="bg1"/>
                </a:solidFill>
              </a:rPr>
              <a:t>Descreva os resultados que você espera que aconteçam se a Anvisa tratar esse tema com alterações na AR 2026-2027.</a:t>
            </a:r>
          </a:p>
        </p:txBody>
      </p:sp>
      <p:pic>
        <p:nvPicPr>
          <p:cNvPr id="8" name="Imagem 7">
            <a:extLst>
              <a:ext uri="{FF2B5EF4-FFF2-40B4-BE49-F238E27FC236}">
                <a16:creationId xmlns:a16="http://schemas.microsoft.com/office/drawing/2014/main" id="{4B164A8A-AE72-6F98-A360-762186E2ACDA}"/>
              </a:ext>
            </a:extLst>
          </p:cNvPr>
          <p:cNvPicPr>
            <a:picLocks noChangeAspect="1"/>
          </p:cNvPicPr>
          <p:nvPr/>
        </p:nvPicPr>
        <p:blipFill>
          <a:blip r:embed="rId5"/>
          <a:stretch>
            <a:fillRect/>
          </a:stretch>
        </p:blipFill>
        <p:spPr>
          <a:xfrm>
            <a:off x="594100" y="1865982"/>
            <a:ext cx="6207724" cy="4734057"/>
          </a:xfrm>
          <a:prstGeom prst="rect">
            <a:avLst/>
          </a:prstGeom>
        </p:spPr>
      </p:pic>
    </p:spTree>
    <p:extLst>
      <p:ext uri="{BB962C8B-B14F-4D97-AF65-F5344CB8AC3E}">
        <p14:creationId xmlns:p14="http://schemas.microsoft.com/office/powerpoint/2010/main" val="64146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57F7-D810-39CB-90CD-5E6BE76FCAD9}"/>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1ED910B8-E901-E762-DA1D-7CFD1D74E5FA}"/>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8AA94FD0-274D-DDBF-2120-05E4632EF0B9}"/>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140F6901-B654-6778-C9E9-47090FE84E62}"/>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3" name="CaixaDeTexto 2">
            <a:extLst>
              <a:ext uri="{FF2B5EF4-FFF2-40B4-BE49-F238E27FC236}">
                <a16:creationId xmlns:a16="http://schemas.microsoft.com/office/drawing/2014/main" id="{64EB9AC5-5D25-416E-E4ED-8FDC157052BD}"/>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
        <p:nvSpPr>
          <p:cNvPr id="6" name="CaixaDeTexto 5">
            <a:extLst>
              <a:ext uri="{FF2B5EF4-FFF2-40B4-BE49-F238E27FC236}">
                <a16:creationId xmlns:a16="http://schemas.microsoft.com/office/drawing/2014/main" id="{4A02D027-3F8B-9D35-3680-31072766B974}"/>
              </a:ext>
            </a:extLst>
          </p:cNvPr>
          <p:cNvSpPr txBox="1"/>
          <p:nvPr/>
        </p:nvSpPr>
        <p:spPr>
          <a:xfrm>
            <a:off x="753503" y="1392751"/>
            <a:ext cx="10363200" cy="400110"/>
          </a:xfrm>
          <a:prstGeom prst="rect">
            <a:avLst/>
          </a:prstGeom>
          <a:noFill/>
        </p:spPr>
        <p:txBody>
          <a:bodyPr wrap="square">
            <a:spAutoFit/>
          </a:bodyPr>
          <a:lstStyle/>
          <a:p>
            <a:pPr algn="ctr"/>
            <a:r>
              <a:rPr lang="pt-BR" sz="2000" b="1" i="0" u="none" strike="noStrike" baseline="0">
                <a:solidFill>
                  <a:srgbClr val="FF9900"/>
                </a:solidFill>
              </a:rPr>
              <a:t>3 – PROPOSIÇÃO DE NOVO TEMA</a:t>
            </a:r>
          </a:p>
        </p:txBody>
      </p:sp>
      <p:pic>
        <p:nvPicPr>
          <p:cNvPr id="4" name="Imagem 3">
            <a:extLst>
              <a:ext uri="{FF2B5EF4-FFF2-40B4-BE49-F238E27FC236}">
                <a16:creationId xmlns:a16="http://schemas.microsoft.com/office/drawing/2014/main" id="{1B47A634-9A2C-FCBC-31D7-F78048C5A4FB}"/>
              </a:ext>
            </a:extLst>
          </p:cNvPr>
          <p:cNvPicPr>
            <a:picLocks noChangeAspect="1"/>
          </p:cNvPicPr>
          <p:nvPr/>
        </p:nvPicPr>
        <p:blipFill>
          <a:blip r:embed="rId5"/>
          <a:stretch>
            <a:fillRect/>
          </a:stretch>
        </p:blipFill>
        <p:spPr>
          <a:xfrm>
            <a:off x="44368" y="1813123"/>
            <a:ext cx="6073666" cy="5044877"/>
          </a:xfrm>
          <a:prstGeom prst="rect">
            <a:avLst/>
          </a:prstGeom>
        </p:spPr>
      </p:pic>
      <p:sp>
        <p:nvSpPr>
          <p:cNvPr id="9" name="Seta: para a Direita 8">
            <a:extLst>
              <a:ext uri="{FF2B5EF4-FFF2-40B4-BE49-F238E27FC236}">
                <a16:creationId xmlns:a16="http://schemas.microsoft.com/office/drawing/2014/main" id="{66C0F774-2B30-B91B-AE5A-0F3146B1CC78}"/>
              </a:ext>
            </a:extLst>
          </p:cNvPr>
          <p:cNvSpPr/>
          <p:nvPr/>
        </p:nvSpPr>
        <p:spPr>
          <a:xfrm>
            <a:off x="6258353" y="4161825"/>
            <a:ext cx="832104" cy="347472"/>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6546A5BB-4C9C-4601-CAAF-EE75EBFCD44C}"/>
              </a:ext>
            </a:extLst>
          </p:cNvPr>
          <p:cNvSpPr txBox="1"/>
          <p:nvPr/>
        </p:nvSpPr>
        <p:spPr>
          <a:xfrm>
            <a:off x="7230776" y="1904379"/>
            <a:ext cx="4646591" cy="4770537"/>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pt-BR" sz="1600">
                <a:solidFill>
                  <a:schemeClr val="bg1"/>
                </a:solidFill>
                <a:latin typeface="Calibri "/>
              </a:rPr>
              <a:t>Antes de sugerir um novo tema, avalie com cuidado a lista preliminar: talvez o tema já esteja lá e só precise de alguma alteração.</a:t>
            </a:r>
          </a:p>
          <a:p>
            <a:pPr marL="285750" indent="-285750">
              <a:buFont typeface="Arial" panose="020B0604020202020204" pitchFamily="34" charset="0"/>
              <a:buChar char="•"/>
            </a:pPr>
            <a:endParaRPr lang="pt-BR" sz="1600">
              <a:solidFill>
                <a:schemeClr val="bg1"/>
              </a:solidFill>
              <a:latin typeface="Calibri "/>
            </a:endParaRPr>
          </a:p>
          <a:p>
            <a:pPr marL="285750" indent="-285750">
              <a:buFont typeface="Arial" panose="020B0604020202020204" pitchFamily="34" charset="0"/>
              <a:buChar char="•"/>
            </a:pPr>
            <a:r>
              <a:rPr lang="pt-BR" sz="1600">
                <a:solidFill>
                  <a:schemeClr val="bg1"/>
                </a:solidFill>
                <a:latin typeface="Calibri "/>
              </a:rPr>
              <a:t>Descrever detalhadamente os motivos que te levaram a propor um novo tema é importante para que a Anvisa possa analisar adequadamente  sua proposta. Procure abordar, pelo menos: quais grupos de pessoas ou setores seriam afetados pelo tema proposto; quais seriam os benefícios se a Anvisa tratar esse novo tema e quais seriam os prejuízos se ela não tratar; quais os resultados que você espera com essa regulamentação. </a:t>
            </a:r>
          </a:p>
          <a:p>
            <a:pPr marL="285750" indent="-285750">
              <a:buFont typeface="Arial" panose="020B0604020202020204" pitchFamily="34" charset="0"/>
              <a:buChar char="•"/>
            </a:pPr>
            <a:endParaRPr lang="pt-BR" sz="1600">
              <a:solidFill>
                <a:schemeClr val="bg1"/>
              </a:solidFill>
              <a:latin typeface="Calibri "/>
            </a:endParaRPr>
          </a:p>
          <a:p>
            <a:pPr marL="285750" indent="-285750">
              <a:buFont typeface="Arial" panose="020B0604020202020204" pitchFamily="34" charset="0"/>
              <a:buChar char="•"/>
            </a:pPr>
            <a:r>
              <a:rPr lang="pt-BR" sz="1600">
                <a:solidFill>
                  <a:schemeClr val="bg1"/>
                </a:solidFill>
                <a:latin typeface="Calibri "/>
              </a:rPr>
              <a:t>Dados e referências confiáveis (tais como publicações científicas e relatórios técnicos de outros órgãos nacionais ou internacionais sobre o assunto) ajudam a estabelecer de forma objetiva a importância do tema sugerido.</a:t>
            </a:r>
          </a:p>
        </p:txBody>
      </p:sp>
    </p:spTree>
    <p:extLst>
      <p:ext uri="{BB962C8B-B14F-4D97-AF65-F5344CB8AC3E}">
        <p14:creationId xmlns:p14="http://schemas.microsoft.com/office/powerpoint/2010/main" val="267190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D458-895A-8786-A57F-4AF4E1BE8D9A}"/>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125D90F3-8F52-C86C-D7BE-BD1F67AAEC46}"/>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77849700-D6C2-96F7-ACDB-65700C117017}"/>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F0D78E5F-E95F-1ACE-D7F6-226FA28BA37B}"/>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E75F38E1-790F-81AC-05D9-2F1AD2BEA06E}"/>
              </a:ext>
            </a:extLst>
          </p:cNvPr>
          <p:cNvPicPr>
            <a:picLocks noChangeAspect="1"/>
          </p:cNvPicPr>
          <p:nvPr/>
        </p:nvPicPr>
        <p:blipFill>
          <a:blip r:embed="rId5"/>
          <a:stretch>
            <a:fillRect/>
          </a:stretch>
        </p:blipFill>
        <p:spPr>
          <a:xfrm>
            <a:off x="2407482" y="2018191"/>
            <a:ext cx="7258822" cy="4292173"/>
          </a:xfrm>
          <a:prstGeom prst="rect">
            <a:avLst/>
          </a:prstGeom>
        </p:spPr>
      </p:pic>
      <p:sp>
        <p:nvSpPr>
          <p:cNvPr id="2" name="CaixaDeTexto 1">
            <a:extLst>
              <a:ext uri="{FF2B5EF4-FFF2-40B4-BE49-F238E27FC236}">
                <a16:creationId xmlns:a16="http://schemas.microsoft.com/office/drawing/2014/main" id="{4BEB0CFC-3312-17D6-F7A7-32CDCC31C7A5}"/>
              </a:ext>
            </a:extLst>
          </p:cNvPr>
          <p:cNvSpPr txBox="1"/>
          <p:nvPr/>
        </p:nvSpPr>
        <p:spPr>
          <a:xfrm>
            <a:off x="753503" y="1392751"/>
            <a:ext cx="10363200" cy="400110"/>
          </a:xfrm>
          <a:prstGeom prst="rect">
            <a:avLst/>
          </a:prstGeom>
          <a:noFill/>
        </p:spPr>
        <p:txBody>
          <a:bodyPr wrap="square">
            <a:spAutoFit/>
          </a:bodyPr>
          <a:lstStyle/>
          <a:p>
            <a:pPr algn="ctr"/>
            <a:r>
              <a:rPr lang="pt-BR" sz="2000" b="1" i="0" u="none" strike="noStrike" baseline="0">
                <a:solidFill>
                  <a:srgbClr val="FF9900"/>
                </a:solidFill>
              </a:rPr>
              <a:t>3 – PROPOSIÇÃO DE NOVO TEMA</a:t>
            </a:r>
          </a:p>
        </p:txBody>
      </p:sp>
      <p:sp>
        <p:nvSpPr>
          <p:cNvPr id="4" name="CaixaDeTexto 3">
            <a:extLst>
              <a:ext uri="{FF2B5EF4-FFF2-40B4-BE49-F238E27FC236}">
                <a16:creationId xmlns:a16="http://schemas.microsoft.com/office/drawing/2014/main" id="{304BCD80-7AD5-B476-5D91-40387612C764}"/>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2ª ETAPA – CONSULTA À SOCIEDADE</a:t>
            </a:r>
            <a:endParaRPr lang="pt-BR" sz="2800" b="1">
              <a:highlight>
                <a:srgbClr val="FFFF00"/>
              </a:highlight>
            </a:endParaRPr>
          </a:p>
        </p:txBody>
      </p:sp>
    </p:spTree>
    <p:extLst>
      <p:ext uri="{BB962C8B-B14F-4D97-AF65-F5344CB8AC3E}">
        <p14:creationId xmlns:p14="http://schemas.microsoft.com/office/powerpoint/2010/main" val="464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9C66-59CF-6145-0373-B4A3A717A5D1}"/>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C55B993F-570A-F70D-C360-A5889D3953D7}"/>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2FCFFAF4-91CF-656A-D1A9-3DE42140A1FF}"/>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pic>
        <p:nvPicPr>
          <p:cNvPr id="40" name="Imagem 39">
            <a:extLst>
              <a:ext uri="{FF2B5EF4-FFF2-40B4-BE49-F238E27FC236}">
                <a16:creationId xmlns:a16="http://schemas.microsoft.com/office/drawing/2014/main" id="{4644C5E1-8160-CE81-9CE9-DA2C7082A7B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sp>
        <p:nvSpPr>
          <p:cNvPr id="5" name="CaixaDeTexto 4">
            <a:extLst>
              <a:ext uri="{FF2B5EF4-FFF2-40B4-BE49-F238E27FC236}">
                <a16:creationId xmlns:a16="http://schemas.microsoft.com/office/drawing/2014/main" id="{33D8A481-D7F0-F8E6-9E44-85671C2383D9}"/>
              </a:ext>
            </a:extLst>
          </p:cNvPr>
          <p:cNvSpPr txBox="1"/>
          <p:nvPr/>
        </p:nvSpPr>
        <p:spPr>
          <a:xfrm>
            <a:off x="1464449" y="387187"/>
            <a:ext cx="9652254" cy="523220"/>
          </a:xfrm>
          <a:prstGeom prst="rect">
            <a:avLst/>
          </a:prstGeom>
          <a:noFill/>
        </p:spPr>
        <p:txBody>
          <a:bodyPr wrap="square" lIns="91440" tIns="45720" rIns="91440" bIns="45720" rtlCol="0" anchor="t">
            <a:spAutoFit/>
          </a:bodyPr>
          <a:lstStyle/>
          <a:p>
            <a:r>
              <a:rPr lang="pt-BR" sz="2800" b="1">
                <a:solidFill>
                  <a:schemeClr val="bg1"/>
                </a:solidFill>
              </a:rPr>
              <a:t>ETAPAS APÓS CONSULTA À SOCIEDADE</a:t>
            </a:r>
            <a:endParaRPr lang="pt-BR" sz="2800" b="1">
              <a:highlight>
                <a:srgbClr val="FFFF00"/>
              </a:highlight>
            </a:endParaRPr>
          </a:p>
        </p:txBody>
      </p:sp>
      <p:graphicFrame>
        <p:nvGraphicFramePr>
          <p:cNvPr id="6" name="Diagrama 5">
            <a:extLst>
              <a:ext uri="{FF2B5EF4-FFF2-40B4-BE49-F238E27FC236}">
                <a16:creationId xmlns:a16="http://schemas.microsoft.com/office/drawing/2014/main" id="{44F17C96-5396-D793-954D-0820F1209365}"/>
              </a:ext>
            </a:extLst>
          </p:cNvPr>
          <p:cNvGraphicFramePr/>
          <p:nvPr>
            <p:extLst>
              <p:ext uri="{D42A27DB-BD31-4B8C-83A1-F6EECF244321}">
                <p14:modId xmlns:p14="http://schemas.microsoft.com/office/powerpoint/2010/main" val="366723481"/>
              </p:ext>
            </p:extLst>
          </p:nvPr>
        </p:nvGraphicFramePr>
        <p:xfrm>
          <a:off x="169518" y="1038228"/>
          <a:ext cx="11897032" cy="55604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4503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2CB3B-E0D2-80B1-BCE1-60962B89A76B}"/>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B1C1DB7D-A6B9-E13B-EFF0-146CB6629B5E}"/>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344F8FC8-6489-888D-7794-6C73932E44DE}"/>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D0BD4B2B-3154-EEAA-2AA1-B3666AAFAB05}"/>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SOBRE A AGENDA REGULATÓRIA</a:t>
            </a:r>
            <a:endParaRPr lang="pt-BR" sz="2800" b="1">
              <a:highlight>
                <a:srgbClr val="FFFF00"/>
              </a:highlight>
            </a:endParaRPr>
          </a:p>
        </p:txBody>
      </p:sp>
      <p:pic>
        <p:nvPicPr>
          <p:cNvPr id="40" name="Imagem 39">
            <a:extLst>
              <a:ext uri="{FF2B5EF4-FFF2-40B4-BE49-F238E27FC236}">
                <a16:creationId xmlns:a16="http://schemas.microsoft.com/office/drawing/2014/main" id="{A3CDBF4A-C3F1-68A5-2809-FC6C5FDAA64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DCD0753F-DACC-724A-EDFF-ADCA64EC0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graphicFrame>
        <p:nvGraphicFramePr>
          <p:cNvPr id="2" name="Diagrama 1">
            <a:extLst>
              <a:ext uri="{FF2B5EF4-FFF2-40B4-BE49-F238E27FC236}">
                <a16:creationId xmlns:a16="http://schemas.microsoft.com/office/drawing/2014/main" id="{43F9211F-773C-4EB4-7942-7B3CE27EFA15}"/>
              </a:ext>
            </a:extLst>
          </p:cNvPr>
          <p:cNvGraphicFramePr/>
          <p:nvPr>
            <p:extLst>
              <p:ext uri="{D42A27DB-BD31-4B8C-83A1-F6EECF244321}">
                <p14:modId xmlns:p14="http://schemas.microsoft.com/office/powerpoint/2010/main" val="1195339846"/>
              </p:ext>
            </p:extLst>
          </p:nvPr>
        </p:nvGraphicFramePr>
        <p:xfrm>
          <a:off x="726302" y="1363395"/>
          <a:ext cx="1073939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CaixaDeTexto 4">
            <a:extLst>
              <a:ext uri="{FF2B5EF4-FFF2-40B4-BE49-F238E27FC236}">
                <a16:creationId xmlns:a16="http://schemas.microsoft.com/office/drawing/2014/main" id="{E827189C-03E2-6EC2-8357-F3A0EF533EFE}"/>
              </a:ext>
            </a:extLst>
          </p:cNvPr>
          <p:cNvSpPr txBox="1"/>
          <p:nvPr/>
        </p:nvSpPr>
        <p:spPr>
          <a:xfrm>
            <a:off x="726303" y="1664649"/>
            <a:ext cx="10739393" cy="707886"/>
          </a:xfrm>
          <a:prstGeom prst="rect">
            <a:avLst/>
          </a:prstGeom>
          <a:noFill/>
        </p:spPr>
        <p:txBody>
          <a:bodyPr wrap="square">
            <a:spAutoFit/>
          </a:bodyPr>
          <a:lstStyle/>
          <a:p>
            <a:pPr algn="ctr"/>
            <a:r>
              <a:rPr lang="pt-BR" sz="2000">
                <a:latin typeface="Calibri" panose="020F0502020204030204" pitchFamily="34" charset="0"/>
              </a:rPr>
              <a:t>Temas da Agenda Regulatória possuem cronogramas planejados com divulgação e monitoramento que podem ser acompanhados por meio de painéis e planilha no portal da Anvisa.</a:t>
            </a:r>
          </a:p>
        </p:txBody>
      </p:sp>
    </p:spTree>
    <p:extLst>
      <p:ext uri="{BB962C8B-B14F-4D97-AF65-F5344CB8AC3E}">
        <p14:creationId xmlns:p14="http://schemas.microsoft.com/office/powerpoint/2010/main" val="58695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BC20-42C3-2180-3CF5-D3C3654FBCA6}"/>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AFB2982A-231B-532B-1F17-ABD4F7CF9F26}"/>
              </a:ext>
            </a:extLst>
          </p:cNvPr>
          <p:cNvSpPr/>
          <p:nvPr/>
        </p:nvSpPr>
        <p:spPr>
          <a:xfrm>
            <a:off x="0" y="-1"/>
            <a:ext cx="12214034" cy="6858000"/>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35">
            <a:extLst>
              <a:ext uri="{FF2B5EF4-FFF2-40B4-BE49-F238E27FC236}">
                <a16:creationId xmlns:a16="http://schemas.microsoft.com/office/drawing/2014/main" id="{1A452A81-AAB9-39CB-568B-A0F86BE5553F}"/>
              </a:ext>
            </a:extLst>
          </p:cNvPr>
          <p:cNvPicPr>
            <a:picLocks noChangeAspect="1"/>
          </p:cNvPicPr>
          <p:nvPr/>
        </p:nvPicPr>
        <p:blipFill rotWithShape="1">
          <a:blip r:embed="rId3">
            <a:extLst>
              <a:ext uri="{28A0092B-C50C-407E-A947-70E740481C1C}">
                <a14:useLocalDpi xmlns:a14="http://schemas.microsoft.com/office/drawing/2010/main" val="0"/>
              </a:ext>
            </a:extLst>
          </a:blip>
          <a:srcRect b="5265"/>
          <a:stretch/>
        </p:blipFill>
        <p:spPr>
          <a:xfrm rot="10800000">
            <a:off x="22034" y="3994757"/>
            <a:ext cx="12192000" cy="2868695"/>
          </a:xfrm>
          <a:prstGeom prst="rect">
            <a:avLst/>
          </a:prstGeom>
        </p:spPr>
      </p:pic>
      <p:pic>
        <p:nvPicPr>
          <p:cNvPr id="38" name="Imagem 37">
            <a:extLst>
              <a:ext uri="{FF2B5EF4-FFF2-40B4-BE49-F238E27FC236}">
                <a16:creationId xmlns:a16="http://schemas.microsoft.com/office/drawing/2014/main" id="{44DAC1EF-89C3-586B-58B9-D135E6BCC178}"/>
              </a:ext>
            </a:extLst>
          </p:cNvPr>
          <p:cNvPicPr>
            <a:picLocks noChangeAspect="1"/>
          </p:cNvPicPr>
          <p:nvPr/>
        </p:nvPicPr>
        <p:blipFill rotWithShape="1">
          <a:blip r:embed="rId3">
            <a:extLst>
              <a:ext uri="{28A0092B-C50C-407E-A947-70E740481C1C}">
                <a14:useLocalDpi xmlns:a14="http://schemas.microsoft.com/office/drawing/2010/main" val="0"/>
              </a:ext>
            </a:extLst>
          </a:blip>
          <a:srcRect b="5265"/>
          <a:stretch/>
        </p:blipFill>
        <p:spPr>
          <a:xfrm>
            <a:off x="22034" y="-60434"/>
            <a:ext cx="12192000" cy="2868695"/>
          </a:xfrm>
          <a:prstGeom prst="rect">
            <a:avLst/>
          </a:prstGeom>
        </p:spPr>
      </p:pic>
      <p:sp>
        <p:nvSpPr>
          <p:cNvPr id="11" name="CaixaDeTexto 10">
            <a:extLst>
              <a:ext uri="{FF2B5EF4-FFF2-40B4-BE49-F238E27FC236}">
                <a16:creationId xmlns:a16="http://schemas.microsoft.com/office/drawing/2014/main" id="{F0FCE108-B3A2-2985-B2C7-5EEB8F2DE6BE}"/>
              </a:ext>
            </a:extLst>
          </p:cNvPr>
          <p:cNvSpPr txBox="1"/>
          <p:nvPr/>
        </p:nvSpPr>
        <p:spPr>
          <a:xfrm>
            <a:off x="1618761" y="2632266"/>
            <a:ext cx="8604504" cy="4955203"/>
          </a:xfrm>
          <a:prstGeom prst="rect">
            <a:avLst/>
          </a:prstGeom>
          <a:noFill/>
        </p:spPr>
        <p:txBody>
          <a:bodyPr wrap="square" rtlCol="0">
            <a:spAutoFit/>
          </a:bodyPr>
          <a:lstStyle/>
          <a:p>
            <a:pPr algn="ctr"/>
            <a:r>
              <a:rPr lang="pt-BR" sz="8000" b="1">
                <a:solidFill>
                  <a:schemeClr val="bg1"/>
                </a:solidFill>
              </a:rPr>
              <a:t>OBRIGADA!</a:t>
            </a:r>
          </a:p>
          <a:p>
            <a:pPr algn="ctr"/>
            <a:endParaRPr lang="pt-BR" sz="4400" b="1">
              <a:solidFill>
                <a:schemeClr val="bg1"/>
              </a:solidFill>
            </a:endParaRPr>
          </a:p>
          <a:p>
            <a:pPr algn="ctr"/>
            <a:endParaRPr lang="pt-BR" sz="2000" b="1">
              <a:solidFill>
                <a:schemeClr val="bg1"/>
              </a:solidFill>
            </a:endParaRPr>
          </a:p>
          <a:p>
            <a:pPr algn="ctr"/>
            <a:endParaRPr lang="pt-BR" sz="2000" b="1">
              <a:solidFill>
                <a:schemeClr val="bg1"/>
              </a:solidFill>
            </a:endParaRPr>
          </a:p>
          <a:p>
            <a:pPr algn="ctr"/>
            <a:endParaRPr lang="pt-BR" sz="2000" b="1">
              <a:solidFill>
                <a:schemeClr val="bg1"/>
              </a:solidFill>
            </a:endParaRPr>
          </a:p>
          <a:p>
            <a:pPr algn="ctr"/>
            <a:endParaRPr lang="pt-BR" sz="2000" b="1">
              <a:solidFill>
                <a:schemeClr val="bg1"/>
              </a:solidFill>
            </a:endParaRPr>
          </a:p>
          <a:p>
            <a:pPr algn="ctr"/>
            <a:endParaRPr lang="pt-BR" b="1">
              <a:solidFill>
                <a:schemeClr val="bg1"/>
              </a:solidFill>
            </a:endParaRPr>
          </a:p>
          <a:p>
            <a:pPr algn="ctr"/>
            <a:r>
              <a:rPr lang="pt-BR" sz="1600" b="1">
                <a:solidFill>
                  <a:schemeClr val="bg1"/>
                </a:solidFill>
              </a:rPr>
              <a:t>Coordenação de Processos Regulatórios - CPROR</a:t>
            </a:r>
          </a:p>
          <a:p>
            <a:pPr algn="ctr"/>
            <a:r>
              <a:rPr lang="pt-BR" sz="1600" b="1">
                <a:solidFill>
                  <a:schemeClr val="bg1"/>
                </a:solidFill>
              </a:rPr>
              <a:t>Assessoria de Melhoria da Qualidade Regulatória – ASREG</a:t>
            </a:r>
          </a:p>
          <a:p>
            <a:pPr algn="ctr"/>
            <a:r>
              <a:rPr lang="pt-BR" sz="1600" b="1">
                <a:solidFill>
                  <a:schemeClr val="bg1"/>
                </a:solidFill>
              </a:rPr>
              <a:t>Gabinete do Diretor-Presidente - GADIP</a:t>
            </a:r>
          </a:p>
          <a:p>
            <a:pPr algn="ctr"/>
            <a:endParaRPr lang="pt-BR" sz="4400" b="1">
              <a:solidFill>
                <a:schemeClr val="bg1"/>
              </a:solidFill>
            </a:endParaRPr>
          </a:p>
        </p:txBody>
      </p:sp>
      <p:pic>
        <p:nvPicPr>
          <p:cNvPr id="39" name="Imagem 38">
            <a:extLst>
              <a:ext uri="{FF2B5EF4-FFF2-40B4-BE49-F238E27FC236}">
                <a16:creationId xmlns:a16="http://schemas.microsoft.com/office/drawing/2014/main" id="{ABD54AFA-974E-CE4D-CB34-6CB8A3265B34}"/>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10800000">
            <a:off x="10916437" y="2762386"/>
            <a:ext cx="1341665" cy="1254303"/>
          </a:xfrm>
          <a:prstGeom prst="rect">
            <a:avLst/>
          </a:prstGeom>
        </p:spPr>
      </p:pic>
      <p:pic>
        <p:nvPicPr>
          <p:cNvPr id="40" name="Imagem 39">
            <a:extLst>
              <a:ext uri="{FF2B5EF4-FFF2-40B4-BE49-F238E27FC236}">
                <a16:creationId xmlns:a16="http://schemas.microsoft.com/office/drawing/2014/main" id="{C53A6224-FA70-014E-53A6-7C20BADB3D2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54148" y="2790984"/>
            <a:ext cx="1341665" cy="1254303"/>
          </a:xfrm>
          <a:prstGeom prst="rect">
            <a:avLst/>
          </a:prstGeom>
        </p:spPr>
      </p:pic>
      <p:pic>
        <p:nvPicPr>
          <p:cNvPr id="2" name="Imagem 1">
            <a:extLst>
              <a:ext uri="{FF2B5EF4-FFF2-40B4-BE49-F238E27FC236}">
                <a16:creationId xmlns:a16="http://schemas.microsoft.com/office/drawing/2014/main" id="{665BC392-C204-767A-7A29-93AF6883FEC8}"/>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906451" y="274382"/>
            <a:ext cx="3069984" cy="490624"/>
          </a:xfrm>
          <a:prstGeom prst="rect">
            <a:avLst/>
          </a:prstGeom>
        </p:spPr>
      </p:pic>
    </p:spTree>
    <p:extLst>
      <p:ext uri="{BB962C8B-B14F-4D97-AF65-F5344CB8AC3E}">
        <p14:creationId xmlns:p14="http://schemas.microsoft.com/office/powerpoint/2010/main" val="280128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9458-D85D-65CE-A48D-527D5528DE2F}"/>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C2445D67-86E1-9E3B-901B-4E430342826E}"/>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24EA2B70-62F4-C732-FE91-DBF3B0853104}"/>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C22ECEB2-5552-950C-F035-F280F34D9F44}"/>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CRONOGRAMA DE CONSTRUÇÃO DA AGENDA 2026-2027</a:t>
            </a:r>
            <a:endParaRPr lang="pt-BR" sz="2800" b="1">
              <a:highlight>
                <a:srgbClr val="FFFF00"/>
              </a:highlight>
            </a:endParaRPr>
          </a:p>
        </p:txBody>
      </p:sp>
      <p:pic>
        <p:nvPicPr>
          <p:cNvPr id="40" name="Imagem 39">
            <a:extLst>
              <a:ext uri="{FF2B5EF4-FFF2-40B4-BE49-F238E27FC236}">
                <a16:creationId xmlns:a16="http://schemas.microsoft.com/office/drawing/2014/main" id="{78867DEE-8B2E-DCD3-9001-E152AFDAA4AD}"/>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FB14BC32-E6E7-BBD2-EAA7-28A22BD03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grpSp>
        <p:nvGrpSpPr>
          <p:cNvPr id="26" name="Agrupar 25">
            <a:extLst>
              <a:ext uri="{FF2B5EF4-FFF2-40B4-BE49-F238E27FC236}">
                <a16:creationId xmlns:a16="http://schemas.microsoft.com/office/drawing/2014/main" id="{FCC273F2-4AC6-5BE0-6528-0E610671A362}"/>
              </a:ext>
            </a:extLst>
          </p:cNvPr>
          <p:cNvGrpSpPr/>
          <p:nvPr/>
        </p:nvGrpSpPr>
        <p:grpSpPr>
          <a:xfrm>
            <a:off x="463450" y="2031791"/>
            <a:ext cx="11265101" cy="3611552"/>
            <a:chOff x="332371" y="2031791"/>
            <a:chExt cx="11265101" cy="3611552"/>
          </a:xfrm>
        </p:grpSpPr>
        <p:sp>
          <p:nvSpPr>
            <p:cNvPr id="2" name="Seta: para a Direita 1">
              <a:extLst>
                <a:ext uri="{FF2B5EF4-FFF2-40B4-BE49-F238E27FC236}">
                  <a16:creationId xmlns:a16="http://schemas.microsoft.com/office/drawing/2014/main" id="{275F0A8C-496E-4469-FB7E-B321915EFA8A}"/>
                </a:ext>
              </a:extLst>
            </p:cNvPr>
            <p:cNvSpPr/>
            <p:nvPr/>
          </p:nvSpPr>
          <p:spPr>
            <a:xfrm>
              <a:off x="594527" y="3264912"/>
              <a:ext cx="11002945" cy="663191"/>
            </a:xfrm>
            <a:prstGeom prst="rightArrow">
              <a:avLst/>
            </a:prstGeom>
            <a:solidFill>
              <a:srgbClr val="008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írculo: Vazio 3">
              <a:extLst>
                <a:ext uri="{FF2B5EF4-FFF2-40B4-BE49-F238E27FC236}">
                  <a16:creationId xmlns:a16="http://schemas.microsoft.com/office/drawing/2014/main" id="{C57B7DF5-6BBE-8C42-B148-8DFCAE27957D}"/>
                </a:ext>
              </a:extLst>
            </p:cNvPr>
            <p:cNvSpPr/>
            <p:nvPr/>
          </p:nvSpPr>
          <p:spPr>
            <a:xfrm>
              <a:off x="496965" y="3390516"/>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írculo: Vazio 5">
              <a:extLst>
                <a:ext uri="{FF2B5EF4-FFF2-40B4-BE49-F238E27FC236}">
                  <a16:creationId xmlns:a16="http://schemas.microsoft.com/office/drawing/2014/main" id="{713F05AD-DF37-10E8-2A3F-62A1DF67B2D6}"/>
                </a:ext>
              </a:extLst>
            </p:cNvPr>
            <p:cNvSpPr/>
            <p:nvPr/>
          </p:nvSpPr>
          <p:spPr>
            <a:xfrm>
              <a:off x="2189754" y="3400988"/>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írculo: Vazio 6">
              <a:extLst>
                <a:ext uri="{FF2B5EF4-FFF2-40B4-BE49-F238E27FC236}">
                  <a16:creationId xmlns:a16="http://schemas.microsoft.com/office/drawing/2014/main" id="{B4BE352B-F0C6-260A-D080-3076F94AF1E2}"/>
                </a:ext>
              </a:extLst>
            </p:cNvPr>
            <p:cNvSpPr/>
            <p:nvPr/>
          </p:nvSpPr>
          <p:spPr>
            <a:xfrm>
              <a:off x="5030957" y="3417223"/>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Círculo: Vazio 7">
              <a:extLst>
                <a:ext uri="{FF2B5EF4-FFF2-40B4-BE49-F238E27FC236}">
                  <a16:creationId xmlns:a16="http://schemas.microsoft.com/office/drawing/2014/main" id="{F69506AB-E599-CEDE-631F-C89A5208239C}"/>
                </a:ext>
              </a:extLst>
            </p:cNvPr>
            <p:cNvSpPr/>
            <p:nvPr/>
          </p:nvSpPr>
          <p:spPr>
            <a:xfrm>
              <a:off x="3469704" y="3417223"/>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írculo: Vazio 8">
              <a:extLst>
                <a:ext uri="{FF2B5EF4-FFF2-40B4-BE49-F238E27FC236}">
                  <a16:creationId xmlns:a16="http://schemas.microsoft.com/office/drawing/2014/main" id="{6991570A-EDB3-20DE-2274-32E0FF5C18A3}"/>
                </a:ext>
              </a:extLst>
            </p:cNvPr>
            <p:cNvSpPr/>
            <p:nvPr/>
          </p:nvSpPr>
          <p:spPr>
            <a:xfrm>
              <a:off x="6641210" y="3417223"/>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2" name="Conector reto 11">
              <a:extLst>
                <a:ext uri="{FF2B5EF4-FFF2-40B4-BE49-F238E27FC236}">
                  <a16:creationId xmlns:a16="http://schemas.microsoft.com/office/drawing/2014/main" id="{262C91D9-5920-FBB7-1816-998359E07A51}"/>
                </a:ext>
              </a:extLst>
            </p:cNvPr>
            <p:cNvCxnSpPr>
              <a:cxnSpLocks/>
            </p:cNvCxnSpPr>
            <p:nvPr/>
          </p:nvCxnSpPr>
          <p:spPr>
            <a:xfrm flipV="1">
              <a:off x="703173" y="2560675"/>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2789526B-7453-12B9-D0BF-B357F1D0D0F9}"/>
                </a:ext>
              </a:extLst>
            </p:cNvPr>
            <p:cNvSpPr txBox="1"/>
            <p:nvPr/>
          </p:nvSpPr>
          <p:spPr>
            <a:xfrm>
              <a:off x="332371" y="3842561"/>
              <a:ext cx="880905" cy="338554"/>
            </a:xfrm>
            <a:prstGeom prst="rect">
              <a:avLst/>
            </a:prstGeom>
            <a:noFill/>
          </p:spPr>
          <p:txBody>
            <a:bodyPr wrap="square" rtlCol="0">
              <a:spAutoFit/>
            </a:bodyPr>
            <a:lstStyle/>
            <a:p>
              <a:r>
                <a:rPr lang="en-US" sz="1600" b="1">
                  <a:solidFill>
                    <a:schemeClr val="accent1"/>
                  </a:solidFill>
                </a:rPr>
                <a:t>Jun/25</a:t>
              </a:r>
              <a:endParaRPr lang="pt-BR" sz="1600" b="1">
                <a:solidFill>
                  <a:schemeClr val="accent1"/>
                </a:solidFill>
              </a:endParaRPr>
            </a:p>
          </p:txBody>
        </p:sp>
        <p:sp>
          <p:nvSpPr>
            <p:cNvPr id="14" name="CaixaDeTexto 13">
              <a:extLst>
                <a:ext uri="{FF2B5EF4-FFF2-40B4-BE49-F238E27FC236}">
                  <a16:creationId xmlns:a16="http://schemas.microsoft.com/office/drawing/2014/main" id="{D62F1DAC-3142-CAE9-3CC5-128AB089963D}"/>
                </a:ext>
              </a:extLst>
            </p:cNvPr>
            <p:cNvSpPr txBox="1"/>
            <p:nvPr/>
          </p:nvSpPr>
          <p:spPr>
            <a:xfrm>
              <a:off x="693798" y="2507297"/>
              <a:ext cx="1532084" cy="954107"/>
            </a:xfrm>
            <a:prstGeom prst="rect">
              <a:avLst/>
            </a:prstGeom>
            <a:noFill/>
          </p:spPr>
          <p:txBody>
            <a:bodyPr wrap="square" rtlCol="0">
              <a:spAutoFit/>
            </a:bodyPr>
            <a:lstStyle/>
            <a:p>
              <a:r>
                <a:rPr lang="en-US" sz="1400" b="1">
                  <a:solidFill>
                    <a:srgbClr val="097876"/>
                  </a:solidFill>
                </a:rPr>
                <a:t>Realização de atividades prévias para iniciar a construção da AR</a:t>
              </a:r>
            </a:p>
          </p:txBody>
        </p:sp>
        <p:sp>
          <p:nvSpPr>
            <p:cNvPr id="15" name="CaixaDeTexto 14">
              <a:extLst>
                <a:ext uri="{FF2B5EF4-FFF2-40B4-BE49-F238E27FC236}">
                  <a16:creationId xmlns:a16="http://schemas.microsoft.com/office/drawing/2014/main" id="{2E3085B8-A44C-0322-0D2B-D2007A183F92}"/>
                </a:ext>
              </a:extLst>
            </p:cNvPr>
            <p:cNvSpPr txBox="1"/>
            <p:nvPr/>
          </p:nvSpPr>
          <p:spPr>
            <a:xfrm>
              <a:off x="2032098" y="3010816"/>
              <a:ext cx="880905" cy="338554"/>
            </a:xfrm>
            <a:prstGeom prst="rect">
              <a:avLst/>
            </a:prstGeom>
            <a:noFill/>
          </p:spPr>
          <p:txBody>
            <a:bodyPr wrap="square" rtlCol="0">
              <a:spAutoFit/>
            </a:bodyPr>
            <a:lstStyle/>
            <a:p>
              <a:r>
                <a:rPr lang="en-US" sz="1600" b="1">
                  <a:solidFill>
                    <a:schemeClr val="accent1"/>
                  </a:solidFill>
                </a:rPr>
                <a:t>Jul/25</a:t>
              </a:r>
              <a:endParaRPr lang="pt-BR" sz="1600" b="1">
                <a:solidFill>
                  <a:schemeClr val="accent1"/>
                </a:solidFill>
              </a:endParaRPr>
            </a:p>
          </p:txBody>
        </p:sp>
        <p:sp>
          <p:nvSpPr>
            <p:cNvPr id="18" name="CaixaDeTexto 17">
              <a:extLst>
                <a:ext uri="{FF2B5EF4-FFF2-40B4-BE49-F238E27FC236}">
                  <a16:creationId xmlns:a16="http://schemas.microsoft.com/office/drawing/2014/main" id="{E853DABE-760B-27E5-37CB-CCAF7079F26B}"/>
                </a:ext>
              </a:extLst>
            </p:cNvPr>
            <p:cNvSpPr txBox="1"/>
            <p:nvPr/>
          </p:nvSpPr>
          <p:spPr>
            <a:xfrm>
              <a:off x="1359454" y="3769168"/>
              <a:ext cx="1068442" cy="954107"/>
            </a:xfrm>
            <a:prstGeom prst="rect">
              <a:avLst/>
            </a:prstGeom>
            <a:noFill/>
          </p:spPr>
          <p:txBody>
            <a:bodyPr wrap="square" rtlCol="0">
              <a:spAutoFit/>
            </a:bodyPr>
            <a:lstStyle/>
            <a:p>
              <a:pPr algn="r"/>
              <a:r>
                <a:rPr lang="en-US" sz="1400" b="1">
                  <a:solidFill>
                    <a:srgbClr val="097876"/>
                  </a:solidFill>
                </a:rPr>
                <a:t>Elaboração da Lista Preliminar de Temas</a:t>
              </a:r>
              <a:endParaRPr lang="pt-BR" sz="1400" b="1">
                <a:solidFill>
                  <a:srgbClr val="097876"/>
                </a:solidFill>
              </a:endParaRPr>
            </a:p>
          </p:txBody>
        </p:sp>
        <p:sp>
          <p:nvSpPr>
            <p:cNvPr id="19" name="Círculo: Vazio 18">
              <a:extLst>
                <a:ext uri="{FF2B5EF4-FFF2-40B4-BE49-F238E27FC236}">
                  <a16:creationId xmlns:a16="http://schemas.microsoft.com/office/drawing/2014/main" id="{A07A3FDE-3E23-6526-977D-023BAC18572F}"/>
                </a:ext>
              </a:extLst>
            </p:cNvPr>
            <p:cNvSpPr/>
            <p:nvPr/>
          </p:nvSpPr>
          <p:spPr>
            <a:xfrm>
              <a:off x="8361563" y="3400988"/>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aixaDeTexto 19">
              <a:extLst>
                <a:ext uri="{FF2B5EF4-FFF2-40B4-BE49-F238E27FC236}">
                  <a16:creationId xmlns:a16="http://schemas.microsoft.com/office/drawing/2014/main" id="{43E02D63-5CAD-098B-D131-DCB66169283A}"/>
                </a:ext>
              </a:extLst>
            </p:cNvPr>
            <p:cNvSpPr txBox="1"/>
            <p:nvPr/>
          </p:nvSpPr>
          <p:spPr>
            <a:xfrm>
              <a:off x="2930193" y="3811911"/>
              <a:ext cx="1539107" cy="584775"/>
            </a:xfrm>
            <a:prstGeom prst="rect">
              <a:avLst/>
            </a:prstGeom>
            <a:noFill/>
          </p:spPr>
          <p:txBody>
            <a:bodyPr wrap="square" rtlCol="0">
              <a:spAutoFit/>
            </a:bodyPr>
            <a:lstStyle>
              <a:defPPr>
                <a:defRPr lang="pt-BR"/>
              </a:defPPr>
              <a:lvl1pPr>
                <a:defRPr sz="1600" b="1">
                  <a:solidFill>
                    <a:schemeClr val="accent1"/>
                  </a:solidFill>
                </a:defRPr>
              </a:lvl1pPr>
            </a:lstStyle>
            <a:p>
              <a:pPr algn="ctr"/>
              <a:r>
                <a:rPr lang="en-US"/>
                <a:t>15 Ago/25 a 15 Set/25 (30 dias)</a:t>
              </a:r>
              <a:endParaRPr lang="pt-BR"/>
            </a:p>
          </p:txBody>
        </p:sp>
        <p:sp>
          <p:nvSpPr>
            <p:cNvPr id="22" name="CaixaDeTexto 21">
              <a:extLst>
                <a:ext uri="{FF2B5EF4-FFF2-40B4-BE49-F238E27FC236}">
                  <a16:creationId xmlns:a16="http://schemas.microsoft.com/office/drawing/2014/main" id="{1FE97C81-7054-A5CB-B5E8-7B4E0709D97B}"/>
                </a:ext>
              </a:extLst>
            </p:cNvPr>
            <p:cNvSpPr txBox="1"/>
            <p:nvPr/>
          </p:nvSpPr>
          <p:spPr>
            <a:xfrm>
              <a:off x="3743266" y="2487597"/>
              <a:ext cx="1068442" cy="954107"/>
            </a:xfrm>
            <a:prstGeom prst="rect">
              <a:avLst/>
            </a:prstGeom>
            <a:noFill/>
          </p:spPr>
          <p:txBody>
            <a:bodyPr wrap="square" rtlCol="0">
              <a:spAutoFit/>
            </a:bodyPr>
            <a:lstStyle/>
            <a:p>
              <a:r>
                <a:rPr lang="en-US" sz="1400" b="1">
                  <a:solidFill>
                    <a:srgbClr val="097876"/>
                  </a:solidFill>
                </a:rPr>
                <a:t>Realização de consulta à Sociedade e ao SNVS</a:t>
              </a:r>
              <a:endParaRPr lang="pt-BR" sz="1400" b="1">
                <a:solidFill>
                  <a:srgbClr val="097876"/>
                </a:solidFill>
              </a:endParaRPr>
            </a:p>
          </p:txBody>
        </p:sp>
        <p:cxnSp>
          <p:nvCxnSpPr>
            <p:cNvPr id="24" name="Conector reto 23">
              <a:extLst>
                <a:ext uri="{FF2B5EF4-FFF2-40B4-BE49-F238E27FC236}">
                  <a16:creationId xmlns:a16="http://schemas.microsoft.com/office/drawing/2014/main" id="{96795008-E852-59C6-43E9-105A24F040D1}"/>
                </a:ext>
              </a:extLst>
            </p:cNvPr>
            <p:cNvCxnSpPr>
              <a:cxnSpLocks/>
            </p:cNvCxnSpPr>
            <p:nvPr/>
          </p:nvCxnSpPr>
          <p:spPr>
            <a:xfrm flipV="1">
              <a:off x="2394476" y="3769168"/>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31C747C1-7E00-2D99-1956-31DA5E9F10F2}"/>
                </a:ext>
              </a:extLst>
            </p:cNvPr>
            <p:cNvCxnSpPr>
              <a:cxnSpLocks/>
            </p:cNvCxnSpPr>
            <p:nvPr/>
          </p:nvCxnSpPr>
          <p:spPr>
            <a:xfrm flipV="1">
              <a:off x="3679266" y="2635065"/>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Gráfico 28" descr="Selo Tick1 com preenchimento sólido">
              <a:extLst>
                <a:ext uri="{FF2B5EF4-FFF2-40B4-BE49-F238E27FC236}">
                  <a16:creationId xmlns:a16="http://schemas.microsoft.com/office/drawing/2014/main" id="{5E40DC80-CB8D-7627-14A7-0961C6CA5D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590" y="2883598"/>
              <a:ext cx="358488" cy="358488"/>
            </a:xfrm>
            <a:prstGeom prst="rect">
              <a:avLst/>
            </a:prstGeom>
          </p:spPr>
        </p:pic>
        <p:sp>
          <p:nvSpPr>
            <p:cNvPr id="32" name="Seta: para Baixo 31">
              <a:extLst>
                <a:ext uri="{FF2B5EF4-FFF2-40B4-BE49-F238E27FC236}">
                  <a16:creationId xmlns:a16="http://schemas.microsoft.com/office/drawing/2014/main" id="{86B5FEA0-C152-F048-C9E8-32A6DAB1EB93}"/>
                </a:ext>
              </a:extLst>
            </p:cNvPr>
            <p:cNvSpPr/>
            <p:nvPr/>
          </p:nvSpPr>
          <p:spPr>
            <a:xfrm rot="10800000">
              <a:off x="3979738" y="4362565"/>
              <a:ext cx="336228" cy="47288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841EB154-B8D7-EBCE-508C-C108A2B9D3B8}"/>
                </a:ext>
              </a:extLst>
            </p:cNvPr>
            <p:cNvSpPr txBox="1"/>
            <p:nvPr/>
          </p:nvSpPr>
          <p:spPr>
            <a:xfrm>
              <a:off x="4935717" y="2994090"/>
              <a:ext cx="880905" cy="338554"/>
            </a:xfrm>
            <a:prstGeom prst="rect">
              <a:avLst/>
            </a:prstGeom>
            <a:noFill/>
          </p:spPr>
          <p:txBody>
            <a:bodyPr wrap="square" rtlCol="0">
              <a:spAutoFit/>
            </a:bodyPr>
            <a:lstStyle/>
            <a:p>
              <a:r>
                <a:rPr lang="en-US" sz="1600" b="1">
                  <a:solidFill>
                    <a:schemeClr val="accent1"/>
                  </a:solidFill>
                </a:rPr>
                <a:t>Set/25</a:t>
              </a:r>
              <a:endParaRPr lang="pt-BR" sz="1600" b="1">
                <a:solidFill>
                  <a:schemeClr val="accent1"/>
                </a:solidFill>
              </a:endParaRPr>
            </a:p>
          </p:txBody>
        </p:sp>
        <p:cxnSp>
          <p:nvCxnSpPr>
            <p:cNvPr id="34" name="Conector reto 33">
              <a:extLst>
                <a:ext uri="{FF2B5EF4-FFF2-40B4-BE49-F238E27FC236}">
                  <a16:creationId xmlns:a16="http://schemas.microsoft.com/office/drawing/2014/main" id="{86EF4012-7B91-51E2-215D-6702A9E619ED}"/>
                </a:ext>
              </a:extLst>
            </p:cNvPr>
            <p:cNvCxnSpPr>
              <a:cxnSpLocks/>
            </p:cNvCxnSpPr>
            <p:nvPr/>
          </p:nvCxnSpPr>
          <p:spPr>
            <a:xfrm flipV="1">
              <a:off x="5246996" y="3813402"/>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DBCEE6DB-46E7-BDE8-B910-D42E8851B65D}"/>
                </a:ext>
              </a:extLst>
            </p:cNvPr>
            <p:cNvSpPr txBox="1"/>
            <p:nvPr/>
          </p:nvSpPr>
          <p:spPr>
            <a:xfrm>
              <a:off x="5302295" y="3970627"/>
              <a:ext cx="1458467" cy="738664"/>
            </a:xfrm>
            <a:prstGeom prst="rect">
              <a:avLst/>
            </a:prstGeom>
            <a:noFill/>
          </p:spPr>
          <p:txBody>
            <a:bodyPr wrap="square" rtlCol="0">
              <a:spAutoFit/>
            </a:bodyPr>
            <a:lstStyle/>
            <a:p>
              <a:r>
                <a:rPr lang="en-US" sz="1400" b="1">
                  <a:solidFill>
                    <a:srgbClr val="097876"/>
                  </a:solidFill>
                </a:rPr>
                <a:t>Consolidação</a:t>
              </a:r>
            </a:p>
            <a:p>
              <a:r>
                <a:rPr lang="en-US" sz="1400" b="1">
                  <a:solidFill>
                    <a:srgbClr val="097876"/>
                  </a:solidFill>
                </a:rPr>
                <a:t> das contribuições</a:t>
              </a:r>
              <a:endParaRPr lang="pt-BR" sz="1400" b="1">
                <a:solidFill>
                  <a:srgbClr val="097876"/>
                </a:solidFill>
              </a:endParaRPr>
            </a:p>
          </p:txBody>
        </p:sp>
        <p:cxnSp>
          <p:nvCxnSpPr>
            <p:cNvPr id="36" name="Conector reto 35">
              <a:extLst>
                <a:ext uri="{FF2B5EF4-FFF2-40B4-BE49-F238E27FC236}">
                  <a16:creationId xmlns:a16="http://schemas.microsoft.com/office/drawing/2014/main" id="{A9D9E039-CBCF-D7FD-29E2-8D96655C5EF4}"/>
                </a:ext>
              </a:extLst>
            </p:cNvPr>
            <p:cNvCxnSpPr>
              <a:cxnSpLocks/>
            </p:cNvCxnSpPr>
            <p:nvPr/>
          </p:nvCxnSpPr>
          <p:spPr>
            <a:xfrm flipV="1">
              <a:off x="6839740" y="2604921"/>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9CAC9B95-C3D8-AE0C-FE48-0959C9D94118}"/>
                </a:ext>
              </a:extLst>
            </p:cNvPr>
            <p:cNvSpPr txBox="1"/>
            <p:nvPr/>
          </p:nvSpPr>
          <p:spPr>
            <a:xfrm>
              <a:off x="6603703" y="3832854"/>
              <a:ext cx="880905" cy="338554"/>
            </a:xfrm>
            <a:prstGeom prst="rect">
              <a:avLst/>
            </a:prstGeom>
            <a:noFill/>
          </p:spPr>
          <p:txBody>
            <a:bodyPr wrap="square" rtlCol="0">
              <a:spAutoFit/>
            </a:bodyPr>
            <a:lstStyle/>
            <a:p>
              <a:r>
                <a:rPr lang="en-US" sz="1600" b="1">
                  <a:solidFill>
                    <a:schemeClr val="accent1"/>
                  </a:solidFill>
                </a:rPr>
                <a:t>Out/25</a:t>
              </a:r>
              <a:endParaRPr lang="pt-BR" sz="1600" b="1">
                <a:solidFill>
                  <a:schemeClr val="accent1"/>
                </a:solidFill>
              </a:endParaRPr>
            </a:p>
          </p:txBody>
        </p:sp>
        <p:sp>
          <p:nvSpPr>
            <p:cNvPr id="39" name="CaixaDeTexto 38">
              <a:extLst>
                <a:ext uri="{FF2B5EF4-FFF2-40B4-BE49-F238E27FC236}">
                  <a16:creationId xmlns:a16="http://schemas.microsoft.com/office/drawing/2014/main" id="{C8860518-A4C9-D93B-78A9-913CDB5C9090}"/>
                </a:ext>
              </a:extLst>
            </p:cNvPr>
            <p:cNvSpPr txBox="1"/>
            <p:nvPr/>
          </p:nvSpPr>
          <p:spPr>
            <a:xfrm>
              <a:off x="6830223" y="2487597"/>
              <a:ext cx="1623496" cy="954107"/>
            </a:xfrm>
            <a:prstGeom prst="rect">
              <a:avLst/>
            </a:prstGeom>
            <a:noFill/>
          </p:spPr>
          <p:txBody>
            <a:bodyPr wrap="square" rtlCol="0">
              <a:spAutoFit/>
            </a:bodyPr>
            <a:lstStyle/>
            <a:p>
              <a:r>
                <a:rPr lang="en-US" sz="1400" b="1">
                  <a:solidFill>
                    <a:srgbClr val="097876"/>
                  </a:solidFill>
                </a:rPr>
                <a:t>Avaliação das Contribuições, Priorização e Seleção dos Temas</a:t>
              </a:r>
              <a:endParaRPr lang="pt-BR" sz="1400" b="1">
                <a:solidFill>
                  <a:srgbClr val="097876"/>
                </a:solidFill>
              </a:endParaRPr>
            </a:p>
          </p:txBody>
        </p:sp>
        <p:sp>
          <p:nvSpPr>
            <p:cNvPr id="41" name="CaixaDeTexto 40">
              <a:extLst>
                <a:ext uri="{FF2B5EF4-FFF2-40B4-BE49-F238E27FC236}">
                  <a16:creationId xmlns:a16="http://schemas.microsoft.com/office/drawing/2014/main" id="{55C2476A-2006-21C9-62BC-39CC49B8648B}"/>
                </a:ext>
              </a:extLst>
            </p:cNvPr>
            <p:cNvSpPr txBox="1"/>
            <p:nvPr/>
          </p:nvSpPr>
          <p:spPr>
            <a:xfrm>
              <a:off x="8287297" y="3060379"/>
              <a:ext cx="880905" cy="338554"/>
            </a:xfrm>
            <a:prstGeom prst="rect">
              <a:avLst/>
            </a:prstGeom>
            <a:noFill/>
          </p:spPr>
          <p:txBody>
            <a:bodyPr wrap="square" rtlCol="0">
              <a:spAutoFit/>
            </a:bodyPr>
            <a:lstStyle/>
            <a:p>
              <a:r>
                <a:rPr lang="en-US" sz="1600" b="1">
                  <a:solidFill>
                    <a:schemeClr val="accent1"/>
                  </a:solidFill>
                </a:rPr>
                <a:t>Nov/25</a:t>
              </a:r>
              <a:endParaRPr lang="pt-BR" sz="1600" b="1">
                <a:solidFill>
                  <a:schemeClr val="accent1"/>
                </a:solidFill>
              </a:endParaRPr>
            </a:p>
          </p:txBody>
        </p:sp>
        <p:sp>
          <p:nvSpPr>
            <p:cNvPr id="42" name="CaixaDeTexto 41">
              <a:extLst>
                <a:ext uri="{FF2B5EF4-FFF2-40B4-BE49-F238E27FC236}">
                  <a16:creationId xmlns:a16="http://schemas.microsoft.com/office/drawing/2014/main" id="{A3EA5904-E4E9-C18E-93DA-0B2F47E1D26A}"/>
                </a:ext>
              </a:extLst>
            </p:cNvPr>
            <p:cNvSpPr txBox="1"/>
            <p:nvPr/>
          </p:nvSpPr>
          <p:spPr>
            <a:xfrm>
              <a:off x="8566584" y="3743538"/>
              <a:ext cx="1267259" cy="954107"/>
            </a:xfrm>
            <a:prstGeom prst="rect">
              <a:avLst/>
            </a:prstGeom>
            <a:noFill/>
          </p:spPr>
          <p:txBody>
            <a:bodyPr wrap="square" rtlCol="0">
              <a:spAutoFit/>
            </a:bodyPr>
            <a:lstStyle/>
            <a:p>
              <a:r>
                <a:rPr lang="en-US" sz="1400" b="1">
                  <a:solidFill>
                    <a:srgbClr val="097876"/>
                  </a:solidFill>
                </a:rPr>
                <a:t>Composição e Validação da  Lista Final de Temas</a:t>
              </a:r>
              <a:endParaRPr lang="pt-BR" sz="1400" b="1">
                <a:solidFill>
                  <a:srgbClr val="097876"/>
                </a:solidFill>
              </a:endParaRPr>
            </a:p>
          </p:txBody>
        </p:sp>
        <p:cxnSp>
          <p:nvCxnSpPr>
            <p:cNvPr id="43" name="Conector reto 42">
              <a:extLst>
                <a:ext uri="{FF2B5EF4-FFF2-40B4-BE49-F238E27FC236}">
                  <a16:creationId xmlns:a16="http://schemas.microsoft.com/office/drawing/2014/main" id="{7ADEC67F-DF04-1FB3-A0A5-F60C0D9C83F3}"/>
                </a:ext>
              </a:extLst>
            </p:cNvPr>
            <p:cNvCxnSpPr>
              <a:cxnSpLocks/>
            </p:cNvCxnSpPr>
            <p:nvPr/>
          </p:nvCxnSpPr>
          <p:spPr>
            <a:xfrm flipV="1">
              <a:off x="8567770" y="3794326"/>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Círculo: Vazio 43">
              <a:extLst>
                <a:ext uri="{FF2B5EF4-FFF2-40B4-BE49-F238E27FC236}">
                  <a16:creationId xmlns:a16="http://schemas.microsoft.com/office/drawing/2014/main" id="{6293B089-19F5-8A00-32C4-A64699EE5BFC}"/>
                </a:ext>
              </a:extLst>
            </p:cNvPr>
            <p:cNvSpPr/>
            <p:nvPr/>
          </p:nvSpPr>
          <p:spPr>
            <a:xfrm>
              <a:off x="9863909" y="3416106"/>
              <a:ext cx="432079" cy="411982"/>
            </a:xfrm>
            <a:prstGeom prst="donu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5" name="CaixaDeTexto 44">
              <a:extLst>
                <a:ext uri="{FF2B5EF4-FFF2-40B4-BE49-F238E27FC236}">
                  <a16:creationId xmlns:a16="http://schemas.microsoft.com/office/drawing/2014/main" id="{E6551610-4F38-A08D-5673-FED410050396}"/>
                </a:ext>
              </a:extLst>
            </p:cNvPr>
            <p:cNvSpPr txBox="1"/>
            <p:nvPr/>
          </p:nvSpPr>
          <p:spPr>
            <a:xfrm>
              <a:off x="9704082" y="3842561"/>
              <a:ext cx="1054056" cy="338554"/>
            </a:xfrm>
            <a:prstGeom prst="rect">
              <a:avLst/>
            </a:prstGeom>
            <a:noFill/>
          </p:spPr>
          <p:txBody>
            <a:bodyPr wrap="square" rtlCol="0">
              <a:spAutoFit/>
            </a:bodyPr>
            <a:lstStyle/>
            <a:p>
              <a:r>
                <a:rPr lang="en-US" sz="1600" b="1">
                  <a:solidFill>
                    <a:schemeClr val="accent1"/>
                  </a:solidFill>
                </a:rPr>
                <a:t> Dez/25</a:t>
              </a:r>
              <a:endParaRPr lang="pt-BR" sz="1600" b="1">
                <a:solidFill>
                  <a:schemeClr val="accent1"/>
                </a:solidFill>
              </a:endParaRPr>
            </a:p>
          </p:txBody>
        </p:sp>
        <p:cxnSp>
          <p:nvCxnSpPr>
            <p:cNvPr id="46" name="Conector reto 45">
              <a:extLst>
                <a:ext uri="{FF2B5EF4-FFF2-40B4-BE49-F238E27FC236}">
                  <a16:creationId xmlns:a16="http://schemas.microsoft.com/office/drawing/2014/main" id="{367422F2-14FB-1130-C612-23494CAFBAD5}"/>
                </a:ext>
              </a:extLst>
            </p:cNvPr>
            <p:cNvCxnSpPr>
              <a:cxnSpLocks/>
            </p:cNvCxnSpPr>
            <p:nvPr/>
          </p:nvCxnSpPr>
          <p:spPr>
            <a:xfrm flipV="1">
              <a:off x="10070116" y="2611863"/>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CaixaDeTexto 46">
              <a:extLst>
                <a:ext uri="{FF2B5EF4-FFF2-40B4-BE49-F238E27FC236}">
                  <a16:creationId xmlns:a16="http://schemas.microsoft.com/office/drawing/2014/main" id="{BA731C9B-3F8D-F3FB-5641-C4B47D56B567}"/>
                </a:ext>
              </a:extLst>
            </p:cNvPr>
            <p:cNvSpPr txBox="1"/>
            <p:nvPr/>
          </p:nvSpPr>
          <p:spPr>
            <a:xfrm>
              <a:off x="10098726" y="2495370"/>
              <a:ext cx="1267259" cy="954107"/>
            </a:xfrm>
            <a:prstGeom prst="rect">
              <a:avLst/>
            </a:prstGeom>
            <a:noFill/>
          </p:spPr>
          <p:txBody>
            <a:bodyPr wrap="square" rtlCol="0">
              <a:spAutoFit/>
            </a:bodyPr>
            <a:lstStyle/>
            <a:p>
              <a:r>
                <a:rPr lang="en-US" sz="1400" b="1">
                  <a:solidFill>
                    <a:srgbClr val="097876"/>
                  </a:solidFill>
                </a:rPr>
                <a:t>Deliberação da Agenda pela Diretoria Colegiada</a:t>
              </a:r>
              <a:endParaRPr lang="pt-BR" sz="1400" b="1">
                <a:solidFill>
                  <a:srgbClr val="097876"/>
                </a:solidFill>
              </a:endParaRPr>
            </a:p>
          </p:txBody>
        </p:sp>
        <p:sp>
          <p:nvSpPr>
            <p:cNvPr id="5" name="CaixaDeTexto 4">
              <a:extLst>
                <a:ext uri="{FF2B5EF4-FFF2-40B4-BE49-F238E27FC236}">
                  <a16:creationId xmlns:a16="http://schemas.microsoft.com/office/drawing/2014/main" id="{B529740E-9867-2E76-471D-7EA9C6873EBF}"/>
                </a:ext>
              </a:extLst>
            </p:cNvPr>
            <p:cNvSpPr txBox="1"/>
            <p:nvPr/>
          </p:nvSpPr>
          <p:spPr>
            <a:xfrm>
              <a:off x="1187514" y="5274011"/>
              <a:ext cx="1193510" cy="369332"/>
            </a:xfrm>
            <a:prstGeom prst="rect">
              <a:avLst/>
            </a:prstGeom>
            <a:noFill/>
          </p:spPr>
          <p:txBody>
            <a:bodyPr wrap="square" rtlCol="0">
              <a:spAutoFit/>
            </a:bodyPr>
            <a:lstStyle/>
            <a:p>
              <a:r>
                <a:rPr lang="pt-BR" b="1">
                  <a:solidFill>
                    <a:schemeClr val="accent1"/>
                  </a:solidFill>
                </a:rPr>
                <a:t>1</a:t>
              </a:r>
              <a:r>
                <a:rPr lang="pt-BR" b="1">
                  <a:solidFill>
                    <a:schemeClr val="accent1"/>
                  </a:solidFill>
                  <a:ea typeface="Calibri"/>
                  <a:cs typeface="Calibri"/>
                </a:rPr>
                <a:t>ª </a:t>
              </a:r>
              <a:r>
                <a:rPr lang="pt-BR" b="1">
                  <a:solidFill>
                    <a:schemeClr val="accent1"/>
                  </a:solidFill>
                </a:rPr>
                <a:t>etapa</a:t>
              </a:r>
            </a:p>
          </p:txBody>
        </p:sp>
        <p:pic>
          <p:nvPicPr>
            <p:cNvPr id="10" name="Gráfico 9" descr="Selo Tick1 com preenchimento sólido">
              <a:extLst>
                <a:ext uri="{FF2B5EF4-FFF2-40B4-BE49-F238E27FC236}">
                  <a16:creationId xmlns:a16="http://schemas.microsoft.com/office/drawing/2014/main" id="{76AC70B7-DB25-0F8E-F288-8166F64926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9775" y="4008604"/>
              <a:ext cx="358488" cy="358488"/>
            </a:xfrm>
            <a:prstGeom prst="rect">
              <a:avLst/>
            </a:prstGeom>
          </p:spPr>
        </p:pic>
        <p:sp>
          <p:nvSpPr>
            <p:cNvPr id="16" name="CaixaDeTexto 15">
              <a:extLst>
                <a:ext uri="{FF2B5EF4-FFF2-40B4-BE49-F238E27FC236}">
                  <a16:creationId xmlns:a16="http://schemas.microsoft.com/office/drawing/2014/main" id="{5AFC9ED4-A9E4-D43C-5C0E-F37ECCD36A35}"/>
                </a:ext>
              </a:extLst>
            </p:cNvPr>
            <p:cNvSpPr txBox="1"/>
            <p:nvPr/>
          </p:nvSpPr>
          <p:spPr>
            <a:xfrm>
              <a:off x="4210923" y="5269916"/>
              <a:ext cx="1193510" cy="369332"/>
            </a:xfrm>
            <a:prstGeom prst="rect">
              <a:avLst/>
            </a:prstGeom>
            <a:noFill/>
          </p:spPr>
          <p:txBody>
            <a:bodyPr wrap="square" rtlCol="0">
              <a:spAutoFit/>
            </a:bodyPr>
            <a:lstStyle>
              <a:defPPr>
                <a:defRPr lang="pt-BR"/>
              </a:defPPr>
              <a:lvl1pPr>
                <a:defRPr b="1">
                  <a:solidFill>
                    <a:schemeClr val="accent1"/>
                  </a:solidFill>
                </a:defRPr>
              </a:lvl1pPr>
            </a:lstStyle>
            <a:p>
              <a:r>
                <a:rPr lang="pt-BR"/>
                <a:t>2ª etapa</a:t>
              </a:r>
            </a:p>
          </p:txBody>
        </p:sp>
        <p:sp>
          <p:nvSpPr>
            <p:cNvPr id="17" name="CaixaDeTexto 16">
              <a:extLst>
                <a:ext uri="{FF2B5EF4-FFF2-40B4-BE49-F238E27FC236}">
                  <a16:creationId xmlns:a16="http://schemas.microsoft.com/office/drawing/2014/main" id="{E9A0E9E7-1E60-8C00-D7F1-94C117E68F59}"/>
                </a:ext>
              </a:extLst>
            </p:cNvPr>
            <p:cNvSpPr txBox="1"/>
            <p:nvPr/>
          </p:nvSpPr>
          <p:spPr>
            <a:xfrm>
              <a:off x="7690542" y="5269916"/>
              <a:ext cx="1193510" cy="369332"/>
            </a:xfrm>
            <a:prstGeom prst="rect">
              <a:avLst/>
            </a:prstGeom>
            <a:noFill/>
          </p:spPr>
          <p:txBody>
            <a:bodyPr wrap="square" rtlCol="0">
              <a:spAutoFit/>
            </a:bodyPr>
            <a:lstStyle/>
            <a:p>
              <a:r>
                <a:rPr lang="pt-BR" b="1">
                  <a:solidFill>
                    <a:schemeClr val="accent1"/>
                  </a:solidFill>
                </a:rPr>
                <a:t>3</a:t>
              </a:r>
              <a:r>
                <a:rPr lang="pt-BR" b="1">
                  <a:solidFill>
                    <a:schemeClr val="accent1"/>
                  </a:solidFill>
                  <a:ea typeface="Calibri"/>
                  <a:cs typeface="Calibri"/>
                </a:rPr>
                <a:t>ª </a:t>
              </a:r>
              <a:r>
                <a:rPr lang="pt-BR" b="1">
                  <a:solidFill>
                    <a:schemeClr val="accent1"/>
                  </a:solidFill>
                </a:rPr>
                <a:t>etapa</a:t>
              </a:r>
            </a:p>
          </p:txBody>
        </p:sp>
        <p:sp>
          <p:nvSpPr>
            <p:cNvPr id="23" name="CaixaDeTexto 22">
              <a:extLst>
                <a:ext uri="{FF2B5EF4-FFF2-40B4-BE49-F238E27FC236}">
                  <a16:creationId xmlns:a16="http://schemas.microsoft.com/office/drawing/2014/main" id="{31F402E1-DFAE-F89B-7A19-219B51C6B80F}"/>
                </a:ext>
              </a:extLst>
            </p:cNvPr>
            <p:cNvSpPr txBox="1"/>
            <p:nvPr/>
          </p:nvSpPr>
          <p:spPr>
            <a:xfrm>
              <a:off x="10231110" y="5269916"/>
              <a:ext cx="1193510" cy="369332"/>
            </a:xfrm>
            <a:prstGeom prst="rect">
              <a:avLst/>
            </a:prstGeom>
            <a:noFill/>
          </p:spPr>
          <p:txBody>
            <a:bodyPr wrap="square" rtlCol="0">
              <a:spAutoFit/>
            </a:bodyPr>
            <a:lstStyle/>
            <a:p>
              <a:r>
                <a:rPr lang="pt-BR" b="1">
                  <a:solidFill>
                    <a:schemeClr val="accent1"/>
                  </a:solidFill>
                </a:rPr>
                <a:t>4</a:t>
              </a:r>
              <a:r>
                <a:rPr lang="pt-BR" b="1">
                  <a:solidFill>
                    <a:schemeClr val="accent1"/>
                  </a:solidFill>
                  <a:ea typeface="Calibri"/>
                  <a:cs typeface="Calibri"/>
                </a:rPr>
                <a:t>ª </a:t>
              </a:r>
              <a:r>
                <a:rPr lang="pt-BR" b="1">
                  <a:solidFill>
                    <a:schemeClr val="accent1"/>
                  </a:solidFill>
                </a:rPr>
                <a:t>etapa</a:t>
              </a:r>
            </a:p>
          </p:txBody>
        </p:sp>
        <p:cxnSp>
          <p:nvCxnSpPr>
            <p:cNvPr id="27" name="Conector reto 26">
              <a:extLst>
                <a:ext uri="{FF2B5EF4-FFF2-40B4-BE49-F238E27FC236}">
                  <a16:creationId xmlns:a16="http://schemas.microsoft.com/office/drawing/2014/main" id="{2A1BBAC5-53FB-4F16-3D2E-3EEB72A2FAB6}"/>
                </a:ext>
              </a:extLst>
            </p:cNvPr>
            <p:cNvCxnSpPr>
              <a:cxnSpLocks/>
            </p:cNvCxnSpPr>
            <p:nvPr/>
          </p:nvCxnSpPr>
          <p:spPr>
            <a:xfrm>
              <a:off x="2892429" y="205670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id="{7550626A-03D8-9553-D9F5-F49D33280A4E}"/>
                </a:ext>
              </a:extLst>
            </p:cNvPr>
            <p:cNvCxnSpPr>
              <a:cxnSpLocks/>
            </p:cNvCxnSpPr>
            <p:nvPr/>
          </p:nvCxnSpPr>
          <p:spPr>
            <a:xfrm>
              <a:off x="6621387" y="2031791"/>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82DFD6EA-4FD6-D2F3-6C0A-17D180893474}"/>
                </a:ext>
              </a:extLst>
            </p:cNvPr>
            <p:cNvCxnSpPr>
              <a:cxnSpLocks/>
            </p:cNvCxnSpPr>
            <p:nvPr/>
          </p:nvCxnSpPr>
          <p:spPr>
            <a:xfrm>
              <a:off x="9758803" y="210192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62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D3A7F-D98E-A842-067D-350448F70AE2}"/>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70245D3D-D95C-570B-890E-E3F854EF9574}"/>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87E40E94-CE31-DF0B-7AFE-8857170C5E8B}"/>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A225EFD1-CCB3-46B7-6CE1-A4090D540E0A}"/>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CRONOGRAMA DE CONSTRUÇÃO DA AGENDA 2026-2027</a:t>
            </a:r>
            <a:endParaRPr lang="pt-BR" sz="2800" b="1">
              <a:highlight>
                <a:srgbClr val="FFFF00"/>
              </a:highlight>
            </a:endParaRPr>
          </a:p>
        </p:txBody>
      </p:sp>
      <p:pic>
        <p:nvPicPr>
          <p:cNvPr id="40" name="Imagem 39">
            <a:extLst>
              <a:ext uri="{FF2B5EF4-FFF2-40B4-BE49-F238E27FC236}">
                <a16:creationId xmlns:a16="http://schemas.microsoft.com/office/drawing/2014/main" id="{76599BC3-935B-10A9-76CA-BDAAB8FE9700}"/>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3" name="Imagem 2">
            <a:extLst>
              <a:ext uri="{FF2B5EF4-FFF2-40B4-BE49-F238E27FC236}">
                <a16:creationId xmlns:a16="http://schemas.microsoft.com/office/drawing/2014/main" id="{C8703C7C-A636-5891-C931-82D2621C8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sp>
        <p:nvSpPr>
          <p:cNvPr id="2" name="Seta: para a Direita 1">
            <a:extLst>
              <a:ext uri="{FF2B5EF4-FFF2-40B4-BE49-F238E27FC236}">
                <a16:creationId xmlns:a16="http://schemas.microsoft.com/office/drawing/2014/main" id="{233EF5F2-EA2F-1528-B112-CE8CCEC41C20}"/>
              </a:ext>
            </a:extLst>
          </p:cNvPr>
          <p:cNvSpPr/>
          <p:nvPr/>
        </p:nvSpPr>
        <p:spPr>
          <a:xfrm>
            <a:off x="725606" y="3264912"/>
            <a:ext cx="11002945" cy="663191"/>
          </a:xfrm>
          <a:prstGeom prst="rightArrow">
            <a:avLst/>
          </a:prstGeom>
          <a:solidFill>
            <a:srgbClr val="008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írculo: Vazio 3">
            <a:extLst>
              <a:ext uri="{FF2B5EF4-FFF2-40B4-BE49-F238E27FC236}">
                <a16:creationId xmlns:a16="http://schemas.microsoft.com/office/drawing/2014/main" id="{9552D3E5-3CE6-0EDD-01A8-64AF553E93FB}"/>
              </a:ext>
            </a:extLst>
          </p:cNvPr>
          <p:cNvSpPr/>
          <p:nvPr/>
        </p:nvSpPr>
        <p:spPr>
          <a:xfrm>
            <a:off x="628044" y="3390516"/>
            <a:ext cx="432079" cy="411982"/>
          </a:xfrm>
          <a:prstGeom prst="don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írculo: Vazio 5">
            <a:extLst>
              <a:ext uri="{FF2B5EF4-FFF2-40B4-BE49-F238E27FC236}">
                <a16:creationId xmlns:a16="http://schemas.microsoft.com/office/drawing/2014/main" id="{1A121CDE-CD48-A5C4-9377-10F740B60451}"/>
              </a:ext>
            </a:extLst>
          </p:cNvPr>
          <p:cNvSpPr/>
          <p:nvPr/>
        </p:nvSpPr>
        <p:spPr>
          <a:xfrm>
            <a:off x="2320833" y="3400988"/>
            <a:ext cx="432079" cy="411982"/>
          </a:xfrm>
          <a:prstGeom prst="donu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írculo: Vazio 6">
            <a:extLst>
              <a:ext uri="{FF2B5EF4-FFF2-40B4-BE49-F238E27FC236}">
                <a16:creationId xmlns:a16="http://schemas.microsoft.com/office/drawing/2014/main" id="{FC5B9C1F-0D5E-236D-57C5-0ED81BE97719}"/>
              </a:ext>
            </a:extLst>
          </p:cNvPr>
          <p:cNvSpPr/>
          <p:nvPr/>
        </p:nvSpPr>
        <p:spPr>
          <a:xfrm>
            <a:off x="5162036" y="3417223"/>
            <a:ext cx="432079" cy="411982"/>
          </a:xfrm>
          <a:prstGeom prst="donu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Círculo: Vazio 7">
            <a:extLst>
              <a:ext uri="{FF2B5EF4-FFF2-40B4-BE49-F238E27FC236}">
                <a16:creationId xmlns:a16="http://schemas.microsoft.com/office/drawing/2014/main" id="{F0EDF572-1BF4-2290-DF17-14B7016D21A1}"/>
              </a:ext>
            </a:extLst>
          </p:cNvPr>
          <p:cNvSpPr/>
          <p:nvPr/>
        </p:nvSpPr>
        <p:spPr>
          <a:xfrm>
            <a:off x="3600783" y="3417223"/>
            <a:ext cx="432079" cy="411982"/>
          </a:xfrm>
          <a:prstGeom prst="donu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írculo: Vazio 8">
            <a:extLst>
              <a:ext uri="{FF2B5EF4-FFF2-40B4-BE49-F238E27FC236}">
                <a16:creationId xmlns:a16="http://schemas.microsoft.com/office/drawing/2014/main" id="{63C71CBA-AA05-EEEC-FE82-082276E548D6}"/>
              </a:ext>
            </a:extLst>
          </p:cNvPr>
          <p:cNvSpPr/>
          <p:nvPr/>
        </p:nvSpPr>
        <p:spPr>
          <a:xfrm>
            <a:off x="6772289" y="3417223"/>
            <a:ext cx="432079" cy="411982"/>
          </a:xfrm>
          <a:prstGeom prst="donu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2" name="Conector reto 11">
            <a:extLst>
              <a:ext uri="{FF2B5EF4-FFF2-40B4-BE49-F238E27FC236}">
                <a16:creationId xmlns:a16="http://schemas.microsoft.com/office/drawing/2014/main" id="{98B30C08-295A-3516-1CAB-05587FCB71E4}"/>
              </a:ext>
            </a:extLst>
          </p:cNvPr>
          <p:cNvCxnSpPr>
            <a:cxnSpLocks/>
          </p:cNvCxnSpPr>
          <p:nvPr/>
        </p:nvCxnSpPr>
        <p:spPr>
          <a:xfrm flipV="1">
            <a:off x="834252" y="2560675"/>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5C92F83B-E86F-DEAA-E2FA-3F686F3E61BE}"/>
              </a:ext>
            </a:extLst>
          </p:cNvPr>
          <p:cNvSpPr txBox="1"/>
          <p:nvPr/>
        </p:nvSpPr>
        <p:spPr>
          <a:xfrm>
            <a:off x="463450" y="3842561"/>
            <a:ext cx="880905" cy="338554"/>
          </a:xfrm>
          <a:prstGeom prst="rect">
            <a:avLst/>
          </a:prstGeom>
          <a:noFill/>
        </p:spPr>
        <p:txBody>
          <a:bodyPr wrap="square" rtlCol="0">
            <a:spAutoFit/>
          </a:bodyPr>
          <a:lstStyle/>
          <a:p>
            <a:r>
              <a:rPr lang="en-US" sz="1600" b="1">
                <a:solidFill>
                  <a:schemeClr val="bg1">
                    <a:lumMod val="85000"/>
                  </a:schemeClr>
                </a:solidFill>
              </a:rPr>
              <a:t>Jun/25</a:t>
            </a:r>
            <a:endParaRPr lang="pt-BR" sz="1600" b="1">
              <a:solidFill>
                <a:schemeClr val="bg1">
                  <a:lumMod val="85000"/>
                </a:schemeClr>
              </a:solidFill>
            </a:endParaRPr>
          </a:p>
        </p:txBody>
      </p:sp>
      <p:sp>
        <p:nvSpPr>
          <p:cNvPr id="14" name="CaixaDeTexto 13">
            <a:extLst>
              <a:ext uri="{FF2B5EF4-FFF2-40B4-BE49-F238E27FC236}">
                <a16:creationId xmlns:a16="http://schemas.microsoft.com/office/drawing/2014/main" id="{6F0F36C8-CD73-14D2-3C63-6DBF188D4923}"/>
              </a:ext>
            </a:extLst>
          </p:cNvPr>
          <p:cNvSpPr txBox="1"/>
          <p:nvPr/>
        </p:nvSpPr>
        <p:spPr>
          <a:xfrm>
            <a:off x="855047" y="2479000"/>
            <a:ext cx="1532084" cy="954107"/>
          </a:xfrm>
          <a:prstGeom prst="rect">
            <a:avLst/>
          </a:prstGeom>
          <a:noFill/>
        </p:spPr>
        <p:txBody>
          <a:bodyPr wrap="square" rtlCol="0">
            <a:spAutoFit/>
          </a:bodyPr>
          <a:lstStyle/>
          <a:p>
            <a:r>
              <a:rPr lang="en-US" sz="1400" b="1">
                <a:solidFill>
                  <a:schemeClr val="bg1">
                    <a:lumMod val="85000"/>
                  </a:schemeClr>
                </a:solidFill>
              </a:rPr>
              <a:t>Realização de atividades prévias para iniciar a construção da AR</a:t>
            </a:r>
          </a:p>
        </p:txBody>
      </p:sp>
      <p:sp>
        <p:nvSpPr>
          <p:cNvPr id="15" name="CaixaDeTexto 14">
            <a:extLst>
              <a:ext uri="{FF2B5EF4-FFF2-40B4-BE49-F238E27FC236}">
                <a16:creationId xmlns:a16="http://schemas.microsoft.com/office/drawing/2014/main" id="{91DFBEAA-23FD-5882-F2BF-D67A42D04A81}"/>
              </a:ext>
            </a:extLst>
          </p:cNvPr>
          <p:cNvSpPr txBox="1"/>
          <p:nvPr/>
        </p:nvSpPr>
        <p:spPr>
          <a:xfrm>
            <a:off x="2163177" y="3010816"/>
            <a:ext cx="880905" cy="338554"/>
          </a:xfrm>
          <a:prstGeom prst="rect">
            <a:avLst/>
          </a:prstGeom>
          <a:noFill/>
        </p:spPr>
        <p:txBody>
          <a:bodyPr wrap="square" rtlCol="0">
            <a:spAutoFit/>
          </a:bodyPr>
          <a:lstStyle/>
          <a:p>
            <a:r>
              <a:rPr lang="en-US" sz="1600" b="1">
                <a:solidFill>
                  <a:schemeClr val="accent1"/>
                </a:solidFill>
              </a:rPr>
              <a:t>Jul/25</a:t>
            </a:r>
            <a:endParaRPr lang="pt-BR" sz="1600" b="1">
              <a:solidFill>
                <a:schemeClr val="accent1"/>
              </a:solidFill>
            </a:endParaRPr>
          </a:p>
        </p:txBody>
      </p:sp>
      <p:sp>
        <p:nvSpPr>
          <p:cNvPr id="18" name="CaixaDeTexto 17">
            <a:extLst>
              <a:ext uri="{FF2B5EF4-FFF2-40B4-BE49-F238E27FC236}">
                <a16:creationId xmlns:a16="http://schemas.microsoft.com/office/drawing/2014/main" id="{D58D5C30-66B8-8AB6-57FE-03C1B72F3F6E}"/>
              </a:ext>
            </a:extLst>
          </p:cNvPr>
          <p:cNvSpPr txBox="1"/>
          <p:nvPr/>
        </p:nvSpPr>
        <p:spPr>
          <a:xfrm>
            <a:off x="1490533" y="3769168"/>
            <a:ext cx="1068442" cy="954107"/>
          </a:xfrm>
          <a:prstGeom prst="rect">
            <a:avLst/>
          </a:prstGeom>
          <a:noFill/>
        </p:spPr>
        <p:txBody>
          <a:bodyPr wrap="square" rtlCol="0">
            <a:spAutoFit/>
          </a:bodyPr>
          <a:lstStyle/>
          <a:p>
            <a:pPr algn="r"/>
            <a:r>
              <a:rPr lang="en-US" sz="1400" b="1">
                <a:solidFill>
                  <a:srgbClr val="097876"/>
                </a:solidFill>
              </a:rPr>
              <a:t>Elaboração da Lista Preliminar de Temas</a:t>
            </a:r>
            <a:endParaRPr lang="pt-BR" sz="1400" b="1">
              <a:solidFill>
                <a:srgbClr val="097876"/>
              </a:solidFill>
            </a:endParaRPr>
          </a:p>
        </p:txBody>
      </p:sp>
      <p:sp>
        <p:nvSpPr>
          <p:cNvPr id="19" name="Círculo: Vazio 18">
            <a:extLst>
              <a:ext uri="{FF2B5EF4-FFF2-40B4-BE49-F238E27FC236}">
                <a16:creationId xmlns:a16="http://schemas.microsoft.com/office/drawing/2014/main" id="{9A6FDCC8-0981-C65A-61A4-E0F75026B134}"/>
              </a:ext>
            </a:extLst>
          </p:cNvPr>
          <p:cNvSpPr/>
          <p:nvPr/>
        </p:nvSpPr>
        <p:spPr>
          <a:xfrm>
            <a:off x="8492642" y="3400988"/>
            <a:ext cx="432079" cy="411982"/>
          </a:xfrm>
          <a:prstGeom prst="donu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aixaDeTexto 19">
            <a:extLst>
              <a:ext uri="{FF2B5EF4-FFF2-40B4-BE49-F238E27FC236}">
                <a16:creationId xmlns:a16="http://schemas.microsoft.com/office/drawing/2014/main" id="{93679AAC-0440-74B4-1692-CC3C8B334011}"/>
              </a:ext>
            </a:extLst>
          </p:cNvPr>
          <p:cNvSpPr txBox="1"/>
          <p:nvPr/>
        </p:nvSpPr>
        <p:spPr>
          <a:xfrm>
            <a:off x="3061272" y="3811911"/>
            <a:ext cx="1539107" cy="584775"/>
          </a:xfrm>
          <a:prstGeom prst="rect">
            <a:avLst/>
          </a:prstGeom>
          <a:noFill/>
        </p:spPr>
        <p:txBody>
          <a:bodyPr wrap="square" rtlCol="0">
            <a:spAutoFit/>
          </a:bodyPr>
          <a:lstStyle>
            <a:defPPr>
              <a:defRPr lang="pt-BR"/>
            </a:defPPr>
            <a:lvl1pPr>
              <a:defRPr sz="1600" b="1">
                <a:solidFill>
                  <a:schemeClr val="accent1"/>
                </a:solidFill>
              </a:defRPr>
            </a:lvl1pPr>
          </a:lstStyle>
          <a:p>
            <a:pPr algn="ctr"/>
            <a:r>
              <a:rPr lang="en-US">
                <a:solidFill>
                  <a:schemeClr val="bg1">
                    <a:lumMod val="85000"/>
                  </a:schemeClr>
                </a:solidFill>
              </a:rPr>
              <a:t>15 Ago/25 a 15 Set/25 (30 dias)</a:t>
            </a:r>
            <a:endParaRPr lang="pt-BR">
              <a:solidFill>
                <a:schemeClr val="bg1">
                  <a:lumMod val="85000"/>
                </a:schemeClr>
              </a:solidFill>
            </a:endParaRPr>
          </a:p>
        </p:txBody>
      </p:sp>
      <p:sp>
        <p:nvSpPr>
          <p:cNvPr id="22" name="CaixaDeTexto 21">
            <a:extLst>
              <a:ext uri="{FF2B5EF4-FFF2-40B4-BE49-F238E27FC236}">
                <a16:creationId xmlns:a16="http://schemas.microsoft.com/office/drawing/2014/main" id="{4F80E5C1-4B1D-4601-DC3A-008566A308A6}"/>
              </a:ext>
            </a:extLst>
          </p:cNvPr>
          <p:cNvSpPr txBox="1"/>
          <p:nvPr/>
        </p:nvSpPr>
        <p:spPr>
          <a:xfrm>
            <a:off x="3874345" y="2487597"/>
            <a:ext cx="1068442" cy="954107"/>
          </a:xfrm>
          <a:prstGeom prst="rect">
            <a:avLst/>
          </a:prstGeom>
          <a:noFill/>
        </p:spPr>
        <p:txBody>
          <a:bodyPr wrap="square" rtlCol="0">
            <a:spAutoFit/>
          </a:bodyPr>
          <a:lstStyle/>
          <a:p>
            <a:r>
              <a:rPr lang="en-US" sz="1400" b="1">
                <a:solidFill>
                  <a:schemeClr val="bg1">
                    <a:lumMod val="85000"/>
                  </a:schemeClr>
                </a:solidFill>
              </a:rPr>
              <a:t>Realização de consulta à Sociedade e ao SNVS</a:t>
            </a:r>
            <a:endParaRPr lang="pt-BR" sz="1400" b="1">
              <a:solidFill>
                <a:schemeClr val="bg1">
                  <a:lumMod val="85000"/>
                </a:schemeClr>
              </a:solidFill>
            </a:endParaRPr>
          </a:p>
        </p:txBody>
      </p:sp>
      <p:cxnSp>
        <p:nvCxnSpPr>
          <p:cNvPr id="24" name="Conector reto 23">
            <a:extLst>
              <a:ext uri="{FF2B5EF4-FFF2-40B4-BE49-F238E27FC236}">
                <a16:creationId xmlns:a16="http://schemas.microsoft.com/office/drawing/2014/main" id="{82558886-2D19-1B3D-992F-2B7647C70179}"/>
              </a:ext>
            </a:extLst>
          </p:cNvPr>
          <p:cNvCxnSpPr>
            <a:cxnSpLocks/>
          </p:cNvCxnSpPr>
          <p:nvPr/>
        </p:nvCxnSpPr>
        <p:spPr>
          <a:xfrm flipV="1">
            <a:off x="2525555" y="3769168"/>
            <a:ext cx="0" cy="8298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67F8B456-2E53-C703-DDE5-D2215BBB0736}"/>
              </a:ext>
            </a:extLst>
          </p:cNvPr>
          <p:cNvCxnSpPr>
            <a:cxnSpLocks/>
          </p:cNvCxnSpPr>
          <p:nvPr/>
        </p:nvCxnSpPr>
        <p:spPr>
          <a:xfrm flipV="1">
            <a:off x="3810345" y="2635065"/>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9" name="Gráfico 28" descr="Selo Tick1 com preenchimento sólido">
            <a:extLst>
              <a:ext uri="{FF2B5EF4-FFF2-40B4-BE49-F238E27FC236}">
                <a16:creationId xmlns:a16="http://schemas.microsoft.com/office/drawing/2014/main" id="{9E72AD91-F758-2C25-C396-D9F4F53951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669" y="2883598"/>
            <a:ext cx="358488" cy="358488"/>
          </a:xfrm>
          <a:prstGeom prst="rect">
            <a:avLst/>
          </a:prstGeom>
        </p:spPr>
      </p:pic>
      <p:sp>
        <p:nvSpPr>
          <p:cNvPr id="32" name="Seta: para Baixo 31">
            <a:extLst>
              <a:ext uri="{FF2B5EF4-FFF2-40B4-BE49-F238E27FC236}">
                <a16:creationId xmlns:a16="http://schemas.microsoft.com/office/drawing/2014/main" id="{EEC5DAF5-6037-3DCC-04EE-65D1D0161F21}"/>
              </a:ext>
            </a:extLst>
          </p:cNvPr>
          <p:cNvSpPr/>
          <p:nvPr/>
        </p:nvSpPr>
        <p:spPr>
          <a:xfrm rot="10800000">
            <a:off x="4110817" y="4362565"/>
            <a:ext cx="336228" cy="472888"/>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B7B557F6-392A-F2EF-FE77-5D52965CD995}"/>
              </a:ext>
            </a:extLst>
          </p:cNvPr>
          <p:cNvSpPr txBox="1"/>
          <p:nvPr/>
        </p:nvSpPr>
        <p:spPr>
          <a:xfrm>
            <a:off x="5066796" y="2994090"/>
            <a:ext cx="880905" cy="338554"/>
          </a:xfrm>
          <a:prstGeom prst="rect">
            <a:avLst/>
          </a:prstGeom>
          <a:noFill/>
        </p:spPr>
        <p:txBody>
          <a:bodyPr wrap="square" rtlCol="0">
            <a:spAutoFit/>
          </a:bodyPr>
          <a:lstStyle/>
          <a:p>
            <a:r>
              <a:rPr lang="en-US" sz="1600" b="1">
                <a:solidFill>
                  <a:schemeClr val="bg1">
                    <a:lumMod val="85000"/>
                  </a:schemeClr>
                </a:solidFill>
              </a:rPr>
              <a:t>Set/25</a:t>
            </a:r>
            <a:endParaRPr lang="pt-BR" sz="1600" b="1">
              <a:solidFill>
                <a:schemeClr val="bg1">
                  <a:lumMod val="85000"/>
                </a:schemeClr>
              </a:solidFill>
            </a:endParaRPr>
          </a:p>
        </p:txBody>
      </p:sp>
      <p:cxnSp>
        <p:nvCxnSpPr>
          <p:cNvPr id="34" name="Conector reto 33">
            <a:extLst>
              <a:ext uri="{FF2B5EF4-FFF2-40B4-BE49-F238E27FC236}">
                <a16:creationId xmlns:a16="http://schemas.microsoft.com/office/drawing/2014/main" id="{E4EFB16C-6336-3D11-3E65-1EF8673E8283}"/>
              </a:ext>
            </a:extLst>
          </p:cNvPr>
          <p:cNvCxnSpPr>
            <a:cxnSpLocks/>
          </p:cNvCxnSpPr>
          <p:nvPr/>
        </p:nvCxnSpPr>
        <p:spPr>
          <a:xfrm flipV="1">
            <a:off x="5378075" y="3813402"/>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B890A2FF-F34F-03D5-5982-0B9F2266AD87}"/>
              </a:ext>
            </a:extLst>
          </p:cNvPr>
          <p:cNvSpPr txBox="1"/>
          <p:nvPr/>
        </p:nvSpPr>
        <p:spPr>
          <a:xfrm>
            <a:off x="5433374" y="3970627"/>
            <a:ext cx="1458467" cy="738664"/>
          </a:xfrm>
          <a:prstGeom prst="rect">
            <a:avLst/>
          </a:prstGeom>
          <a:noFill/>
        </p:spPr>
        <p:txBody>
          <a:bodyPr wrap="square" rtlCol="0">
            <a:spAutoFit/>
          </a:bodyPr>
          <a:lstStyle/>
          <a:p>
            <a:r>
              <a:rPr lang="en-US" sz="1400" b="1">
                <a:solidFill>
                  <a:schemeClr val="bg1">
                    <a:lumMod val="85000"/>
                  </a:schemeClr>
                </a:solidFill>
              </a:rPr>
              <a:t>Consolidação</a:t>
            </a:r>
          </a:p>
          <a:p>
            <a:r>
              <a:rPr lang="en-US" sz="1400" b="1">
                <a:solidFill>
                  <a:schemeClr val="bg1">
                    <a:lumMod val="85000"/>
                  </a:schemeClr>
                </a:solidFill>
              </a:rPr>
              <a:t> das contribuições</a:t>
            </a:r>
            <a:endParaRPr lang="pt-BR" sz="1400" b="1">
              <a:solidFill>
                <a:schemeClr val="bg1">
                  <a:lumMod val="85000"/>
                </a:schemeClr>
              </a:solidFill>
            </a:endParaRPr>
          </a:p>
        </p:txBody>
      </p:sp>
      <p:cxnSp>
        <p:nvCxnSpPr>
          <p:cNvPr id="36" name="Conector reto 35">
            <a:extLst>
              <a:ext uri="{FF2B5EF4-FFF2-40B4-BE49-F238E27FC236}">
                <a16:creationId xmlns:a16="http://schemas.microsoft.com/office/drawing/2014/main" id="{69953077-FB9D-5638-388B-C5D7E363171B}"/>
              </a:ext>
            </a:extLst>
          </p:cNvPr>
          <p:cNvCxnSpPr>
            <a:cxnSpLocks/>
          </p:cNvCxnSpPr>
          <p:nvPr/>
        </p:nvCxnSpPr>
        <p:spPr>
          <a:xfrm flipV="1">
            <a:off x="6970819" y="2604921"/>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90F62C75-14BD-81CF-8329-C5E7F8E690DA}"/>
              </a:ext>
            </a:extLst>
          </p:cNvPr>
          <p:cNvSpPr txBox="1"/>
          <p:nvPr/>
        </p:nvSpPr>
        <p:spPr>
          <a:xfrm>
            <a:off x="6734782" y="3832854"/>
            <a:ext cx="880905" cy="338554"/>
          </a:xfrm>
          <a:prstGeom prst="rect">
            <a:avLst/>
          </a:prstGeom>
          <a:noFill/>
        </p:spPr>
        <p:txBody>
          <a:bodyPr wrap="square" rtlCol="0">
            <a:spAutoFit/>
          </a:bodyPr>
          <a:lstStyle/>
          <a:p>
            <a:r>
              <a:rPr lang="en-US" sz="1600" b="1">
                <a:solidFill>
                  <a:schemeClr val="bg1">
                    <a:lumMod val="85000"/>
                  </a:schemeClr>
                </a:solidFill>
              </a:rPr>
              <a:t>Out/25</a:t>
            </a:r>
            <a:endParaRPr lang="pt-BR" sz="1600" b="1">
              <a:solidFill>
                <a:schemeClr val="bg1">
                  <a:lumMod val="85000"/>
                </a:schemeClr>
              </a:solidFill>
            </a:endParaRPr>
          </a:p>
        </p:txBody>
      </p:sp>
      <p:sp>
        <p:nvSpPr>
          <p:cNvPr id="39" name="CaixaDeTexto 38">
            <a:extLst>
              <a:ext uri="{FF2B5EF4-FFF2-40B4-BE49-F238E27FC236}">
                <a16:creationId xmlns:a16="http://schemas.microsoft.com/office/drawing/2014/main" id="{D99ACB75-84D6-A389-5A62-24E2026AB1B3}"/>
              </a:ext>
            </a:extLst>
          </p:cNvPr>
          <p:cNvSpPr txBox="1"/>
          <p:nvPr/>
        </p:nvSpPr>
        <p:spPr>
          <a:xfrm>
            <a:off x="6961302" y="2487597"/>
            <a:ext cx="1623496" cy="954107"/>
          </a:xfrm>
          <a:prstGeom prst="rect">
            <a:avLst/>
          </a:prstGeom>
          <a:noFill/>
        </p:spPr>
        <p:txBody>
          <a:bodyPr wrap="square" rtlCol="0">
            <a:spAutoFit/>
          </a:bodyPr>
          <a:lstStyle/>
          <a:p>
            <a:r>
              <a:rPr lang="en-US" sz="1400" b="1">
                <a:solidFill>
                  <a:schemeClr val="bg1">
                    <a:lumMod val="85000"/>
                  </a:schemeClr>
                </a:solidFill>
              </a:rPr>
              <a:t>Avaliação das Contribuições, Priorização e Seleção dos Temas</a:t>
            </a:r>
            <a:endParaRPr lang="pt-BR" sz="1400" b="1">
              <a:solidFill>
                <a:schemeClr val="bg1">
                  <a:lumMod val="85000"/>
                </a:schemeClr>
              </a:solidFill>
            </a:endParaRPr>
          </a:p>
        </p:txBody>
      </p:sp>
      <p:sp>
        <p:nvSpPr>
          <p:cNvPr id="41" name="CaixaDeTexto 40">
            <a:extLst>
              <a:ext uri="{FF2B5EF4-FFF2-40B4-BE49-F238E27FC236}">
                <a16:creationId xmlns:a16="http://schemas.microsoft.com/office/drawing/2014/main" id="{EE557D7E-4F39-2E06-B19D-24CB520605B1}"/>
              </a:ext>
            </a:extLst>
          </p:cNvPr>
          <p:cNvSpPr txBox="1"/>
          <p:nvPr/>
        </p:nvSpPr>
        <p:spPr>
          <a:xfrm>
            <a:off x="8418376" y="3060379"/>
            <a:ext cx="880905" cy="338554"/>
          </a:xfrm>
          <a:prstGeom prst="rect">
            <a:avLst/>
          </a:prstGeom>
          <a:noFill/>
        </p:spPr>
        <p:txBody>
          <a:bodyPr wrap="square" rtlCol="0">
            <a:spAutoFit/>
          </a:bodyPr>
          <a:lstStyle/>
          <a:p>
            <a:r>
              <a:rPr lang="en-US" sz="1600" b="1">
                <a:solidFill>
                  <a:schemeClr val="bg1">
                    <a:lumMod val="85000"/>
                  </a:schemeClr>
                </a:solidFill>
              </a:rPr>
              <a:t>Nov/25</a:t>
            </a:r>
            <a:endParaRPr lang="pt-BR" sz="1600" b="1">
              <a:solidFill>
                <a:schemeClr val="bg1">
                  <a:lumMod val="85000"/>
                </a:schemeClr>
              </a:solidFill>
            </a:endParaRPr>
          </a:p>
        </p:txBody>
      </p:sp>
      <p:sp>
        <p:nvSpPr>
          <p:cNvPr id="42" name="CaixaDeTexto 41">
            <a:extLst>
              <a:ext uri="{FF2B5EF4-FFF2-40B4-BE49-F238E27FC236}">
                <a16:creationId xmlns:a16="http://schemas.microsoft.com/office/drawing/2014/main" id="{D0FAC14C-F89E-1DE7-AD70-C574667F5B64}"/>
              </a:ext>
            </a:extLst>
          </p:cNvPr>
          <p:cNvSpPr txBox="1"/>
          <p:nvPr/>
        </p:nvSpPr>
        <p:spPr>
          <a:xfrm>
            <a:off x="8697663" y="3743538"/>
            <a:ext cx="1267259" cy="954107"/>
          </a:xfrm>
          <a:prstGeom prst="rect">
            <a:avLst/>
          </a:prstGeom>
          <a:noFill/>
        </p:spPr>
        <p:txBody>
          <a:bodyPr wrap="square" rtlCol="0">
            <a:spAutoFit/>
          </a:bodyPr>
          <a:lstStyle/>
          <a:p>
            <a:r>
              <a:rPr lang="en-US" sz="1400" b="1">
                <a:solidFill>
                  <a:schemeClr val="bg1">
                    <a:lumMod val="85000"/>
                  </a:schemeClr>
                </a:solidFill>
              </a:rPr>
              <a:t>Composição e Validação da  Lista Final de Temas</a:t>
            </a:r>
            <a:endParaRPr lang="pt-BR" sz="1400" b="1">
              <a:solidFill>
                <a:schemeClr val="bg1">
                  <a:lumMod val="85000"/>
                </a:schemeClr>
              </a:solidFill>
            </a:endParaRPr>
          </a:p>
        </p:txBody>
      </p:sp>
      <p:cxnSp>
        <p:nvCxnSpPr>
          <p:cNvPr id="43" name="Conector reto 42">
            <a:extLst>
              <a:ext uri="{FF2B5EF4-FFF2-40B4-BE49-F238E27FC236}">
                <a16:creationId xmlns:a16="http://schemas.microsoft.com/office/drawing/2014/main" id="{1E16AB11-D289-0E4A-203B-C472925D3A3E}"/>
              </a:ext>
            </a:extLst>
          </p:cNvPr>
          <p:cNvCxnSpPr>
            <a:cxnSpLocks/>
          </p:cNvCxnSpPr>
          <p:nvPr/>
        </p:nvCxnSpPr>
        <p:spPr>
          <a:xfrm flipV="1">
            <a:off x="8698849" y="3794326"/>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Círculo: Vazio 43">
            <a:extLst>
              <a:ext uri="{FF2B5EF4-FFF2-40B4-BE49-F238E27FC236}">
                <a16:creationId xmlns:a16="http://schemas.microsoft.com/office/drawing/2014/main" id="{F4D8B1A5-F1BF-69E8-C564-51FFB70C3D03}"/>
              </a:ext>
            </a:extLst>
          </p:cNvPr>
          <p:cNvSpPr/>
          <p:nvPr/>
        </p:nvSpPr>
        <p:spPr>
          <a:xfrm>
            <a:off x="9994988" y="3416106"/>
            <a:ext cx="432079" cy="411982"/>
          </a:xfrm>
          <a:prstGeom prst="donu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5" name="CaixaDeTexto 44">
            <a:extLst>
              <a:ext uri="{FF2B5EF4-FFF2-40B4-BE49-F238E27FC236}">
                <a16:creationId xmlns:a16="http://schemas.microsoft.com/office/drawing/2014/main" id="{421870D2-4F02-431C-0471-DC548A1CAF30}"/>
              </a:ext>
            </a:extLst>
          </p:cNvPr>
          <p:cNvSpPr txBox="1"/>
          <p:nvPr/>
        </p:nvSpPr>
        <p:spPr>
          <a:xfrm>
            <a:off x="9835161" y="3842561"/>
            <a:ext cx="1054056" cy="338554"/>
          </a:xfrm>
          <a:prstGeom prst="rect">
            <a:avLst/>
          </a:prstGeom>
          <a:noFill/>
        </p:spPr>
        <p:txBody>
          <a:bodyPr wrap="square" rtlCol="0">
            <a:spAutoFit/>
          </a:bodyPr>
          <a:lstStyle/>
          <a:p>
            <a:r>
              <a:rPr lang="en-US" sz="1600" b="1">
                <a:solidFill>
                  <a:schemeClr val="bg1">
                    <a:lumMod val="85000"/>
                  </a:schemeClr>
                </a:solidFill>
              </a:rPr>
              <a:t> Dez/25</a:t>
            </a:r>
            <a:endParaRPr lang="pt-BR" sz="1600" b="1">
              <a:solidFill>
                <a:schemeClr val="bg1">
                  <a:lumMod val="85000"/>
                </a:schemeClr>
              </a:solidFill>
            </a:endParaRPr>
          </a:p>
        </p:txBody>
      </p:sp>
      <p:cxnSp>
        <p:nvCxnSpPr>
          <p:cNvPr id="46" name="Conector reto 45">
            <a:extLst>
              <a:ext uri="{FF2B5EF4-FFF2-40B4-BE49-F238E27FC236}">
                <a16:creationId xmlns:a16="http://schemas.microsoft.com/office/drawing/2014/main" id="{AF597DCB-3041-23E1-BDCC-7E36205B0FBE}"/>
              </a:ext>
            </a:extLst>
          </p:cNvPr>
          <p:cNvCxnSpPr>
            <a:cxnSpLocks/>
          </p:cNvCxnSpPr>
          <p:nvPr/>
        </p:nvCxnSpPr>
        <p:spPr>
          <a:xfrm flipV="1">
            <a:off x="10201195" y="2611863"/>
            <a:ext cx="0" cy="8298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CaixaDeTexto 46">
            <a:extLst>
              <a:ext uri="{FF2B5EF4-FFF2-40B4-BE49-F238E27FC236}">
                <a16:creationId xmlns:a16="http://schemas.microsoft.com/office/drawing/2014/main" id="{D237D6F4-325F-091F-A688-C23D11440B18}"/>
              </a:ext>
            </a:extLst>
          </p:cNvPr>
          <p:cNvSpPr txBox="1"/>
          <p:nvPr/>
        </p:nvSpPr>
        <p:spPr>
          <a:xfrm>
            <a:off x="10229805" y="2495370"/>
            <a:ext cx="1267259" cy="954107"/>
          </a:xfrm>
          <a:prstGeom prst="rect">
            <a:avLst/>
          </a:prstGeom>
          <a:noFill/>
        </p:spPr>
        <p:txBody>
          <a:bodyPr wrap="square" rtlCol="0">
            <a:spAutoFit/>
          </a:bodyPr>
          <a:lstStyle/>
          <a:p>
            <a:r>
              <a:rPr lang="en-US" sz="1400" b="1">
                <a:solidFill>
                  <a:schemeClr val="bg1">
                    <a:lumMod val="85000"/>
                  </a:schemeClr>
                </a:solidFill>
              </a:rPr>
              <a:t>Deliberação da Agenda pela Diretoria Colegiada</a:t>
            </a:r>
            <a:endParaRPr lang="pt-BR" sz="1400" b="1">
              <a:solidFill>
                <a:schemeClr val="bg1">
                  <a:lumMod val="85000"/>
                </a:schemeClr>
              </a:solidFill>
            </a:endParaRPr>
          </a:p>
        </p:txBody>
      </p:sp>
      <p:sp>
        <p:nvSpPr>
          <p:cNvPr id="5" name="CaixaDeTexto 4">
            <a:extLst>
              <a:ext uri="{FF2B5EF4-FFF2-40B4-BE49-F238E27FC236}">
                <a16:creationId xmlns:a16="http://schemas.microsoft.com/office/drawing/2014/main" id="{CAFF2C7B-4ADD-F45C-70CF-D7CCC95EFC21}"/>
              </a:ext>
            </a:extLst>
          </p:cNvPr>
          <p:cNvSpPr txBox="1"/>
          <p:nvPr/>
        </p:nvSpPr>
        <p:spPr>
          <a:xfrm>
            <a:off x="1318593" y="5274011"/>
            <a:ext cx="1193510" cy="369332"/>
          </a:xfrm>
          <a:prstGeom prst="rect">
            <a:avLst/>
          </a:prstGeom>
          <a:noFill/>
        </p:spPr>
        <p:txBody>
          <a:bodyPr wrap="square" rtlCol="0">
            <a:spAutoFit/>
          </a:bodyPr>
          <a:lstStyle/>
          <a:p>
            <a:r>
              <a:rPr lang="pt-BR" b="1">
                <a:solidFill>
                  <a:schemeClr val="accent1"/>
                </a:solidFill>
              </a:rPr>
              <a:t>1</a:t>
            </a:r>
            <a:r>
              <a:rPr lang="pt-BR" b="1">
                <a:solidFill>
                  <a:schemeClr val="accent1"/>
                </a:solidFill>
                <a:ea typeface="Calibri"/>
                <a:cs typeface="Calibri"/>
              </a:rPr>
              <a:t>ª </a:t>
            </a:r>
            <a:r>
              <a:rPr lang="pt-BR" b="1">
                <a:solidFill>
                  <a:schemeClr val="accent1"/>
                </a:solidFill>
              </a:rPr>
              <a:t>etapa</a:t>
            </a:r>
          </a:p>
        </p:txBody>
      </p:sp>
      <p:pic>
        <p:nvPicPr>
          <p:cNvPr id="10" name="Gráfico 9" descr="Selo Tick1 com preenchimento sólido">
            <a:extLst>
              <a:ext uri="{FF2B5EF4-FFF2-40B4-BE49-F238E27FC236}">
                <a16:creationId xmlns:a16="http://schemas.microsoft.com/office/drawing/2014/main" id="{7D42C174-BC45-368F-E379-DF1B650DD2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80854" y="4008604"/>
            <a:ext cx="358488" cy="358488"/>
          </a:xfrm>
          <a:prstGeom prst="rect">
            <a:avLst/>
          </a:prstGeom>
        </p:spPr>
      </p:pic>
      <p:sp>
        <p:nvSpPr>
          <p:cNvPr id="16" name="CaixaDeTexto 15">
            <a:extLst>
              <a:ext uri="{FF2B5EF4-FFF2-40B4-BE49-F238E27FC236}">
                <a16:creationId xmlns:a16="http://schemas.microsoft.com/office/drawing/2014/main" id="{6FE9D333-9BAC-AFC5-8771-31459F7CD62E}"/>
              </a:ext>
            </a:extLst>
          </p:cNvPr>
          <p:cNvSpPr txBox="1"/>
          <p:nvPr/>
        </p:nvSpPr>
        <p:spPr>
          <a:xfrm>
            <a:off x="4342002" y="5269916"/>
            <a:ext cx="1193510" cy="369332"/>
          </a:xfrm>
          <a:prstGeom prst="rect">
            <a:avLst/>
          </a:prstGeom>
          <a:noFill/>
        </p:spPr>
        <p:txBody>
          <a:bodyPr wrap="square" rtlCol="0">
            <a:spAutoFit/>
          </a:bodyPr>
          <a:lstStyle>
            <a:defPPr>
              <a:defRPr lang="pt-BR"/>
            </a:defPPr>
            <a:lvl1pPr>
              <a:defRPr b="1">
                <a:solidFill>
                  <a:schemeClr val="accent1"/>
                </a:solidFill>
              </a:defRPr>
            </a:lvl1pPr>
          </a:lstStyle>
          <a:p>
            <a:r>
              <a:rPr lang="pt-BR">
                <a:solidFill>
                  <a:schemeClr val="bg1">
                    <a:lumMod val="85000"/>
                  </a:schemeClr>
                </a:solidFill>
              </a:rPr>
              <a:t>2ª etapa</a:t>
            </a:r>
          </a:p>
        </p:txBody>
      </p:sp>
      <p:sp>
        <p:nvSpPr>
          <p:cNvPr id="17" name="CaixaDeTexto 16">
            <a:extLst>
              <a:ext uri="{FF2B5EF4-FFF2-40B4-BE49-F238E27FC236}">
                <a16:creationId xmlns:a16="http://schemas.microsoft.com/office/drawing/2014/main" id="{0ED7998F-4A50-C594-14DD-4912ECFCB20E}"/>
              </a:ext>
            </a:extLst>
          </p:cNvPr>
          <p:cNvSpPr txBox="1"/>
          <p:nvPr/>
        </p:nvSpPr>
        <p:spPr>
          <a:xfrm>
            <a:off x="7821621" y="5269916"/>
            <a:ext cx="1193510" cy="369332"/>
          </a:xfrm>
          <a:prstGeom prst="rect">
            <a:avLst/>
          </a:prstGeom>
          <a:noFill/>
        </p:spPr>
        <p:txBody>
          <a:bodyPr wrap="square" rtlCol="0">
            <a:spAutoFit/>
          </a:bodyPr>
          <a:lstStyle/>
          <a:p>
            <a:r>
              <a:rPr lang="pt-BR" b="1">
                <a:solidFill>
                  <a:schemeClr val="bg1">
                    <a:lumMod val="85000"/>
                  </a:schemeClr>
                </a:solidFill>
              </a:rPr>
              <a:t>3</a:t>
            </a:r>
            <a:r>
              <a:rPr lang="pt-BR" b="1">
                <a:solidFill>
                  <a:schemeClr val="bg1">
                    <a:lumMod val="85000"/>
                  </a:schemeClr>
                </a:solidFill>
                <a:ea typeface="Calibri"/>
                <a:cs typeface="Calibri"/>
              </a:rPr>
              <a:t>ª </a:t>
            </a:r>
            <a:r>
              <a:rPr lang="pt-BR" b="1">
                <a:solidFill>
                  <a:schemeClr val="bg1">
                    <a:lumMod val="85000"/>
                  </a:schemeClr>
                </a:solidFill>
              </a:rPr>
              <a:t>etapa</a:t>
            </a:r>
          </a:p>
        </p:txBody>
      </p:sp>
      <p:sp>
        <p:nvSpPr>
          <p:cNvPr id="23" name="CaixaDeTexto 22">
            <a:extLst>
              <a:ext uri="{FF2B5EF4-FFF2-40B4-BE49-F238E27FC236}">
                <a16:creationId xmlns:a16="http://schemas.microsoft.com/office/drawing/2014/main" id="{46BAC3B8-A628-5B95-79CE-ECD9F8CBF1C2}"/>
              </a:ext>
            </a:extLst>
          </p:cNvPr>
          <p:cNvSpPr txBox="1"/>
          <p:nvPr/>
        </p:nvSpPr>
        <p:spPr>
          <a:xfrm>
            <a:off x="10362189" y="5269916"/>
            <a:ext cx="1193510" cy="369332"/>
          </a:xfrm>
          <a:prstGeom prst="rect">
            <a:avLst/>
          </a:prstGeom>
          <a:noFill/>
        </p:spPr>
        <p:txBody>
          <a:bodyPr wrap="square" rtlCol="0">
            <a:spAutoFit/>
          </a:bodyPr>
          <a:lstStyle/>
          <a:p>
            <a:r>
              <a:rPr lang="pt-BR" b="1">
                <a:solidFill>
                  <a:schemeClr val="bg1">
                    <a:lumMod val="85000"/>
                  </a:schemeClr>
                </a:solidFill>
              </a:rPr>
              <a:t>4</a:t>
            </a:r>
            <a:r>
              <a:rPr lang="pt-BR" b="1">
                <a:solidFill>
                  <a:schemeClr val="bg1">
                    <a:lumMod val="85000"/>
                  </a:schemeClr>
                </a:solidFill>
                <a:ea typeface="Calibri"/>
                <a:cs typeface="Calibri"/>
              </a:rPr>
              <a:t>ª </a:t>
            </a:r>
            <a:r>
              <a:rPr lang="pt-BR" b="1">
                <a:solidFill>
                  <a:schemeClr val="bg1">
                    <a:lumMod val="85000"/>
                  </a:schemeClr>
                </a:solidFill>
              </a:rPr>
              <a:t>etapa</a:t>
            </a:r>
          </a:p>
        </p:txBody>
      </p:sp>
      <p:cxnSp>
        <p:nvCxnSpPr>
          <p:cNvPr id="27" name="Conector reto 26">
            <a:extLst>
              <a:ext uri="{FF2B5EF4-FFF2-40B4-BE49-F238E27FC236}">
                <a16:creationId xmlns:a16="http://schemas.microsoft.com/office/drawing/2014/main" id="{C68931FC-2EA8-B6C1-BF7D-6D187AFD43D8}"/>
              </a:ext>
            </a:extLst>
          </p:cNvPr>
          <p:cNvCxnSpPr>
            <a:cxnSpLocks/>
          </p:cNvCxnSpPr>
          <p:nvPr/>
        </p:nvCxnSpPr>
        <p:spPr>
          <a:xfrm>
            <a:off x="3023508" y="205670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id="{86E6070D-9595-B1E8-260C-D835B8361414}"/>
              </a:ext>
            </a:extLst>
          </p:cNvPr>
          <p:cNvCxnSpPr>
            <a:cxnSpLocks/>
          </p:cNvCxnSpPr>
          <p:nvPr/>
        </p:nvCxnSpPr>
        <p:spPr>
          <a:xfrm>
            <a:off x="6752466" y="2031791"/>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A84AE73F-217B-9A50-4844-46F6AE559F78}"/>
              </a:ext>
            </a:extLst>
          </p:cNvPr>
          <p:cNvCxnSpPr>
            <a:cxnSpLocks/>
          </p:cNvCxnSpPr>
          <p:nvPr/>
        </p:nvCxnSpPr>
        <p:spPr>
          <a:xfrm>
            <a:off x="9889882" y="2101929"/>
            <a:ext cx="0" cy="3541414"/>
          </a:xfrm>
          <a:prstGeom prst="line">
            <a:avLst/>
          </a:prstGeom>
          <a:ln w="19050">
            <a:solidFill>
              <a:srgbClr val="006D6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7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26CA-64F0-D1BB-2A50-4B1E31DC70FE}"/>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C8BAA580-D137-8F05-94FB-671129F3A97E}"/>
              </a:ext>
            </a:extLst>
          </p:cNvPr>
          <p:cNvSpPr/>
          <p:nvPr/>
        </p:nvSpPr>
        <p:spPr>
          <a:xfrm>
            <a:off x="0" y="-1"/>
            <a:ext cx="2445745" cy="6858000"/>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0DCCF11E-C689-8CE8-1753-345F00184CFF}"/>
              </a:ext>
            </a:extLst>
          </p:cNvPr>
          <p:cNvPicPr>
            <a:picLocks noChangeAspect="1"/>
          </p:cNvPicPr>
          <p:nvPr/>
        </p:nvPicPr>
        <p:blipFill rotWithShape="1">
          <a:blip r:embed="rId3">
            <a:extLst>
              <a:ext uri="{28A0092B-C50C-407E-A947-70E740481C1C}">
                <a14:useLocalDpi xmlns:a14="http://schemas.microsoft.com/office/drawing/2010/main" val="0"/>
              </a:ext>
            </a:extLst>
          </a:blip>
          <a:srcRect b="5265"/>
          <a:stretch/>
        </p:blipFill>
        <p:spPr>
          <a:xfrm rot="16200000">
            <a:off x="-4873127" y="349346"/>
            <a:ext cx="12192000" cy="2445745"/>
          </a:xfrm>
          <a:prstGeom prst="rect">
            <a:avLst/>
          </a:prstGeom>
        </p:spPr>
      </p:pic>
      <p:pic>
        <p:nvPicPr>
          <p:cNvPr id="39" name="Imagem 38">
            <a:extLst>
              <a:ext uri="{FF2B5EF4-FFF2-40B4-BE49-F238E27FC236}">
                <a16:creationId xmlns:a16="http://schemas.microsoft.com/office/drawing/2014/main" id="{4A7E080A-3E8C-6F10-D1E2-46F89E47EFC8}"/>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10800000">
            <a:off x="10927454" y="-1"/>
            <a:ext cx="1341665" cy="1254303"/>
          </a:xfrm>
          <a:prstGeom prst="rect">
            <a:avLst/>
          </a:prstGeom>
        </p:spPr>
      </p:pic>
      <p:pic>
        <p:nvPicPr>
          <p:cNvPr id="40" name="Imagem 39">
            <a:extLst>
              <a:ext uri="{FF2B5EF4-FFF2-40B4-BE49-F238E27FC236}">
                <a16:creationId xmlns:a16="http://schemas.microsoft.com/office/drawing/2014/main" id="{07BA7377-F4B7-5117-4F58-6A6C0BAC9F01}"/>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5112" y="5666386"/>
            <a:ext cx="1341665" cy="1254303"/>
          </a:xfrm>
          <a:prstGeom prst="rect">
            <a:avLst/>
          </a:prstGeom>
        </p:spPr>
      </p:pic>
      <p:pic>
        <p:nvPicPr>
          <p:cNvPr id="9" name="Imagem 8">
            <a:extLst>
              <a:ext uri="{FF2B5EF4-FFF2-40B4-BE49-F238E27FC236}">
                <a16:creationId xmlns:a16="http://schemas.microsoft.com/office/drawing/2014/main" id="{D2345A8F-8468-22C6-3721-DD3FCA7F8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55" y="6324387"/>
            <a:ext cx="2519190" cy="402600"/>
          </a:xfrm>
          <a:prstGeom prst="rect">
            <a:avLst/>
          </a:prstGeom>
        </p:spPr>
      </p:pic>
      <p:sp>
        <p:nvSpPr>
          <p:cNvPr id="8" name="CaixaDeTexto 7">
            <a:extLst>
              <a:ext uri="{FF2B5EF4-FFF2-40B4-BE49-F238E27FC236}">
                <a16:creationId xmlns:a16="http://schemas.microsoft.com/office/drawing/2014/main" id="{35C2A503-C8DB-E629-3942-9E3444CFB2FC}"/>
              </a:ext>
            </a:extLst>
          </p:cNvPr>
          <p:cNvSpPr txBox="1"/>
          <p:nvPr/>
        </p:nvSpPr>
        <p:spPr>
          <a:xfrm>
            <a:off x="0" y="586126"/>
            <a:ext cx="2445745" cy="1569660"/>
          </a:xfrm>
          <a:prstGeom prst="rect">
            <a:avLst/>
          </a:prstGeom>
          <a:noFill/>
        </p:spPr>
        <p:txBody>
          <a:bodyPr wrap="square" rtlCol="0">
            <a:spAutoFit/>
          </a:bodyPr>
          <a:lstStyle/>
          <a:p>
            <a:pPr algn="ctr"/>
            <a:r>
              <a:rPr lang="en-US" sz="3200" b="1">
                <a:solidFill>
                  <a:schemeClr val="bg1"/>
                </a:solidFill>
              </a:rPr>
              <a:t>1ª ETAPA –LISTA PRELIMINAR</a:t>
            </a:r>
            <a:endParaRPr lang="pt-BR" sz="3200" b="1">
              <a:solidFill>
                <a:schemeClr val="bg1"/>
              </a:solidFill>
            </a:endParaRPr>
          </a:p>
        </p:txBody>
      </p:sp>
      <p:graphicFrame>
        <p:nvGraphicFramePr>
          <p:cNvPr id="2" name="Diagrama 1">
            <a:extLst>
              <a:ext uri="{FF2B5EF4-FFF2-40B4-BE49-F238E27FC236}">
                <a16:creationId xmlns:a16="http://schemas.microsoft.com/office/drawing/2014/main" id="{75823EE6-F9AD-AB85-6300-C6920AC4D830}"/>
              </a:ext>
            </a:extLst>
          </p:cNvPr>
          <p:cNvGraphicFramePr/>
          <p:nvPr>
            <p:extLst>
              <p:ext uri="{D42A27DB-BD31-4B8C-83A1-F6EECF244321}">
                <p14:modId xmlns:p14="http://schemas.microsoft.com/office/powerpoint/2010/main" val="4191074794"/>
              </p:ext>
            </p:extLst>
          </p:nvPr>
        </p:nvGraphicFramePr>
        <p:xfrm>
          <a:off x="2577848" y="1080011"/>
          <a:ext cx="9181532"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136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0309-A060-17E4-1FAA-5B56DCE6D335}"/>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CB27D9D2-1614-0DA3-F8D8-CD4652542333}"/>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7A4B9535-1721-2C04-1BC1-EE904EDFEAC5}"/>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A3F5A0EA-56BE-E051-557E-E90EA12E94D4}"/>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B690AB40-EAC2-AC7F-9C8E-0D2197152F0A}"/>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graphicFrame>
        <p:nvGraphicFramePr>
          <p:cNvPr id="28" name="Tabela 27">
            <a:extLst>
              <a:ext uri="{FF2B5EF4-FFF2-40B4-BE49-F238E27FC236}">
                <a16:creationId xmlns:a16="http://schemas.microsoft.com/office/drawing/2014/main" id="{03B70B37-AED2-4F5C-C06A-6A0B7D1380C7}"/>
              </a:ext>
            </a:extLst>
          </p:cNvPr>
          <p:cNvGraphicFramePr>
            <a:graphicFrameLocks noGrp="1"/>
          </p:cNvGraphicFramePr>
          <p:nvPr>
            <p:extLst>
              <p:ext uri="{D42A27DB-BD31-4B8C-83A1-F6EECF244321}">
                <p14:modId xmlns:p14="http://schemas.microsoft.com/office/powerpoint/2010/main" val="3556016614"/>
              </p:ext>
            </p:extLst>
          </p:nvPr>
        </p:nvGraphicFramePr>
        <p:xfrm>
          <a:off x="198283" y="1324107"/>
          <a:ext cx="6519359" cy="5267441"/>
        </p:xfrm>
        <a:graphic>
          <a:graphicData uri="http://schemas.openxmlformats.org/drawingml/2006/table">
            <a:tbl>
              <a:tblPr firstRow="1" firstCol="1" bandRow="1"/>
              <a:tblGrid>
                <a:gridCol w="3143664">
                  <a:extLst>
                    <a:ext uri="{9D8B030D-6E8A-4147-A177-3AD203B41FA5}">
                      <a16:colId xmlns:a16="http://schemas.microsoft.com/office/drawing/2014/main" val="3757303387"/>
                    </a:ext>
                  </a:extLst>
                </a:gridCol>
                <a:gridCol w="1092797">
                  <a:extLst>
                    <a:ext uri="{9D8B030D-6E8A-4147-A177-3AD203B41FA5}">
                      <a16:colId xmlns:a16="http://schemas.microsoft.com/office/drawing/2014/main" val="1529127266"/>
                    </a:ext>
                  </a:extLst>
                </a:gridCol>
                <a:gridCol w="1141449">
                  <a:extLst>
                    <a:ext uri="{9D8B030D-6E8A-4147-A177-3AD203B41FA5}">
                      <a16:colId xmlns:a16="http://schemas.microsoft.com/office/drawing/2014/main" val="4094207534"/>
                    </a:ext>
                  </a:extLst>
                </a:gridCol>
                <a:gridCol w="1141449">
                  <a:extLst>
                    <a:ext uri="{9D8B030D-6E8A-4147-A177-3AD203B41FA5}">
                      <a16:colId xmlns:a16="http://schemas.microsoft.com/office/drawing/2014/main" val="764050649"/>
                    </a:ext>
                  </a:extLst>
                </a:gridCol>
              </a:tblGrid>
              <a:tr h="566155">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MACROTEMAS</a:t>
                      </a: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MIGRADO AR 24-25</a:t>
                      </a:r>
                      <a:endParaRPr lang="pt-BR" sz="1600"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NOVO TEMA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TOTAL  TEMAS</a:t>
                      </a:r>
                      <a:endParaRPr lang="pt-BR" sz="1600" b="1"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7E7C"/>
                    </a:solidFill>
                  </a:tcPr>
                </a:tc>
                <a:extLst>
                  <a:ext uri="{0D108BD9-81ED-4DB2-BD59-A6C34878D82A}">
                    <a16:rowId xmlns:a16="http://schemas.microsoft.com/office/drawing/2014/main" val="3538443260"/>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Agrotóxicos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9</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9</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0691262"/>
                  </a:ext>
                </a:extLst>
              </a:tr>
              <a:tr h="211212">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Alimentos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20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30</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50308062"/>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Assuntos Transversais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11</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301374717"/>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Cosméticos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4</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7940933"/>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Farmacopeia</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2</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2</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4646005"/>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Insumos Farmacêuticos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2</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5945379"/>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Laboratórios Analíticos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1</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94698272"/>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Medicamentos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23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23</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38837424"/>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Organização e Gestão do SNVS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3</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0196839"/>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Portos, Aeroportos e Fronteiras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3</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4917"/>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Produtos para a Saúde</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Aptos" panose="020B0004020202020204" pitchFamily="34" charset="0"/>
                          <a:cs typeface="Times New Roman" panose="02020603050405020304" pitchFamily="18" charset="0"/>
                        </a:rPr>
                        <a:t>5</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8</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510681663"/>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Saneantes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2</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2</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3280931"/>
                  </a:ext>
                </a:extLst>
              </a:tr>
              <a:tr h="288636">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Sangue, Tecidos, Células e Órgãos</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3</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05719016"/>
                  </a:ext>
                </a:extLst>
              </a:tr>
              <a:tr h="321548">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Serviços de Interesse para a Saúde</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0</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1</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38083574"/>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Serviços de Saúde</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7</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1</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8</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152342767"/>
                  </a:ext>
                </a:extLst>
              </a:tr>
              <a:tr h="273175">
                <a:tc>
                  <a:txBody>
                    <a:bodyPr/>
                    <a:lstStyle/>
                    <a:p>
                      <a:pP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Tabaco</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3</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pt-BR" sz="1600" b="0" kern="0">
                          <a:effectLst/>
                          <a:latin typeface="+mn-lt"/>
                          <a:ea typeface="Times New Roman" panose="02020603050405020304" pitchFamily="18" charset="0"/>
                          <a:cs typeface="Times New Roman" panose="02020603050405020304" pitchFamily="18" charset="0"/>
                        </a:rPr>
                        <a:t>2</a:t>
                      </a:r>
                      <a:endParaRPr lang="pt-BR" sz="1600" b="0"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800"/>
                        </a:spcAft>
                        <a:buNone/>
                      </a:pPr>
                      <a:r>
                        <a:rPr lang="pt-BR" sz="1600" b="1" kern="0">
                          <a:effectLst/>
                          <a:latin typeface="+mn-lt"/>
                          <a:ea typeface="Times New Roman" panose="02020603050405020304" pitchFamily="18" charset="0"/>
                          <a:cs typeface="Times New Roman" panose="02020603050405020304" pitchFamily="18" charset="0"/>
                        </a:rPr>
                        <a:t>5</a:t>
                      </a:r>
                      <a:endParaRPr lang="pt-BR" sz="1600" b="1" kern="100">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50993802"/>
                  </a:ext>
                </a:extLst>
              </a:tr>
              <a:tr h="275921">
                <a:tc>
                  <a:txBody>
                    <a:bodyPr/>
                    <a:lstStyle/>
                    <a:p>
                      <a:pP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Total Geral</a:t>
                      </a:r>
                      <a:endParaRPr lang="pt-BR" sz="1600"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97</a:t>
                      </a:r>
                      <a:endParaRPr lang="pt-BR" sz="1600"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18</a:t>
                      </a:r>
                      <a:endParaRPr lang="pt-BR" sz="1600"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E7C"/>
                    </a:solidFill>
                  </a:tcPr>
                </a:tc>
                <a:tc>
                  <a:txBody>
                    <a:bodyPr/>
                    <a:lstStyle/>
                    <a:p>
                      <a:pPr algn="ctr">
                        <a:lnSpc>
                          <a:spcPct val="115000"/>
                        </a:lnSpc>
                        <a:spcAft>
                          <a:spcPts val="800"/>
                        </a:spcAft>
                        <a:buNone/>
                      </a:pPr>
                      <a:r>
                        <a:rPr lang="pt-BR" sz="1600" b="1" kern="0">
                          <a:solidFill>
                            <a:schemeClr val="bg1"/>
                          </a:solidFill>
                          <a:effectLst/>
                          <a:latin typeface="+mn-lt"/>
                          <a:ea typeface="Times New Roman" panose="02020603050405020304" pitchFamily="18" charset="0"/>
                          <a:cs typeface="Times New Roman" panose="02020603050405020304" pitchFamily="18" charset="0"/>
                        </a:rPr>
                        <a:t>115</a:t>
                      </a:r>
                      <a:endParaRPr lang="pt-BR" sz="1600" b="1" kern="100">
                        <a:solidFill>
                          <a:schemeClr val="bg1"/>
                        </a:solidFill>
                        <a:effectLst/>
                        <a:latin typeface="+mn-lt"/>
                        <a:ea typeface="Aptos" panose="020B00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7E7C"/>
                    </a:solidFill>
                  </a:tcPr>
                </a:tc>
                <a:extLst>
                  <a:ext uri="{0D108BD9-81ED-4DB2-BD59-A6C34878D82A}">
                    <a16:rowId xmlns:a16="http://schemas.microsoft.com/office/drawing/2014/main" val="2568547523"/>
                  </a:ext>
                </a:extLst>
              </a:tr>
            </a:tbl>
          </a:graphicData>
        </a:graphic>
      </p:graphicFrame>
      <p:graphicFrame>
        <p:nvGraphicFramePr>
          <p:cNvPr id="30" name="Diagrama 29">
            <a:extLst>
              <a:ext uri="{FF2B5EF4-FFF2-40B4-BE49-F238E27FC236}">
                <a16:creationId xmlns:a16="http://schemas.microsoft.com/office/drawing/2014/main" id="{974EAA90-F995-735C-F71E-46B8F1FADED8}"/>
              </a:ext>
            </a:extLst>
          </p:cNvPr>
          <p:cNvGraphicFramePr/>
          <p:nvPr>
            <p:extLst>
              <p:ext uri="{D42A27DB-BD31-4B8C-83A1-F6EECF244321}">
                <p14:modId xmlns:p14="http://schemas.microsoft.com/office/powerpoint/2010/main" val="2703965556"/>
              </p:ext>
            </p:extLst>
          </p:nvPr>
        </p:nvGraphicFramePr>
        <p:xfrm>
          <a:off x="7063383" y="1743729"/>
          <a:ext cx="4181139" cy="2839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2" name="Balão de Pensamento: Nuvem 51">
            <a:extLst>
              <a:ext uri="{FF2B5EF4-FFF2-40B4-BE49-F238E27FC236}">
                <a16:creationId xmlns:a16="http://schemas.microsoft.com/office/drawing/2014/main" id="{D135C15C-DAD7-4B74-EBCC-19C0E32858A4}"/>
              </a:ext>
            </a:extLst>
          </p:cNvPr>
          <p:cNvSpPr/>
          <p:nvPr/>
        </p:nvSpPr>
        <p:spPr>
          <a:xfrm>
            <a:off x="8697906" y="1303267"/>
            <a:ext cx="1683744" cy="1078565"/>
          </a:xfrm>
          <a:prstGeom prst="cloudCallout">
            <a:avLst>
              <a:gd name="adj1" fmla="val -72645"/>
              <a:gd name="adj2" fmla="val 29235"/>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200" b="1">
                <a:solidFill>
                  <a:schemeClr val="bg1"/>
                </a:solidFill>
              </a:rPr>
              <a:t>85% dos temas da lista migrados AR 24-25!</a:t>
            </a:r>
          </a:p>
        </p:txBody>
      </p:sp>
      <p:sp>
        <p:nvSpPr>
          <p:cNvPr id="53" name="Retângulo: Cantos Arredondados 52">
            <a:extLst>
              <a:ext uri="{FF2B5EF4-FFF2-40B4-BE49-F238E27FC236}">
                <a16:creationId xmlns:a16="http://schemas.microsoft.com/office/drawing/2014/main" id="{63DDCA84-40F8-5984-77D3-2F938DD2E6EB}"/>
              </a:ext>
            </a:extLst>
          </p:cNvPr>
          <p:cNvSpPr/>
          <p:nvPr/>
        </p:nvSpPr>
        <p:spPr>
          <a:xfrm>
            <a:off x="7234113" y="4792865"/>
            <a:ext cx="4611329" cy="76186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Novos Temas em Alimentos (10), Cosméticos (1), Insumos Farmacêuticos (1), Produtos para a Saúde (3), Serviços de Saúde (1) e  Tabaco (2).</a:t>
            </a:r>
          </a:p>
        </p:txBody>
      </p:sp>
      <p:sp>
        <p:nvSpPr>
          <p:cNvPr id="54" name="Retângulo: Cantos Arredondados 53">
            <a:extLst>
              <a:ext uri="{FF2B5EF4-FFF2-40B4-BE49-F238E27FC236}">
                <a16:creationId xmlns:a16="http://schemas.microsoft.com/office/drawing/2014/main" id="{7D6C8370-F908-2E0C-34A7-48E5BDA259C4}"/>
              </a:ext>
            </a:extLst>
          </p:cNvPr>
          <p:cNvSpPr/>
          <p:nvPr/>
        </p:nvSpPr>
        <p:spPr>
          <a:xfrm>
            <a:off x="7234112" y="5685787"/>
            <a:ext cx="4611329" cy="76186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Maior concentração de temas em Alimentos (30), Medicamentos (23) e Assuntos Transversais (11).</a:t>
            </a:r>
          </a:p>
        </p:txBody>
      </p:sp>
    </p:spTree>
    <p:extLst>
      <p:ext uri="{BB962C8B-B14F-4D97-AF65-F5344CB8AC3E}">
        <p14:creationId xmlns:p14="http://schemas.microsoft.com/office/powerpoint/2010/main" val="350524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07FC-6EA3-0BA7-4CFD-035AC1541952}"/>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D34D1EE9-58DE-E217-0E21-0BABA6F4C4D7}"/>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D4945344-6C4F-A96C-B5D7-0F1A60057EE0}"/>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E1980BDC-FC18-6289-0F28-DADC1D12AE12}"/>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A636841E-E169-6EA2-95EC-60C0EC8ED69A}"/>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F83F41A9-FCE5-4FF7-08EA-E3A798ABB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sp>
        <p:nvSpPr>
          <p:cNvPr id="15" name="CaixaDeTexto 14">
            <a:extLst>
              <a:ext uri="{FF2B5EF4-FFF2-40B4-BE49-F238E27FC236}">
                <a16:creationId xmlns:a16="http://schemas.microsoft.com/office/drawing/2014/main" id="{474632E9-4299-C53E-E04D-2F416FBF78CB}"/>
              </a:ext>
            </a:extLst>
          </p:cNvPr>
          <p:cNvSpPr txBox="1"/>
          <p:nvPr/>
        </p:nvSpPr>
        <p:spPr>
          <a:xfrm>
            <a:off x="178834" y="6463982"/>
            <a:ext cx="10789992" cy="276999"/>
          </a:xfrm>
          <a:prstGeom prst="rect">
            <a:avLst/>
          </a:prstGeom>
          <a:noFill/>
        </p:spPr>
        <p:txBody>
          <a:bodyPr wrap="square">
            <a:spAutoFit/>
          </a:bodyPr>
          <a:lstStyle/>
          <a:p>
            <a:r>
              <a:rPr lang="pt-BR" sz="1200"/>
              <a:t>*Assuntos transversais são aqueles que envolvem mais de uma área de atuação da Anvisa.</a:t>
            </a:r>
          </a:p>
        </p:txBody>
      </p:sp>
      <p:graphicFrame>
        <p:nvGraphicFramePr>
          <p:cNvPr id="4" name="Diagrama 3">
            <a:extLst>
              <a:ext uri="{FF2B5EF4-FFF2-40B4-BE49-F238E27FC236}">
                <a16:creationId xmlns:a16="http://schemas.microsoft.com/office/drawing/2014/main" id="{0C61CD04-ADF4-6562-CA3A-AB70941B1CC6}"/>
              </a:ext>
            </a:extLst>
          </p:cNvPr>
          <p:cNvGraphicFramePr/>
          <p:nvPr>
            <p:extLst>
              <p:ext uri="{D42A27DB-BD31-4B8C-83A1-F6EECF244321}">
                <p14:modId xmlns:p14="http://schemas.microsoft.com/office/powerpoint/2010/main" val="1725968456"/>
              </p:ext>
            </p:extLst>
          </p:nvPr>
        </p:nvGraphicFramePr>
        <p:xfrm>
          <a:off x="239950" y="1358028"/>
          <a:ext cx="11712099" cy="49663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9241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3130-BB81-BE5A-58A5-4670A0B15C4C}"/>
            </a:ext>
          </a:extLst>
        </p:cNvPr>
        <p:cNvGrpSpPr/>
        <p:nvPr/>
      </p:nvGrpSpPr>
      <p:grpSpPr>
        <a:xfrm>
          <a:off x="0" y="0"/>
          <a:ext cx="0" cy="0"/>
          <a:chOff x="0" y="0"/>
          <a:chExt cx="0" cy="0"/>
        </a:xfrm>
      </p:grpSpPr>
      <p:sp>
        <p:nvSpPr>
          <p:cNvPr id="21" name="Retângulo 20">
            <a:extLst>
              <a:ext uri="{FF2B5EF4-FFF2-40B4-BE49-F238E27FC236}">
                <a16:creationId xmlns:a16="http://schemas.microsoft.com/office/drawing/2014/main" id="{30BB5EAA-A7B9-C7A6-1195-064EB9E2DCBB}"/>
              </a:ext>
            </a:extLst>
          </p:cNvPr>
          <p:cNvSpPr/>
          <p:nvPr/>
        </p:nvSpPr>
        <p:spPr>
          <a:xfrm>
            <a:off x="0" y="-1"/>
            <a:ext cx="12214034" cy="1254304"/>
          </a:xfrm>
          <a:prstGeom prst="rect">
            <a:avLst/>
          </a:pr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a:extLst>
              <a:ext uri="{FF2B5EF4-FFF2-40B4-BE49-F238E27FC236}">
                <a16:creationId xmlns:a16="http://schemas.microsoft.com/office/drawing/2014/main" id="{E844D6C7-128B-1D1A-35F9-4BD8FFE799B1}"/>
              </a:ext>
            </a:extLst>
          </p:cNvPr>
          <p:cNvPicPr>
            <a:picLocks noChangeAspect="1"/>
          </p:cNvPicPr>
          <p:nvPr/>
        </p:nvPicPr>
        <p:blipFill rotWithShape="1">
          <a:blip r:embed="rId3">
            <a:extLst>
              <a:ext uri="{28A0092B-C50C-407E-A947-70E740481C1C}">
                <a14:useLocalDpi xmlns:a14="http://schemas.microsoft.com/office/drawing/2010/main" val="0"/>
              </a:ext>
            </a:extLst>
          </a:blip>
          <a:srcRect b="55693"/>
          <a:stretch/>
        </p:blipFill>
        <p:spPr>
          <a:xfrm>
            <a:off x="22034" y="-60433"/>
            <a:ext cx="12192000" cy="1341666"/>
          </a:xfrm>
          <a:prstGeom prst="rect">
            <a:avLst/>
          </a:prstGeom>
        </p:spPr>
      </p:pic>
      <p:sp>
        <p:nvSpPr>
          <p:cNvPr id="11" name="CaixaDeTexto 10">
            <a:extLst>
              <a:ext uri="{FF2B5EF4-FFF2-40B4-BE49-F238E27FC236}">
                <a16:creationId xmlns:a16="http://schemas.microsoft.com/office/drawing/2014/main" id="{3ADC34EE-0CB4-9C37-9270-698A34C6D931}"/>
              </a:ext>
            </a:extLst>
          </p:cNvPr>
          <p:cNvSpPr txBox="1"/>
          <p:nvPr/>
        </p:nvSpPr>
        <p:spPr>
          <a:xfrm>
            <a:off x="1592268" y="410345"/>
            <a:ext cx="9652254" cy="523220"/>
          </a:xfrm>
          <a:prstGeom prst="rect">
            <a:avLst/>
          </a:prstGeom>
          <a:noFill/>
        </p:spPr>
        <p:txBody>
          <a:bodyPr wrap="square" lIns="91440" tIns="45720" rIns="91440" bIns="45720" rtlCol="0" anchor="t">
            <a:spAutoFit/>
          </a:bodyPr>
          <a:lstStyle/>
          <a:p>
            <a:r>
              <a:rPr lang="pt-BR" sz="2800" b="1">
                <a:solidFill>
                  <a:schemeClr val="bg1"/>
                </a:solidFill>
              </a:rPr>
              <a:t>1ª ETAPA – LISTA PRELIMINAR</a:t>
            </a:r>
            <a:endParaRPr lang="pt-BR" sz="2800" b="1">
              <a:highlight>
                <a:srgbClr val="FFFF00"/>
              </a:highlight>
            </a:endParaRPr>
          </a:p>
        </p:txBody>
      </p:sp>
      <p:pic>
        <p:nvPicPr>
          <p:cNvPr id="40" name="Imagem 39">
            <a:extLst>
              <a:ext uri="{FF2B5EF4-FFF2-40B4-BE49-F238E27FC236}">
                <a16:creationId xmlns:a16="http://schemas.microsoft.com/office/drawing/2014/main" id="{EB81FA77-749A-4B8E-F48F-B9F8F992E0BE}"/>
              </a:ext>
            </a:extLst>
          </p:cNvPr>
          <p:cNvPicPr>
            <a:picLocks noChangeAspect="1"/>
          </p:cNvPicPr>
          <p:nvPr/>
        </p:nvPicPr>
        <p:blipFill rotWithShape="1">
          <a:blip r:embed="rId4">
            <a:extLst>
              <a:ext uri="{28A0092B-C50C-407E-A947-70E740481C1C}">
                <a14:useLocalDpi xmlns:a14="http://schemas.microsoft.com/office/drawing/2010/main" val="0"/>
              </a:ext>
            </a:extLst>
          </a:blip>
          <a:srcRect r="72137" b="64351"/>
          <a:stretch/>
        </p:blipFill>
        <p:spPr>
          <a:xfrm rot="5400000">
            <a:off x="-76732" y="21646"/>
            <a:ext cx="1341665" cy="1254303"/>
          </a:xfrm>
          <a:prstGeom prst="rect">
            <a:avLst/>
          </a:prstGeom>
        </p:spPr>
      </p:pic>
      <p:pic>
        <p:nvPicPr>
          <p:cNvPr id="2" name="Imagem 1">
            <a:extLst>
              <a:ext uri="{FF2B5EF4-FFF2-40B4-BE49-F238E27FC236}">
                <a16:creationId xmlns:a16="http://schemas.microsoft.com/office/drawing/2014/main" id="{E270BBB8-BB68-A47F-5F69-AD517AC99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976" y="6401182"/>
            <a:ext cx="2519190" cy="402600"/>
          </a:xfrm>
          <a:prstGeom prst="rect">
            <a:avLst/>
          </a:prstGeom>
        </p:spPr>
      </p:pic>
      <p:graphicFrame>
        <p:nvGraphicFramePr>
          <p:cNvPr id="4" name="Diagrama 3">
            <a:extLst>
              <a:ext uri="{FF2B5EF4-FFF2-40B4-BE49-F238E27FC236}">
                <a16:creationId xmlns:a16="http://schemas.microsoft.com/office/drawing/2014/main" id="{537A8357-AE4D-9EB2-122E-C93788B74056}"/>
              </a:ext>
            </a:extLst>
          </p:cNvPr>
          <p:cNvGraphicFramePr/>
          <p:nvPr>
            <p:extLst>
              <p:ext uri="{D42A27DB-BD31-4B8C-83A1-F6EECF244321}">
                <p14:modId xmlns:p14="http://schemas.microsoft.com/office/powerpoint/2010/main" val="1547324927"/>
              </p:ext>
            </p:extLst>
          </p:nvPr>
        </p:nvGraphicFramePr>
        <p:xfrm>
          <a:off x="239950" y="1358028"/>
          <a:ext cx="4656515" cy="53082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aixaDeTexto 2">
            <a:extLst>
              <a:ext uri="{FF2B5EF4-FFF2-40B4-BE49-F238E27FC236}">
                <a16:creationId xmlns:a16="http://schemas.microsoft.com/office/drawing/2014/main" id="{A989CC15-CE61-0B86-3D19-EF31450891F3}"/>
              </a:ext>
            </a:extLst>
          </p:cNvPr>
          <p:cNvSpPr txBox="1"/>
          <p:nvPr/>
        </p:nvSpPr>
        <p:spPr>
          <a:xfrm>
            <a:off x="4890774" y="1377896"/>
            <a:ext cx="5888335" cy="400110"/>
          </a:xfrm>
          <a:prstGeom prst="rect">
            <a:avLst/>
          </a:prstGeom>
          <a:noFill/>
        </p:spPr>
        <p:txBody>
          <a:bodyPr wrap="square" rtlCol="0">
            <a:spAutoFit/>
          </a:bodyPr>
          <a:lstStyle/>
          <a:p>
            <a:r>
              <a:rPr lang="pt-BR" sz="2000" b="1">
                <a:solidFill>
                  <a:srgbClr val="027B7F"/>
                </a:solidFill>
              </a:rPr>
              <a:t>10 novos temas: </a:t>
            </a:r>
          </a:p>
        </p:txBody>
      </p:sp>
      <p:sp>
        <p:nvSpPr>
          <p:cNvPr id="5" name="CaixaDeTexto 4">
            <a:extLst>
              <a:ext uri="{FF2B5EF4-FFF2-40B4-BE49-F238E27FC236}">
                <a16:creationId xmlns:a16="http://schemas.microsoft.com/office/drawing/2014/main" id="{FF3F75D1-C19D-2502-E88C-C157E56103B3}"/>
              </a:ext>
            </a:extLst>
          </p:cNvPr>
          <p:cNvSpPr txBox="1"/>
          <p:nvPr/>
        </p:nvSpPr>
        <p:spPr>
          <a:xfrm>
            <a:off x="4890774" y="1797205"/>
            <a:ext cx="6883122" cy="4537461"/>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pt-BR" sz="1400" b="1" kern="100">
                <a:effectLst/>
                <a:ea typeface="Aptos" panose="020B0004020202020204" pitchFamily="34" charset="0"/>
                <a:cs typeface="Times New Roman" panose="02020603050405020304" pitchFamily="18" charset="0"/>
              </a:rPr>
              <a:t>Banimento do uso de Bisfenol A (BPA) </a:t>
            </a:r>
            <a:r>
              <a:rPr lang="pt-BR" sz="1400" kern="100">
                <a:effectLst/>
                <a:ea typeface="Aptos" panose="020B0004020202020204" pitchFamily="34" charset="0"/>
                <a:cs typeface="Times New Roman" panose="02020603050405020304" pitchFamily="18" charset="0"/>
              </a:rPr>
              <a:t>na elaboração de materiais em contato com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Regulamentação da </a:t>
            </a:r>
            <a:r>
              <a:rPr lang="pt-BR" sz="1400" b="1" kern="100">
                <a:effectLst/>
                <a:ea typeface="Aptos" panose="020B0004020202020204" pitchFamily="34" charset="0"/>
                <a:cs typeface="Times New Roman" panose="02020603050405020304" pitchFamily="18" charset="0"/>
              </a:rPr>
              <a:t>rotulagem de ausência de glúten</a:t>
            </a:r>
            <a:r>
              <a:rPr lang="pt-BR" sz="1400" kern="100">
                <a:effectLst/>
                <a:ea typeface="Aptos" panose="020B0004020202020204" pitchFamily="34" charset="0"/>
                <a:cs typeface="Times New Roman" panose="02020603050405020304" pitchFamily="18" charset="0"/>
              </a:rPr>
              <a:t> em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Regulamentação do uso de </a:t>
            </a:r>
            <a:r>
              <a:rPr lang="pt-BR" sz="1400" b="1" kern="100">
                <a:effectLst/>
                <a:ea typeface="Aptos" panose="020B0004020202020204" pitchFamily="34" charset="0"/>
                <a:cs typeface="Times New Roman" panose="02020603050405020304" pitchFamily="18" charset="0"/>
              </a:rPr>
              <a:t>tecnologia para transmissão de informações na rotulagem </a:t>
            </a:r>
            <a:r>
              <a:rPr lang="pt-BR" sz="1400" kern="100">
                <a:effectLst/>
                <a:ea typeface="Aptos" panose="020B0004020202020204" pitchFamily="34" charset="0"/>
                <a:cs typeface="Times New Roman" panose="02020603050405020304" pitchFamily="18" charset="0"/>
              </a:rPr>
              <a:t>de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de </a:t>
            </a:r>
            <a:r>
              <a:rPr lang="pt-BR" sz="1400" b="1" kern="100">
                <a:effectLst/>
                <a:ea typeface="Aptos" panose="020B0004020202020204" pitchFamily="34" charset="0"/>
                <a:cs typeface="Times New Roman" panose="02020603050405020304" pitchFamily="18" charset="0"/>
              </a:rPr>
              <a:t>enriquecimento e restauração de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de </a:t>
            </a:r>
            <a:r>
              <a:rPr lang="pt-BR" sz="1400" b="1" kern="100">
                <a:effectLst/>
                <a:ea typeface="Aptos" panose="020B0004020202020204" pitchFamily="34" charset="0"/>
                <a:cs typeface="Times New Roman" panose="02020603050405020304" pitchFamily="18" charset="0"/>
              </a:rPr>
              <a:t>matérias estranhas em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dos </a:t>
            </a:r>
            <a:r>
              <a:rPr lang="pt-BR" sz="1400" b="1" kern="100">
                <a:effectLst/>
                <a:ea typeface="Aptos" panose="020B0004020202020204" pitchFamily="34" charset="0"/>
                <a:cs typeface="Times New Roman" panose="02020603050405020304" pitchFamily="18" charset="0"/>
              </a:rPr>
              <a:t>requisitos sanitários do gelo saborizado para bebidas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sobre a avaliação de risco à saúde humana de </a:t>
            </a:r>
            <a:r>
              <a:rPr lang="pt-BR" sz="1400" b="1" kern="100">
                <a:effectLst/>
                <a:ea typeface="Aptos" panose="020B0004020202020204" pitchFamily="34" charset="0"/>
                <a:cs typeface="Times New Roman" panose="02020603050405020304" pitchFamily="18" charset="0"/>
              </a:rPr>
              <a:t>medicamentos veterinários, limites máximos de resíduos (LMR) em alimentos de origem animal e métodos de análise</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a:t>
            </a:r>
            <a:r>
              <a:rPr lang="pt-BR" sz="1400" b="1" kern="100">
                <a:effectLst/>
                <a:ea typeface="Aptos" panose="020B0004020202020204" pitchFamily="34" charset="0"/>
                <a:cs typeface="Times New Roman" panose="02020603050405020304" pitchFamily="18" charset="0"/>
              </a:rPr>
              <a:t>sobre materiais, embalagens e equipamentos celulósicos </a:t>
            </a:r>
            <a:r>
              <a:rPr lang="pt-BR" sz="1400" kern="100">
                <a:effectLst/>
                <a:ea typeface="Aptos" panose="020B0004020202020204" pitchFamily="34" charset="0"/>
                <a:cs typeface="Times New Roman" panose="02020603050405020304" pitchFamily="18" charset="0"/>
              </a:rPr>
              <a:t>destinados a entrar em contato com alimentos</a:t>
            </a:r>
          </a:p>
          <a:p>
            <a:pPr marL="342900" lvl="0" indent="-342900">
              <a:lnSpc>
                <a:spcPct val="115000"/>
              </a:lnSpc>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sobre </a:t>
            </a:r>
            <a:r>
              <a:rPr lang="pt-BR" sz="1400" b="1" kern="100">
                <a:effectLst/>
                <a:ea typeface="Aptos" panose="020B0004020202020204" pitchFamily="34" charset="0"/>
                <a:cs typeface="Times New Roman" panose="02020603050405020304" pitchFamily="18" charset="0"/>
              </a:rPr>
              <a:t>monômeros, outras substâncias iniciadoras e polímeros </a:t>
            </a:r>
            <a:r>
              <a:rPr lang="pt-BR" sz="1400" kern="100">
                <a:effectLst/>
                <a:ea typeface="Aptos" panose="020B0004020202020204" pitchFamily="34" charset="0"/>
                <a:cs typeface="Times New Roman" panose="02020603050405020304" pitchFamily="18" charset="0"/>
              </a:rPr>
              <a:t>autorizados para a elaboração de embalagens e equipamentos plásticos em contato com alimentos</a:t>
            </a:r>
          </a:p>
          <a:p>
            <a:pPr marL="342900" lvl="0" indent="-342900">
              <a:lnSpc>
                <a:spcPct val="115000"/>
              </a:lnSpc>
              <a:spcAft>
                <a:spcPts val="800"/>
              </a:spcAft>
              <a:buFont typeface="Symbol" panose="05050102010706020507" pitchFamily="18" charset="2"/>
              <a:buChar char=""/>
            </a:pPr>
            <a:r>
              <a:rPr lang="pt-BR" sz="1400" kern="100">
                <a:effectLst/>
                <a:ea typeface="Aptos" panose="020B0004020202020204" pitchFamily="34" charset="0"/>
                <a:cs typeface="Times New Roman" panose="02020603050405020304" pitchFamily="18" charset="0"/>
              </a:rPr>
              <a:t>Revisão da regulamentação sobre o uso de </a:t>
            </a:r>
            <a:r>
              <a:rPr lang="pt-BR" sz="1400" b="1" kern="100">
                <a:effectLst/>
                <a:ea typeface="Aptos" panose="020B0004020202020204" pitchFamily="34" charset="0"/>
                <a:cs typeface="Times New Roman" panose="02020603050405020304" pitchFamily="18" charset="0"/>
              </a:rPr>
              <a:t>alegações de propriedades funcionais e de saúde </a:t>
            </a:r>
            <a:r>
              <a:rPr lang="pt-BR" sz="1400" kern="100">
                <a:effectLst/>
                <a:ea typeface="Aptos" panose="020B0004020202020204" pitchFamily="34" charset="0"/>
                <a:cs typeface="Times New Roman" panose="02020603050405020304" pitchFamily="18" charset="0"/>
              </a:rPr>
              <a:t>em alimentos</a:t>
            </a:r>
          </a:p>
        </p:txBody>
      </p:sp>
    </p:spTree>
    <p:extLst>
      <p:ext uri="{BB962C8B-B14F-4D97-AF65-F5344CB8AC3E}">
        <p14:creationId xmlns:p14="http://schemas.microsoft.com/office/powerpoint/2010/main" val="237259449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EA23B54B4C11D478B02E3F24C9EDF15" ma:contentTypeVersion="29" ma:contentTypeDescription="Crie um novo documento." ma:contentTypeScope="" ma:versionID="136e3990d7562873f6533e50bea84146">
  <xsd:schema xmlns:xsd="http://www.w3.org/2001/XMLSchema" xmlns:xs="http://www.w3.org/2001/XMLSchema" xmlns:p="http://schemas.microsoft.com/office/2006/metadata/properties" xmlns:ns2="3358cef2-5e33-4382-9f34-ebdf29ebf261" xmlns:ns3="1b481078-05fd-4425-adfc-5f858dcaa140" targetNamespace="http://schemas.microsoft.com/office/2006/metadata/properties" ma:root="true" ma:fieldsID="521ae5b36496d2748eb153d8e1b4c6bc" ns2:_="" ns3:_="">
    <xsd:import namespace="3358cef2-5e33-4382-9f34-ebdf29ebf261"/>
    <xsd:import namespace="1b481078-05fd-4425-adfc-5f858dcaa1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_x00c1_reaRespons_x00e1_vel" minOccurs="0"/>
                <xsd:element ref="ns3:Disp_x002e_AIR" minOccurs="0"/>
                <xsd:element ref="ns3:Disp_x002e_CP" minOccurs="0"/>
                <xsd:element ref="ns3:Disp_x002e_ARR" minOccurs="0"/>
                <xsd:element ref="ns3:N_x00ba_ProcessoSEI" minOccurs="0"/>
                <xsd:element ref="ns3:DatadeCria_x00e7__x00e3_o" minOccurs="0"/>
                <xsd:element ref="ns3:Coordena_x00e7__x00f5_esenvolvida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8cef2-5e33-4382-9f34-ebdf29ebf261"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element name="TaxCatchAll" ma:index="23" nillable="true" ma:displayName="Taxonomy Catch All Column" ma:hidden="true" ma:list="{76d5522c-33e0-42c0-94b7-dcb2cd0afda0}" ma:internalName="TaxCatchAll" ma:showField="CatchAllData" ma:web="3358cef2-5e33-4382-9f34-ebdf29ebf2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481078-05fd-4425-adfc-5f858dcaa14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66cf037f-5c90-4cca-86a9-c389e6aaa23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_x00c1_reaRespons_x00e1_vel" ma:index="25" nillable="true" ma:displayName="Área Responsável" ma:format="Dropdown" ma:internalName="_x00c1_reaRespons_x00e1_vel">
      <xsd:simpleType>
        <xsd:restriction base="dms:Text">
          <xsd:maxLength value="255"/>
        </xsd:restriction>
      </xsd:simpleType>
    </xsd:element>
    <xsd:element name="Disp_x002e_AIR" ma:index="26" nillable="true" ma:displayName="Disp. AIR" ma:default="0" ma:description="Dispensa de AIR" ma:format="Dropdown" ma:internalName="Disp_x002e_AIR">
      <xsd:simpleType>
        <xsd:restriction base="dms:Boolean"/>
      </xsd:simpleType>
    </xsd:element>
    <xsd:element name="Disp_x002e_CP" ma:index="27" nillable="true" ma:displayName="Disp. CP" ma:default="0" ma:description="Dispensa de CP ?" ma:format="Dropdown" ma:internalName="Disp_x002e_CP">
      <xsd:simpleType>
        <xsd:restriction base="dms:Boolean"/>
      </xsd:simpleType>
    </xsd:element>
    <xsd:element name="Disp_x002e_ARR" ma:index="28" nillable="true" ma:displayName="Disp. ARR" ma:default="0" ma:description="Dispensa de ARR ?" ma:format="Dropdown" ma:internalName="Disp_x002e_ARR">
      <xsd:simpleType>
        <xsd:restriction base="dms:Boolean"/>
      </xsd:simpleType>
    </xsd:element>
    <xsd:element name="N_x00ba_ProcessoSEI" ma:index="29" nillable="true" ma:displayName="Nº Processo SEI" ma:format="Dropdown" ma:internalName="N_x00ba_ProcessoSEI">
      <xsd:simpleType>
        <xsd:restriction base="dms:Text">
          <xsd:maxLength value="255"/>
        </xsd:restriction>
      </xsd:simpleType>
    </xsd:element>
    <xsd:element name="DatadeCria_x00e7__x00e3_o" ma:index="30" nillable="true" ma:displayName="Data de Criação" ma:description="Data de criação da avaliação" ma:format="DateOnly" ma:internalName="DatadeCria_x00e7__x00e3_o">
      <xsd:simpleType>
        <xsd:restriction base="dms:DateTime"/>
      </xsd:simpleType>
    </xsd:element>
    <xsd:element name="Coordena_x00e7__x00f5_esenvolvidas" ma:index="31" nillable="true" ma:displayName="Coordenações envolvidas" ma:description="Selecionar as Coordenações" ma:format="Dropdown" ma:internalName="Coordena_x00e7__x00f5_esenvolvidas">
      <xsd:complexType>
        <xsd:complexContent>
          <xsd:extension base="dms:MultiChoice">
            <xsd:sequence>
              <xsd:element name="Value" maxOccurs="unbounded" minOccurs="0" nillable="true">
                <xsd:simpleType>
                  <xsd:restriction base="dms:Choice">
                    <xsd:enumeration value="CPROR"/>
                    <xsd:enumeration value="CMARR"/>
                    <xsd:enumeration value="COAIR"/>
                    <xsd:enumeration value="ASREG"/>
                  </xsd:restriction>
                </xsd:simpleType>
              </xsd:element>
            </xsd:sequence>
          </xsd:extension>
        </xsd:complexContent>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481078-05fd-4425-adfc-5f858dcaa140">
      <Terms xmlns="http://schemas.microsoft.com/office/infopath/2007/PartnerControls"/>
    </lcf76f155ced4ddcb4097134ff3c332f>
    <TaxCatchAll xmlns="3358cef2-5e33-4382-9f34-ebdf29ebf261" xsi:nil="true"/>
    <_x00c1_reaRespons_x00e1_vel xmlns="1b481078-05fd-4425-adfc-5f858dcaa140" xsi:nil="true"/>
    <Coordena_x00e7__x00f5_esenvolvidas xmlns="1b481078-05fd-4425-adfc-5f858dcaa140" xsi:nil="true"/>
    <Disp_x002e_ARR xmlns="1b481078-05fd-4425-adfc-5f858dcaa140">false</Disp_x002e_ARR>
    <DatadeCria_x00e7__x00e3_o xmlns="1b481078-05fd-4425-adfc-5f858dcaa140" xsi:nil="true"/>
    <Disp_x002e_CP xmlns="1b481078-05fd-4425-adfc-5f858dcaa140">false</Disp_x002e_CP>
    <Disp_x002e_AIR xmlns="1b481078-05fd-4425-adfc-5f858dcaa140">false</Disp_x002e_AIR>
    <N_x00ba_ProcessoSEI xmlns="1b481078-05fd-4425-adfc-5f858dcaa140" xsi:nil="true"/>
  </documentManagement>
</p:properties>
</file>

<file path=customXml/itemProps1.xml><?xml version="1.0" encoding="utf-8"?>
<ds:datastoreItem xmlns:ds="http://schemas.openxmlformats.org/officeDocument/2006/customXml" ds:itemID="{710B6577-23B0-4404-A91B-098DAE292079}">
  <ds:schemaRefs>
    <ds:schemaRef ds:uri="http://schemas.microsoft.com/sharepoint/v3/contenttype/forms"/>
  </ds:schemaRefs>
</ds:datastoreItem>
</file>

<file path=customXml/itemProps2.xml><?xml version="1.0" encoding="utf-8"?>
<ds:datastoreItem xmlns:ds="http://schemas.openxmlformats.org/officeDocument/2006/customXml" ds:itemID="{60D3E114-21F0-47B8-BA17-745CA7177969}">
  <ds:schemaRefs>
    <ds:schemaRef ds:uri="1b481078-05fd-4425-adfc-5f858dcaa140"/>
    <ds:schemaRef ds:uri="3358cef2-5e33-4382-9f34-ebdf29ebf2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7A3B9C-288E-4EEE-AE11-FEA71DAC2740}">
  <ds:schemaRefs>
    <ds:schemaRef ds:uri="1b481078-05fd-4425-adfc-5f858dcaa140"/>
    <ds:schemaRef ds:uri="3358cef2-5e33-4382-9f34-ebdf29ebf2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67af23f-c3f3-4d35-80c7-b7085f5edd81}" enabled="0" method="" siteId="{b67af23f-c3f3-4d35-80c7-b7085f5edd8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29</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dc:creator>
  <cp:revision>1</cp:revision>
  <dcterms:created xsi:type="dcterms:W3CDTF">2024-11-13T16:21:45Z</dcterms:created>
  <dcterms:modified xsi:type="dcterms:W3CDTF">2025-08-21T11:40:41Z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0x0101003EA23B54B4C11D478B02E3F24C9EDF15</vt:lpwstr>
  </property>
  <property fmtid="{D5CDD505-2E9C-101B-9397-08002B2CF9AE}" pid="3" name="MediaServiceImageTags">
    <vt:lpwstr/>
  </property>
</Properties>
</file>