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84" r:id="rId5"/>
    <p:sldId id="259" r:id="rId6"/>
    <p:sldId id="385" r:id="rId7"/>
    <p:sldId id="386" r:id="rId8"/>
    <p:sldId id="387" r:id="rId9"/>
    <p:sldId id="388" r:id="rId10"/>
    <p:sldId id="389" r:id="rId11"/>
    <p:sldId id="390" r:id="rId12"/>
    <p:sldId id="404" r:id="rId13"/>
    <p:sldId id="405" r:id="rId14"/>
    <p:sldId id="406" r:id="rId15"/>
    <p:sldId id="407" r:id="rId16"/>
    <p:sldId id="408" r:id="rId17"/>
    <p:sldId id="409" r:id="rId18"/>
    <p:sldId id="410" r:id="rId19"/>
    <p:sldId id="411" r:id="rId20"/>
    <p:sldId id="391" r:id="rId21"/>
    <p:sldId id="260" r:id="rId22"/>
    <p:sldId id="264" r:id="rId23"/>
    <p:sldId id="394" r:id="rId24"/>
    <p:sldId id="392" r:id="rId25"/>
    <p:sldId id="393" r:id="rId26"/>
    <p:sldId id="395" r:id="rId27"/>
    <p:sldId id="261" r:id="rId28"/>
    <p:sldId id="262" r:id="rId29"/>
    <p:sldId id="266" r:id="rId30"/>
    <p:sldId id="397" r:id="rId31"/>
    <p:sldId id="399" r:id="rId32"/>
    <p:sldId id="400" r:id="rId33"/>
    <p:sldId id="267" r:id="rId34"/>
    <p:sldId id="271" r:id="rId3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91C8"/>
    <a:srgbClr val="008482"/>
    <a:srgbClr val="FFFFFF"/>
    <a:srgbClr val="191523"/>
    <a:srgbClr val="660066"/>
    <a:srgbClr val="6A2B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84EC56-6A8B-370E-CFE0-7F7DF3E130CE}" v="14" dt="2025-05-29T12:33:34.719"/>
    <p1510:client id="{E53C0132-6996-4E40-992D-713E7F734736}" v="22" dt="2025-05-29T02:42:21.624"/>
    <p1510:client id="{FBD39EE2-14DA-4FF5-A60A-259A9A0C18BB}" v="4" dt="2025-05-28T19:53:57.7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iana de Almeida Jube" userId="bf76497a-28e8-4e28-82af-6766f4265af6" providerId="ADAL" clId="{E53C0132-6996-4E40-992D-713E7F734736}"/>
    <pc:docChg chg="undo redo custSel addSld delSld modSld sldOrd">
      <pc:chgData name="Tatiana de Almeida Jube" userId="bf76497a-28e8-4e28-82af-6766f4265af6" providerId="ADAL" clId="{E53C0132-6996-4E40-992D-713E7F734736}" dt="2025-05-29T02:49:58.790" v="1749" actId="1076"/>
      <pc:docMkLst>
        <pc:docMk/>
      </pc:docMkLst>
      <pc:sldChg chg="addSp delSp del mod">
        <pc:chgData name="Tatiana de Almeida Jube" userId="bf76497a-28e8-4e28-82af-6766f4265af6" providerId="ADAL" clId="{E53C0132-6996-4E40-992D-713E7F734736}" dt="2025-05-26T20:51:46.574" v="6" actId="47"/>
        <pc:sldMkLst>
          <pc:docMk/>
          <pc:sldMk cId="2859203896" sldId="256"/>
        </pc:sldMkLst>
      </pc:sldChg>
      <pc:sldChg chg="modSp mod">
        <pc:chgData name="Tatiana de Almeida Jube" userId="bf76497a-28e8-4e28-82af-6766f4265af6" providerId="ADAL" clId="{E53C0132-6996-4E40-992D-713E7F734736}" dt="2025-05-27T12:18:26.224" v="1432" actId="20577"/>
        <pc:sldMkLst>
          <pc:docMk/>
          <pc:sldMk cId="3806131719" sldId="259"/>
        </pc:sldMkLst>
        <pc:spChg chg="mod">
          <ac:chgData name="Tatiana de Almeida Jube" userId="bf76497a-28e8-4e28-82af-6766f4265af6" providerId="ADAL" clId="{E53C0132-6996-4E40-992D-713E7F734736}" dt="2025-05-27T12:18:26.224" v="1432" actId="20577"/>
          <ac:spMkLst>
            <pc:docMk/>
            <pc:sldMk cId="3806131719" sldId="259"/>
            <ac:spMk id="2" creationId="{7BFD2358-E282-C81D-5670-F1354E807699}"/>
          </ac:spMkLst>
        </pc:spChg>
        <pc:spChg chg="mod">
          <ac:chgData name="Tatiana de Almeida Jube" userId="bf76497a-28e8-4e28-82af-6766f4265af6" providerId="ADAL" clId="{E53C0132-6996-4E40-992D-713E7F734736}" dt="2025-05-26T21:19:17.610" v="482" actId="403"/>
          <ac:spMkLst>
            <pc:docMk/>
            <pc:sldMk cId="3806131719" sldId="259"/>
            <ac:spMk id="11" creationId="{76B6336A-C14E-4B2C-9A7C-505EC7ABF42B}"/>
          </ac:spMkLst>
        </pc:spChg>
      </pc:sldChg>
      <pc:sldChg chg="modSp mod ord">
        <pc:chgData name="Tatiana de Almeida Jube" userId="bf76497a-28e8-4e28-82af-6766f4265af6" providerId="ADAL" clId="{E53C0132-6996-4E40-992D-713E7F734736}" dt="2025-05-28T22:38:46.577" v="1493" actId="404"/>
        <pc:sldMkLst>
          <pc:docMk/>
          <pc:sldMk cId="3237322615" sldId="260"/>
        </pc:sldMkLst>
        <pc:spChg chg="mod">
          <ac:chgData name="Tatiana de Almeida Jube" userId="bf76497a-28e8-4e28-82af-6766f4265af6" providerId="ADAL" clId="{E53C0132-6996-4E40-992D-713E7F734736}" dt="2025-05-28T22:38:46.577" v="1493" actId="404"/>
          <ac:spMkLst>
            <pc:docMk/>
            <pc:sldMk cId="3237322615" sldId="260"/>
            <ac:spMk id="10" creationId="{4C99CF7D-C6EE-B63B-4C3C-41CC49D0C131}"/>
          </ac:spMkLst>
        </pc:spChg>
        <pc:spChg chg="mod">
          <ac:chgData name="Tatiana de Almeida Jube" userId="bf76497a-28e8-4e28-82af-6766f4265af6" providerId="ADAL" clId="{E53C0132-6996-4E40-992D-713E7F734736}" dt="2025-05-26T21:19:31.310" v="484" actId="403"/>
          <ac:spMkLst>
            <pc:docMk/>
            <pc:sldMk cId="3237322615" sldId="260"/>
            <ac:spMk id="11" creationId="{98DE3EF4-EDEF-DCC6-E1DA-8B04455AF08E}"/>
          </ac:spMkLst>
        </pc:spChg>
      </pc:sldChg>
      <pc:sldChg chg="addSp delSp modSp mod ord">
        <pc:chgData name="Tatiana de Almeida Jube" userId="bf76497a-28e8-4e28-82af-6766f4265af6" providerId="ADAL" clId="{E53C0132-6996-4E40-992D-713E7F734736}" dt="2025-05-29T02:23:56.647" v="1652" actId="478"/>
        <pc:sldMkLst>
          <pc:docMk/>
          <pc:sldMk cId="2697518966" sldId="261"/>
        </pc:sldMkLst>
        <pc:spChg chg="add del mod">
          <ac:chgData name="Tatiana de Almeida Jube" userId="bf76497a-28e8-4e28-82af-6766f4265af6" providerId="ADAL" clId="{E53C0132-6996-4E40-992D-713E7F734736}" dt="2025-05-29T02:23:56.647" v="1652" actId="478"/>
          <ac:spMkLst>
            <pc:docMk/>
            <pc:sldMk cId="2697518966" sldId="261"/>
            <ac:spMk id="4" creationId="{650008A6-41DE-DF28-B431-352D52638F18}"/>
          </ac:spMkLst>
        </pc:spChg>
        <pc:spChg chg="mod">
          <ac:chgData name="Tatiana de Almeida Jube" userId="bf76497a-28e8-4e28-82af-6766f4265af6" providerId="ADAL" clId="{E53C0132-6996-4E40-992D-713E7F734736}" dt="2025-05-26T22:20:57.440" v="1184" actId="20577"/>
          <ac:spMkLst>
            <pc:docMk/>
            <pc:sldMk cId="2697518966" sldId="261"/>
            <ac:spMk id="10" creationId="{D19C8C83-4E4D-741D-F1ED-4A994C79FE24}"/>
          </ac:spMkLst>
        </pc:spChg>
        <pc:picChg chg="mod">
          <ac:chgData name="Tatiana de Almeida Jube" userId="bf76497a-28e8-4e28-82af-6766f4265af6" providerId="ADAL" clId="{E53C0132-6996-4E40-992D-713E7F734736}" dt="2025-05-26T21:52:58.983" v="1001" actId="1076"/>
          <ac:picMkLst>
            <pc:docMk/>
            <pc:sldMk cId="2697518966" sldId="261"/>
            <ac:picMk id="3" creationId="{F4E242DF-C0B7-2417-2520-A60F7A4240BF}"/>
          </ac:picMkLst>
        </pc:picChg>
      </pc:sldChg>
      <pc:sldChg chg="addSp delSp modSp mod">
        <pc:chgData name="Tatiana de Almeida Jube" userId="bf76497a-28e8-4e28-82af-6766f4265af6" providerId="ADAL" clId="{E53C0132-6996-4E40-992D-713E7F734736}" dt="2025-05-29T02:45:01.817" v="1710" actId="14100"/>
        <pc:sldMkLst>
          <pc:docMk/>
          <pc:sldMk cId="1254011452" sldId="262"/>
        </pc:sldMkLst>
        <pc:spChg chg="mod">
          <ac:chgData name="Tatiana de Almeida Jube" userId="bf76497a-28e8-4e28-82af-6766f4265af6" providerId="ADAL" clId="{E53C0132-6996-4E40-992D-713E7F734736}" dt="2025-05-29T02:44:48.294" v="1706" actId="1076"/>
          <ac:spMkLst>
            <pc:docMk/>
            <pc:sldMk cId="1254011452" sldId="262"/>
            <ac:spMk id="11" creationId="{74B31F76-8565-3250-57DA-B9B8550425FA}"/>
          </ac:spMkLst>
        </pc:spChg>
        <pc:picChg chg="add mod">
          <ac:chgData name="Tatiana de Almeida Jube" userId="bf76497a-28e8-4e28-82af-6766f4265af6" providerId="ADAL" clId="{E53C0132-6996-4E40-992D-713E7F734736}" dt="2025-05-29T02:45:01.817" v="1710" actId="14100"/>
          <ac:picMkLst>
            <pc:docMk/>
            <pc:sldMk cId="1254011452" sldId="262"/>
            <ac:picMk id="2" creationId="{0D289D31-05C4-3864-3071-35A02AC1ECD6}"/>
          </ac:picMkLst>
        </pc:picChg>
      </pc:sldChg>
      <pc:sldChg chg="addSp delSp modSp del mod">
        <pc:chgData name="Tatiana de Almeida Jube" userId="bf76497a-28e8-4e28-82af-6766f4265af6" providerId="ADAL" clId="{E53C0132-6996-4E40-992D-713E7F734736}" dt="2025-05-29T02:33:07.335" v="1654" actId="47"/>
        <pc:sldMkLst>
          <pc:docMk/>
          <pc:sldMk cId="2167891773" sldId="263"/>
        </pc:sldMkLst>
      </pc:sldChg>
      <pc:sldChg chg="addSp modSp mod ord">
        <pc:chgData name="Tatiana de Almeida Jube" userId="bf76497a-28e8-4e28-82af-6766f4265af6" providerId="ADAL" clId="{E53C0132-6996-4E40-992D-713E7F734736}" dt="2025-05-26T21:25:25.905" v="577"/>
        <pc:sldMkLst>
          <pc:docMk/>
          <pc:sldMk cId="359196065" sldId="264"/>
        </pc:sldMkLst>
        <pc:spChg chg="mod">
          <ac:chgData name="Tatiana de Almeida Jube" userId="bf76497a-28e8-4e28-82af-6766f4265af6" providerId="ADAL" clId="{E53C0132-6996-4E40-992D-713E7F734736}" dt="2025-05-26T20:56:23.805" v="238" actId="123"/>
          <ac:spMkLst>
            <pc:docMk/>
            <pc:sldMk cId="359196065" sldId="264"/>
            <ac:spMk id="10" creationId="{44A5DB1F-ED56-B197-B175-1F52758B03BA}"/>
          </ac:spMkLst>
        </pc:spChg>
      </pc:sldChg>
      <pc:sldChg chg="addSp delSp modSp mod">
        <pc:chgData name="Tatiana de Almeida Jube" userId="bf76497a-28e8-4e28-82af-6766f4265af6" providerId="ADAL" clId="{E53C0132-6996-4E40-992D-713E7F734736}" dt="2025-05-29T02:49:12.757" v="1738" actId="1076"/>
        <pc:sldMkLst>
          <pc:docMk/>
          <pc:sldMk cId="3860280185" sldId="266"/>
        </pc:sldMkLst>
        <pc:picChg chg="add mod">
          <ac:chgData name="Tatiana de Almeida Jube" userId="bf76497a-28e8-4e28-82af-6766f4265af6" providerId="ADAL" clId="{E53C0132-6996-4E40-992D-713E7F734736}" dt="2025-05-29T02:49:12.757" v="1738" actId="1076"/>
          <ac:picMkLst>
            <pc:docMk/>
            <pc:sldMk cId="3860280185" sldId="266"/>
            <ac:picMk id="2" creationId="{84D50362-B31E-26B2-628E-681E81CEDFAA}"/>
          </ac:picMkLst>
        </pc:picChg>
      </pc:sldChg>
      <pc:sldChg chg="modSp mod">
        <pc:chgData name="Tatiana de Almeida Jube" userId="bf76497a-28e8-4e28-82af-6766f4265af6" providerId="ADAL" clId="{E53C0132-6996-4E40-992D-713E7F734736}" dt="2025-05-26T22:16:40.072" v="1180" actId="20577"/>
        <pc:sldMkLst>
          <pc:docMk/>
          <pc:sldMk cId="2020491564" sldId="267"/>
        </pc:sldMkLst>
        <pc:spChg chg="mod">
          <ac:chgData name="Tatiana de Almeida Jube" userId="bf76497a-28e8-4e28-82af-6766f4265af6" providerId="ADAL" clId="{E53C0132-6996-4E40-992D-713E7F734736}" dt="2025-05-26T22:16:40.072" v="1180" actId="20577"/>
          <ac:spMkLst>
            <pc:docMk/>
            <pc:sldMk cId="2020491564" sldId="267"/>
            <ac:spMk id="2" creationId="{3DC73BE6-92C0-9A57-37E4-49FB692C8BFA}"/>
          </ac:spMkLst>
        </pc:spChg>
      </pc:sldChg>
      <pc:sldChg chg="add del">
        <pc:chgData name="Tatiana de Almeida Jube" userId="bf76497a-28e8-4e28-82af-6766f4265af6" providerId="ADAL" clId="{E53C0132-6996-4E40-992D-713E7F734736}" dt="2025-05-26T20:55:56.194" v="234" actId="47"/>
        <pc:sldMkLst>
          <pc:docMk/>
          <pc:sldMk cId="2357872963" sldId="272"/>
        </pc:sldMkLst>
      </pc:sldChg>
      <pc:sldChg chg="modSp add mod">
        <pc:chgData name="Tatiana de Almeida Jube" userId="bf76497a-28e8-4e28-82af-6766f4265af6" providerId="ADAL" clId="{E53C0132-6996-4E40-992D-713E7F734736}" dt="2025-05-27T12:11:28.398" v="1192" actId="20577"/>
        <pc:sldMkLst>
          <pc:docMk/>
          <pc:sldMk cId="2548964780" sldId="384"/>
        </pc:sldMkLst>
        <pc:spChg chg="mod">
          <ac:chgData name="Tatiana de Almeida Jube" userId="bf76497a-28e8-4e28-82af-6766f4265af6" providerId="ADAL" clId="{E53C0132-6996-4E40-992D-713E7F734736}" dt="2025-05-26T20:54:51.543" v="103" actId="6549"/>
          <ac:spMkLst>
            <pc:docMk/>
            <pc:sldMk cId="2548964780" sldId="384"/>
            <ac:spMk id="7170" creationId="{00000000-0000-0000-0000-000000000000}"/>
          </ac:spMkLst>
        </pc:spChg>
        <pc:spChg chg="mod">
          <ac:chgData name="Tatiana de Almeida Jube" userId="bf76497a-28e8-4e28-82af-6766f4265af6" providerId="ADAL" clId="{E53C0132-6996-4E40-992D-713E7F734736}" dt="2025-05-27T12:11:28.398" v="1192" actId="20577"/>
          <ac:spMkLst>
            <pc:docMk/>
            <pc:sldMk cId="2548964780" sldId="384"/>
            <ac:spMk id="7172" creationId="{00000000-0000-0000-0000-000000000000}"/>
          </ac:spMkLst>
        </pc:spChg>
      </pc:sldChg>
      <pc:sldChg chg="addSp delSp modSp add mod">
        <pc:chgData name="Tatiana de Almeida Jube" userId="bf76497a-28e8-4e28-82af-6766f4265af6" providerId="ADAL" clId="{E53C0132-6996-4E40-992D-713E7F734736}" dt="2025-05-28T23:43:02.990" v="1569" actId="1076"/>
        <pc:sldMkLst>
          <pc:docMk/>
          <pc:sldMk cId="2227833994" sldId="385"/>
        </pc:sldMkLst>
        <pc:spChg chg="add">
          <ac:chgData name="Tatiana de Almeida Jube" userId="bf76497a-28e8-4e28-82af-6766f4265af6" providerId="ADAL" clId="{E53C0132-6996-4E40-992D-713E7F734736}" dt="2025-05-28T23:08:45.654" v="1552"/>
          <ac:spMkLst>
            <pc:docMk/>
            <pc:sldMk cId="2227833994" sldId="385"/>
            <ac:spMk id="6" creationId="{A996A0C4-2049-B199-CC9D-E13958BDA2DD}"/>
          </ac:spMkLst>
        </pc:spChg>
        <pc:spChg chg="add mod">
          <ac:chgData name="Tatiana de Almeida Jube" userId="bf76497a-28e8-4e28-82af-6766f4265af6" providerId="ADAL" clId="{E53C0132-6996-4E40-992D-713E7F734736}" dt="2025-05-26T21:18:54.844" v="479" actId="207"/>
          <ac:spMkLst>
            <pc:docMk/>
            <pc:sldMk cId="2227833994" sldId="385"/>
            <ac:spMk id="7" creationId="{7564BC7A-7300-0869-1E72-62AA056C961E}"/>
          </ac:spMkLst>
        </pc:spChg>
        <pc:spChg chg="add mod">
          <ac:chgData name="Tatiana de Almeida Jube" userId="bf76497a-28e8-4e28-82af-6766f4265af6" providerId="ADAL" clId="{E53C0132-6996-4E40-992D-713E7F734736}" dt="2025-05-28T22:27:15.358" v="1478" actId="13926"/>
          <ac:spMkLst>
            <pc:docMk/>
            <pc:sldMk cId="2227833994" sldId="385"/>
            <ac:spMk id="8" creationId="{CA39DA9F-0598-9CB9-23D2-9F59DB77F0C8}"/>
          </ac:spMkLst>
        </pc:spChg>
        <pc:spChg chg="add mod">
          <ac:chgData name="Tatiana de Almeida Jube" userId="bf76497a-28e8-4e28-82af-6766f4265af6" providerId="ADAL" clId="{E53C0132-6996-4E40-992D-713E7F734736}" dt="2025-05-28T23:08:51.459" v="1554"/>
          <ac:spMkLst>
            <pc:docMk/>
            <pc:sldMk cId="2227833994" sldId="385"/>
            <ac:spMk id="10" creationId="{64578D94-9FCA-D698-E624-412F50A6865E}"/>
          </ac:spMkLst>
        </pc:spChg>
        <pc:spChg chg="add">
          <ac:chgData name="Tatiana de Almeida Jube" userId="bf76497a-28e8-4e28-82af-6766f4265af6" providerId="ADAL" clId="{E53C0132-6996-4E40-992D-713E7F734736}" dt="2025-05-28T23:09:34.636" v="1556"/>
          <ac:spMkLst>
            <pc:docMk/>
            <pc:sldMk cId="2227833994" sldId="385"/>
            <ac:spMk id="11" creationId="{842B4D41-6241-427D-E5DD-E3B7237F2F28}"/>
          </ac:spMkLst>
        </pc:spChg>
        <pc:picChg chg="add del mod">
          <ac:chgData name="Tatiana de Almeida Jube" userId="bf76497a-28e8-4e28-82af-6766f4265af6" providerId="ADAL" clId="{E53C0132-6996-4E40-992D-713E7F734736}" dt="2025-05-28T22:29:24.725" v="1479" actId="478"/>
          <ac:picMkLst>
            <pc:docMk/>
            <pc:sldMk cId="2227833994" sldId="385"/>
            <ac:picMk id="3" creationId="{D9BEFF50-109C-D7A3-41F3-B2E70AA9136E}"/>
          </ac:picMkLst>
        </pc:picChg>
        <pc:picChg chg="add del mod">
          <ac:chgData name="Tatiana de Almeida Jube" userId="bf76497a-28e8-4e28-82af-6766f4265af6" providerId="ADAL" clId="{E53C0132-6996-4E40-992D-713E7F734736}" dt="2025-05-28T23:10:09.548" v="1557" actId="478"/>
          <ac:picMkLst>
            <pc:docMk/>
            <pc:sldMk cId="2227833994" sldId="385"/>
            <ac:picMk id="5" creationId="{59EF1636-244A-C99D-6A6D-F7D5DF77491B}"/>
          </ac:picMkLst>
        </pc:picChg>
        <pc:picChg chg="add mod">
          <ac:chgData name="Tatiana de Almeida Jube" userId="bf76497a-28e8-4e28-82af-6766f4265af6" providerId="ADAL" clId="{E53C0132-6996-4E40-992D-713E7F734736}" dt="2025-05-28T23:43:02.990" v="1569" actId="1076"/>
          <ac:picMkLst>
            <pc:docMk/>
            <pc:sldMk cId="2227833994" sldId="385"/>
            <ac:picMk id="13" creationId="{8D70FCE8-1E04-7320-18A0-E0B86C4FEA9D}"/>
          </ac:picMkLst>
        </pc:picChg>
        <pc:picChg chg="mod">
          <ac:chgData name="Tatiana de Almeida Jube" userId="bf76497a-28e8-4e28-82af-6766f4265af6" providerId="ADAL" clId="{E53C0132-6996-4E40-992D-713E7F734736}" dt="2025-05-26T21:09:22.814" v="299" actId="108"/>
          <ac:picMkLst>
            <pc:docMk/>
            <pc:sldMk cId="2227833994" sldId="385"/>
            <ac:picMk id="38" creationId="{048D01EE-1A91-1B87-900E-E85B4E629AE7}"/>
          </ac:picMkLst>
        </pc:picChg>
      </pc:sldChg>
      <pc:sldChg chg="modSp add mod">
        <pc:chgData name="Tatiana de Almeida Jube" userId="bf76497a-28e8-4e28-82af-6766f4265af6" providerId="ADAL" clId="{E53C0132-6996-4E40-992D-713E7F734736}" dt="2025-05-29T00:14:21.061" v="1648" actId="1076"/>
        <pc:sldMkLst>
          <pc:docMk/>
          <pc:sldMk cId="2396668868" sldId="386"/>
        </pc:sldMkLst>
        <pc:spChg chg="mod">
          <ac:chgData name="Tatiana de Almeida Jube" userId="bf76497a-28e8-4e28-82af-6766f4265af6" providerId="ADAL" clId="{E53C0132-6996-4E40-992D-713E7F734736}" dt="2025-05-29T00:14:21.061" v="1648" actId="1076"/>
          <ac:spMkLst>
            <pc:docMk/>
            <pc:sldMk cId="2396668868" sldId="386"/>
            <ac:spMk id="6" creationId="{BE2F830A-4C18-FD68-CBF7-6103485722C5}"/>
          </ac:spMkLst>
        </pc:spChg>
        <pc:spChg chg="mod">
          <ac:chgData name="Tatiana de Almeida Jube" userId="bf76497a-28e8-4e28-82af-6766f4265af6" providerId="ADAL" clId="{E53C0132-6996-4E40-992D-713E7F734736}" dt="2025-05-26T21:19:59.559" v="539" actId="14100"/>
          <ac:spMkLst>
            <pc:docMk/>
            <pc:sldMk cId="2396668868" sldId="386"/>
            <ac:spMk id="7" creationId="{15EE28E6-820B-D768-2068-72582619F981}"/>
          </ac:spMkLst>
        </pc:spChg>
      </pc:sldChg>
      <pc:sldChg chg="addSp modSp add mod">
        <pc:chgData name="Tatiana de Almeida Jube" userId="bf76497a-28e8-4e28-82af-6766f4265af6" providerId="ADAL" clId="{E53C0132-6996-4E40-992D-713E7F734736}" dt="2025-05-29T00:15:27.217" v="1651" actId="1076"/>
        <pc:sldMkLst>
          <pc:docMk/>
          <pc:sldMk cId="3942095934" sldId="387"/>
        </pc:sldMkLst>
        <pc:spChg chg="add mod">
          <ac:chgData name="Tatiana de Almeida Jube" userId="bf76497a-28e8-4e28-82af-6766f4265af6" providerId="ADAL" clId="{E53C0132-6996-4E40-992D-713E7F734736}" dt="2025-05-29T00:15:27.217" v="1651" actId="1076"/>
          <ac:spMkLst>
            <pc:docMk/>
            <pc:sldMk cId="3942095934" sldId="387"/>
            <ac:spMk id="7" creationId="{21838A76-2307-29EC-0F7C-9B1EFE3BA9DE}"/>
          </ac:spMkLst>
        </pc:spChg>
        <pc:picChg chg="add mod">
          <ac:chgData name="Tatiana de Almeida Jube" userId="bf76497a-28e8-4e28-82af-6766f4265af6" providerId="ADAL" clId="{E53C0132-6996-4E40-992D-713E7F734736}" dt="2025-05-26T21:22:44.043" v="542"/>
          <ac:picMkLst>
            <pc:docMk/>
            <pc:sldMk cId="3942095934" sldId="387"/>
            <ac:picMk id="6" creationId="{E915B021-3345-270D-91E4-555867A6537C}"/>
          </ac:picMkLst>
        </pc:picChg>
      </pc:sldChg>
      <pc:sldChg chg="addSp delSp modSp add mod ord">
        <pc:chgData name="Tatiana de Almeida Jube" userId="bf76497a-28e8-4e28-82af-6766f4265af6" providerId="ADAL" clId="{E53C0132-6996-4E40-992D-713E7F734736}" dt="2025-05-26T21:30:48.848" v="702" actId="20577"/>
        <pc:sldMkLst>
          <pc:docMk/>
          <pc:sldMk cId="3688986325" sldId="388"/>
        </pc:sldMkLst>
        <pc:spChg chg="add mod">
          <ac:chgData name="Tatiana de Almeida Jube" userId="bf76497a-28e8-4e28-82af-6766f4265af6" providerId="ADAL" clId="{E53C0132-6996-4E40-992D-713E7F734736}" dt="2025-05-26T21:30:48.848" v="702" actId="20577"/>
          <ac:spMkLst>
            <pc:docMk/>
            <pc:sldMk cId="3688986325" sldId="388"/>
            <ac:spMk id="6" creationId="{CED399C0-A73A-94AA-158E-47BC6D4CE960}"/>
          </ac:spMkLst>
        </pc:spChg>
        <pc:spChg chg="mod">
          <ac:chgData name="Tatiana de Almeida Jube" userId="bf76497a-28e8-4e28-82af-6766f4265af6" providerId="ADAL" clId="{E53C0132-6996-4E40-992D-713E7F734736}" dt="2025-05-26T21:24:55.692" v="575" actId="123"/>
          <ac:spMkLst>
            <pc:docMk/>
            <pc:sldMk cId="3688986325" sldId="388"/>
            <ac:spMk id="11" creationId="{6A131A5E-BC3E-E899-8386-F2B453141D39}"/>
          </ac:spMkLst>
        </pc:spChg>
      </pc:sldChg>
      <pc:sldChg chg="addSp delSp modSp add mod ord">
        <pc:chgData name="Tatiana de Almeida Jube" userId="bf76497a-28e8-4e28-82af-6766f4265af6" providerId="ADAL" clId="{E53C0132-6996-4E40-992D-713E7F734736}" dt="2025-05-26T21:38:59.837" v="801" actId="115"/>
        <pc:sldMkLst>
          <pc:docMk/>
          <pc:sldMk cId="3900857618" sldId="389"/>
        </pc:sldMkLst>
        <pc:spChg chg="add mod">
          <ac:chgData name="Tatiana de Almeida Jube" userId="bf76497a-28e8-4e28-82af-6766f4265af6" providerId="ADAL" clId="{E53C0132-6996-4E40-992D-713E7F734736}" dt="2025-05-26T21:38:59.837" v="801" actId="115"/>
          <ac:spMkLst>
            <pc:docMk/>
            <pc:sldMk cId="3900857618" sldId="389"/>
            <ac:spMk id="3" creationId="{8FA90B2C-5637-66CC-4AF8-9C517EC5BB84}"/>
          </ac:spMkLst>
        </pc:spChg>
        <pc:spChg chg="mod">
          <ac:chgData name="Tatiana de Almeida Jube" userId="bf76497a-28e8-4e28-82af-6766f4265af6" providerId="ADAL" clId="{E53C0132-6996-4E40-992D-713E7F734736}" dt="2025-05-26T21:27:04.182" v="589"/>
          <ac:spMkLst>
            <pc:docMk/>
            <pc:sldMk cId="3900857618" sldId="389"/>
            <ac:spMk id="11" creationId="{62F871D3-9A23-E218-269D-38B099F8D54B}"/>
          </ac:spMkLst>
        </pc:spChg>
      </pc:sldChg>
      <pc:sldChg chg="modSp add mod">
        <pc:chgData name="Tatiana de Almeida Jube" userId="bf76497a-28e8-4e28-82af-6766f4265af6" providerId="ADAL" clId="{E53C0132-6996-4E40-992D-713E7F734736}" dt="2025-05-26T21:33:09.012" v="728" actId="2711"/>
        <pc:sldMkLst>
          <pc:docMk/>
          <pc:sldMk cId="1973830036" sldId="390"/>
        </pc:sldMkLst>
        <pc:spChg chg="mod">
          <ac:chgData name="Tatiana de Almeida Jube" userId="bf76497a-28e8-4e28-82af-6766f4265af6" providerId="ADAL" clId="{E53C0132-6996-4E40-992D-713E7F734736}" dt="2025-05-26T21:33:09.012" v="728" actId="2711"/>
          <ac:spMkLst>
            <pc:docMk/>
            <pc:sldMk cId="1973830036" sldId="390"/>
            <ac:spMk id="3" creationId="{5A979B72-ACCD-0AA1-6720-04ACBBCD8121}"/>
          </ac:spMkLst>
        </pc:spChg>
      </pc:sldChg>
      <pc:sldChg chg="addSp delSp modSp add mod modAnim">
        <pc:chgData name="Tatiana de Almeida Jube" userId="bf76497a-28e8-4e28-82af-6766f4265af6" providerId="ADAL" clId="{E53C0132-6996-4E40-992D-713E7F734736}" dt="2025-05-26T21:42:46.528" v="880"/>
        <pc:sldMkLst>
          <pc:docMk/>
          <pc:sldMk cId="1751908737" sldId="391"/>
        </pc:sldMkLst>
        <pc:spChg chg="add mod">
          <ac:chgData name="Tatiana de Almeida Jube" userId="bf76497a-28e8-4e28-82af-6766f4265af6" providerId="ADAL" clId="{E53C0132-6996-4E40-992D-713E7F734736}" dt="2025-05-26T21:42:09.244" v="878" actId="1076"/>
          <ac:spMkLst>
            <pc:docMk/>
            <pc:sldMk cId="1751908737" sldId="391"/>
            <ac:spMk id="4" creationId="{E5A11327-29F6-22BC-C8D8-7F40D7EAE20B}"/>
          </ac:spMkLst>
        </pc:spChg>
        <pc:spChg chg="mod">
          <ac:chgData name="Tatiana de Almeida Jube" userId="bf76497a-28e8-4e28-82af-6766f4265af6" providerId="ADAL" clId="{E53C0132-6996-4E40-992D-713E7F734736}" dt="2025-05-26T21:41:52.686" v="874" actId="6549"/>
          <ac:spMkLst>
            <pc:docMk/>
            <pc:sldMk cId="1751908737" sldId="391"/>
            <ac:spMk id="11" creationId="{8CC29B82-4583-ECDB-268A-F958BE46ECA5}"/>
          </ac:spMkLst>
        </pc:spChg>
        <pc:picChg chg="add mod">
          <ac:chgData name="Tatiana de Almeida Jube" userId="bf76497a-28e8-4e28-82af-6766f4265af6" providerId="ADAL" clId="{E53C0132-6996-4E40-992D-713E7F734736}" dt="2025-05-26T21:39:48.030" v="804"/>
          <ac:picMkLst>
            <pc:docMk/>
            <pc:sldMk cId="1751908737" sldId="391"/>
            <ac:picMk id="2" creationId="{EBCAD0CD-D218-226B-0BD4-191B77D9B34E}"/>
          </ac:picMkLst>
        </pc:picChg>
      </pc:sldChg>
      <pc:sldChg chg="add del">
        <pc:chgData name="Tatiana de Almeida Jube" userId="bf76497a-28e8-4e28-82af-6766f4265af6" providerId="ADAL" clId="{E53C0132-6996-4E40-992D-713E7F734736}" dt="2025-05-26T21:36:01.971" v="730" actId="47"/>
        <pc:sldMkLst>
          <pc:docMk/>
          <pc:sldMk cId="3077735908" sldId="391"/>
        </pc:sldMkLst>
      </pc:sldChg>
      <pc:sldChg chg="addSp delSp modSp add mod">
        <pc:chgData name="Tatiana de Almeida Jube" userId="bf76497a-28e8-4e28-82af-6766f4265af6" providerId="ADAL" clId="{E53C0132-6996-4E40-992D-713E7F734736}" dt="2025-05-26T21:44:43.303" v="912" actId="20577"/>
        <pc:sldMkLst>
          <pc:docMk/>
          <pc:sldMk cId="3485887161" sldId="392"/>
        </pc:sldMkLst>
        <pc:spChg chg="add mod">
          <ac:chgData name="Tatiana de Almeida Jube" userId="bf76497a-28e8-4e28-82af-6766f4265af6" providerId="ADAL" clId="{E53C0132-6996-4E40-992D-713E7F734736}" dt="2025-05-26T21:44:43.303" v="912" actId="20577"/>
          <ac:spMkLst>
            <pc:docMk/>
            <pc:sldMk cId="3485887161" sldId="392"/>
            <ac:spMk id="6" creationId="{B01B598A-286B-883D-28A5-55680961D5DC}"/>
          </ac:spMkLst>
        </pc:spChg>
        <pc:spChg chg="mod">
          <ac:chgData name="Tatiana de Almeida Jube" userId="bf76497a-28e8-4e28-82af-6766f4265af6" providerId="ADAL" clId="{E53C0132-6996-4E40-992D-713E7F734736}" dt="2025-05-26T21:44:23.510" v="909" actId="120"/>
          <ac:spMkLst>
            <pc:docMk/>
            <pc:sldMk cId="3485887161" sldId="392"/>
            <ac:spMk id="11" creationId="{B41BE553-179E-2262-33D4-7E5F3B73B583}"/>
          </ac:spMkLst>
        </pc:spChg>
      </pc:sldChg>
      <pc:sldChg chg="addSp delSp modSp add mod">
        <pc:chgData name="Tatiana de Almeida Jube" userId="bf76497a-28e8-4e28-82af-6766f4265af6" providerId="ADAL" clId="{E53C0132-6996-4E40-992D-713E7F734736}" dt="2025-05-26T21:49:22.645" v="965" actId="115"/>
        <pc:sldMkLst>
          <pc:docMk/>
          <pc:sldMk cId="4128059057" sldId="393"/>
        </pc:sldMkLst>
        <pc:spChg chg="add mod">
          <ac:chgData name="Tatiana de Almeida Jube" userId="bf76497a-28e8-4e28-82af-6766f4265af6" providerId="ADAL" clId="{E53C0132-6996-4E40-992D-713E7F734736}" dt="2025-05-26T21:49:22.645" v="965" actId="115"/>
          <ac:spMkLst>
            <pc:docMk/>
            <pc:sldMk cId="4128059057" sldId="393"/>
            <ac:spMk id="2" creationId="{A6AFA833-4C3E-14F6-58D5-18D54E11FCFA}"/>
          </ac:spMkLst>
        </pc:spChg>
      </pc:sldChg>
      <pc:sldChg chg="addSp delSp modSp add mod ord">
        <pc:chgData name="Tatiana de Almeida Jube" userId="bf76497a-28e8-4e28-82af-6766f4265af6" providerId="ADAL" clId="{E53C0132-6996-4E40-992D-713E7F734736}" dt="2025-05-26T21:48:56.351" v="963" actId="1076"/>
        <pc:sldMkLst>
          <pc:docMk/>
          <pc:sldMk cId="212926439" sldId="394"/>
        </pc:sldMkLst>
        <pc:spChg chg="add mod">
          <ac:chgData name="Tatiana de Almeida Jube" userId="bf76497a-28e8-4e28-82af-6766f4265af6" providerId="ADAL" clId="{E53C0132-6996-4E40-992D-713E7F734736}" dt="2025-05-26T21:48:56.351" v="963" actId="1076"/>
          <ac:spMkLst>
            <pc:docMk/>
            <pc:sldMk cId="212926439" sldId="394"/>
            <ac:spMk id="3" creationId="{3633EC2D-C9C2-EFE6-03DC-CDA78FE03E1E}"/>
          </ac:spMkLst>
        </pc:spChg>
      </pc:sldChg>
      <pc:sldChg chg="addSp delSp modSp add mod">
        <pc:chgData name="Tatiana de Almeida Jube" userId="bf76497a-28e8-4e28-82af-6766f4265af6" providerId="ADAL" clId="{E53C0132-6996-4E40-992D-713E7F734736}" dt="2025-05-26T21:51:14.433" v="996" actId="6549"/>
        <pc:sldMkLst>
          <pc:docMk/>
          <pc:sldMk cId="403465109" sldId="395"/>
        </pc:sldMkLst>
        <pc:spChg chg="add mod">
          <ac:chgData name="Tatiana de Almeida Jube" userId="bf76497a-28e8-4e28-82af-6766f4265af6" providerId="ADAL" clId="{E53C0132-6996-4E40-992D-713E7F734736}" dt="2025-05-26T21:50:45.535" v="969" actId="2711"/>
          <ac:spMkLst>
            <pc:docMk/>
            <pc:sldMk cId="403465109" sldId="395"/>
            <ac:spMk id="3" creationId="{8F7A453A-FE4B-D10D-38A9-D15D4698E128}"/>
          </ac:spMkLst>
        </pc:spChg>
        <pc:spChg chg="mod">
          <ac:chgData name="Tatiana de Almeida Jube" userId="bf76497a-28e8-4e28-82af-6766f4265af6" providerId="ADAL" clId="{E53C0132-6996-4E40-992D-713E7F734736}" dt="2025-05-26T21:51:14.433" v="996" actId="6549"/>
          <ac:spMkLst>
            <pc:docMk/>
            <pc:sldMk cId="403465109" sldId="395"/>
            <ac:spMk id="11" creationId="{B637E53F-1FBD-8EC9-9E42-26CA61CE2DE1}"/>
          </ac:spMkLst>
        </pc:spChg>
      </pc:sldChg>
      <pc:sldChg chg="addSp delSp modSp add mod">
        <pc:chgData name="Tatiana de Almeida Jube" userId="bf76497a-28e8-4e28-82af-6766f4265af6" providerId="ADAL" clId="{E53C0132-6996-4E40-992D-713E7F734736}" dt="2025-05-26T22:09:08.230" v="1098" actId="1076"/>
        <pc:sldMkLst>
          <pc:docMk/>
          <pc:sldMk cId="2080455994" sldId="396"/>
        </pc:sldMkLst>
      </pc:sldChg>
      <pc:sldChg chg="addSp delSp modSp add mod">
        <pc:chgData name="Tatiana de Almeida Jube" userId="bf76497a-28e8-4e28-82af-6766f4265af6" providerId="ADAL" clId="{E53C0132-6996-4E40-992D-713E7F734736}" dt="2025-05-29T02:49:58.790" v="1749" actId="1076"/>
        <pc:sldMkLst>
          <pc:docMk/>
          <pc:sldMk cId="3530426566" sldId="397"/>
        </pc:sldMkLst>
        <pc:spChg chg="mod">
          <ac:chgData name="Tatiana de Almeida Jube" userId="bf76497a-28e8-4e28-82af-6766f4265af6" providerId="ADAL" clId="{E53C0132-6996-4E40-992D-713E7F734736}" dt="2025-05-26T22:08:23.671" v="1092" actId="1076"/>
          <ac:spMkLst>
            <pc:docMk/>
            <pc:sldMk cId="3530426566" sldId="397"/>
            <ac:spMk id="11" creationId="{56E4F309-4EEB-4B10-7474-1DD883DC8F06}"/>
          </ac:spMkLst>
        </pc:spChg>
        <pc:picChg chg="add del mod">
          <ac:chgData name="Tatiana de Almeida Jube" userId="bf76497a-28e8-4e28-82af-6766f4265af6" providerId="ADAL" clId="{E53C0132-6996-4E40-992D-713E7F734736}" dt="2025-05-29T02:33:41.967" v="1655" actId="478"/>
          <ac:picMkLst>
            <pc:docMk/>
            <pc:sldMk cId="3530426566" sldId="397"/>
            <ac:picMk id="2" creationId="{9DB30290-4DA6-5301-2C9F-246E2E52EEF2}"/>
          </ac:picMkLst>
        </pc:picChg>
        <pc:picChg chg="add mod">
          <ac:chgData name="Tatiana de Almeida Jube" userId="bf76497a-28e8-4e28-82af-6766f4265af6" providerId="ADAL" clId="{E53C0132-6996-4E40-992D-713E7F734736}" dt="2025-05-29T02:49:58.790" v="1749" actId="1076"/>
          <ac:picMkLst>
            <pc:docMk/>
            <pc:sldMk cId="3530426566" sldId="397"/>
            <ac:picMk id="3" creationId="{465C0D96-C54F-1F51-BC78-7232E3C9AC7B}"/>
          </ac:picMkLst>
        </pc:picChg>
      </pc:sldChg>
      <pc:sldChg chg="addSp modSp add mod">
        <pc:chgData name="Tatiana de Almeida Jube" userId="bf76497a-28e8-4e28-82af-6766f4265af6" providerId="ADAL" clId="{E53C0132-6996-4E40-992D-713E7F734736}" dt="2025-05-26T22:11:00.233" v="1111" actId="1076"/>
        <pc:sldMkLst>
          <pc:docMk/>
          <pc:sldMk cId="3698326424" sldId="398"/>
        </pc:sldMkLst>
      </pc:sldChg>
      <pc:sldChg chg="addSp modSp add mod">
        <pc:chgData name="Tatiana de Almeida Jube" userId="bf76497a-28e8-4e28-82af-6766f4265af6" providerId="ADAL" clId="{E53C0132-6996-4E40-992D-713E7F734736}" dt="2025-05-29T02:48:32.781" v="1717" actId="14100"/>
        <pc:sldMkLst>
          <pc:docMk/>
          <pc:sldMk cId="29175097" sldId="399"/>
        </pc:sldMkLst>
        <pc:picChg chg="add mod">
          <ac:chgData name="Tatiana de Almeida Jube" userId="bf76497a-28e8-4e28-82af-6766f4265af6" providerId="ADAL" clId="{E53C0132-6996-4E40-992D-713E7F734736}" dt="2025-05-29T02:48:32.781" v="1717" actId="14100"/>
          <ac:picMkLst>
            <pc:docMk/>
            <pc:sldMk cId="29175097" sldId="399"/>
            <ac:picMk id="2" creationId="{8003660A-657C-B43D-C330-D7834F5A5073}"/>
          </ac:picMkLst>
        </pc:picChg>
      </pc:sldChg>
      <pc:sldChg chg="add del">
        <pc:chgData name="Tatiana de Almeida Jube" userId="bf76497a-28e8-4e28-82af-6766f4265af6" providerId="ADAL" clId="{E53C0132-6996-4E40-992D-713E7F734736}" dt="2025-05-26T22:09:59.025" v="1102" actId="47"/>
        <pc:sldMkLst>
          <pc:docMk/>
          <pc:sldMk cId="3023905006" sldId="399"/>
        </pc:sldMkLst>
      </pc:sldChg>
      <pc:sldChg chg="addSp modSp add mod">
        <pc:chgData name="Tatiana de Almeida Jube" userId="bf76497a-28e8-4e28-82af-6766f4265af6" providerId="ADAL" clId="{E53C0132-6996-4E40-992D-713E7F734736}" dt="2025-05-29T02:49:40.285" v="1748" actId="1076"/>
        <pc:sldMkLst>
          <pc:docMk/>
          <pc:sldMk cId="346375486" sldId="400"/>
        </pc:sldMkLst>
        <pc:picChg chg="add mod">
          <ac:chgData name="Tatiana de Almeida Jube" userId="bf76497a-28e8-4e28-82af-6766f4265af6" providerId="ADAL" clId="{E53C0132-6996-4E40-992D-713E7F734736}" dt="2025-05-29T02:49:40.285" v="1748" actId="1076"/>
          <ac:picMkLst>
            <pc:docMk/>
            <pc:sldMk cId="346375486" sldId="400"/>
            <ac:picMk id="2" creationId="{846EFA72-111A-F8D9-298E-9628114B328C}"/>
          </ac:picMkLst>
        </pc:picChg>
      </pc:sldChg>
      <pc:sldChg chg="add del">
        <pc:chgData name="Tatiana de Almeida Jube" userId="bf76497a-28e8-4e28-82af-6766f4265af6" providerId="ADAL" clId="{E53C0132-6996-4E40-992D-713E7F734736}" dt="2025-05-26T22:09:59.627" v="1103" actId="47"/>
        <pc:sldMkLst>
          <pc:docMk/>
          <pc:sldMk cId="2725552059" sldId="400"/>
        </pc:sldMkLst>
      </pc:sldChg>
      <pc:sldChg chg="add del">
        <pc:chgData name="Tatiana de Almeida Jube" userId="bf76497a-28e8-4e28-82af-6766f4265af6" providerId="ADAL" clId="{E53C0132-6996-4E40-992D-713E7F734736}" dt="2025-05-26T22:09:57.458" v="1101" actId="47"/>
        <pc:sldMkLst>
          <pc:docMk/>
          <pc:sldMk cId="1045202603" sldId="401"/>
        </pc:sldMkLst>
      </pc:sldChg>
      <pc:sldChg chg="addSp modSp add mod">
        <pc:chgData name="Tatiana de Almeida Jube" userId="bf76497a-28e8-4e28-82af-6766f4265af6" providerId="ADAL" clId="{E53C0132-6996-4E40-992D-713E7F734736}" dt="2025-05-26T22:12:28.163" v="1121" actId="1076"/>
        <pc:sldMkLst>
          <pc:docMk/>
          <pc:sldMk cId="2551976851" sldId="401"/>
        </pc:sldMkLst>
      </pc:sldChg>
      <pc:sldChg chg="addSp modSp add mod ord">
        <pc:chgData name="Tatiana de Almeida Jube" userId="bf76497a-28e8-4e28-82af-6766f4265af6" providerId="ADAL" clId="{E53C0132-6996-4E40-992D-713E7F734736}" dt="2025-05-26T22:12:21.496" v="1119"/>
        <pc:sldMkLst>
          <pc:docMk/>
          <pc:sldMk cId="4251947755" sldId="402"/>
        </pc:sldMkLst>
      </pc:sldChg>
      <pc:sldChg chg="addSp delSp modSp add mod">
        <pc:chgData name="Tatiana de Almeida Jube" userId="bf76497a-28e8-4e28-82af-6766f4265af6" providerId="ADAL" clId="{E53C0132-6996-4E40-992D-713E7F734736}" dt="2025-05-26T22:12:53.598" v="1124"/>
        <pc:sldMkLst>
          <pc:docMk/>
          <pc:sldMk cId="2236984863" sldId="403"/>
        </pc:sldMkLst>
      </pc:sldChg>
      <pc:sldChg chg="addSp delSp modSp add mod ord">
        <pc:chgData name="Tatiana de Almeida Jube" userId="bf76497a-28e8-4e28-82af-6766f4265af6" providerId="ADAL" clId="{E53C0132-6996-4E40-992D-713E7F734736}" dt="2025-05-28T22:59:41.110" v="1550"/>
        <pc:sldMkLst>
          <pc:docMk/>
          <pc:sldMk cId="2771013625" sldId="404"/>
        </pc:sldMkLst>
        <pc:spChg chg="mod">
          <ac:chgData name="Tatiana de Almeida Jube" userId="bf76497a-28e8-4e28-82af-6766f4265af6" providerId="ADAL" clId="{E53C0132-6996-4E40-992D-713E7F734736}" dt="2025-05-27T15:26:43.534" v="1461" actId="20577"/>
          <ac:spMkLst>
            <pc:docMk/>
            <pc:sldMk cId="2771013625" sldId="404"/>
            <ac:spMk id="11" creationId="{7A5DCECD-6D88-63EC-9DDA-64048AB758B3}"/>
          </ac:spMkLst>
        </pc:spChg>
        <pc:picChg chg="add mod">
          <ac:chgData name="Tatiana de Almeida Jube" userId="bf76497a-28e8-4e28-82af-6766f4265af6" providerId="ADAL" clId="{E53C0132-6996-4E40-992D-713E7F734736}" dt="2025-05-27T15:30:19.085" v="1465" actId="1076"/>
          <ac:picMkLst>
            <pc:docMk/>
            <pc:sldMk cId="2771013625" sldId="404"/>
            <ac:picMk id="2" creationId="{FEB9E7C9-1D3D-4876-9FE2-EC2A44D9D2FB}"/>
          </ac:picMkLst>
        </pc:picChg>
      </pc:sldChg>
      <pc:sldChg chg="addSp delSp modSp add mod ord">
        <pc:chgData name="Tatiana de Almeida Jube" userId="bf76497a-28e8-4e28-82af-6766f4265af6" providerId="ADAL" clId="{E53C0132-6996-4E40-992D-713E7F734736}" dt="2025-05-28T22:59:41.110" v="1550"/>
        <pc:sldMkLst>
          <pc:docMk/>
          <pc:sldMk cId="1627807363" sldId="405"/>
        </pc:sldMkLst>
        <pc:picChg chg="del">
          <ac:chgData name="Tatiana de Almeida Jube" userId="bf76497a-28e8-4e28-82af-6766f4265af6" providerId="ADAL" clId="{E53C0132-6996-4E40-992D-713E7F734736}" dt="2025-05-28T22:39:24.746" v="1495" actId="478"/>
          <ac:picMkLst>
            <pc:docMk/>
            <pc:sldMk cId="1627807363" sldId="405"/>
            <ac:picMk id="2" creationId="{5ED58D42-4D6F-A55D-9A7F-92B467835B86}"/>
          </ac:picMkLst>
        </pc:picChg>
        <pc:picChg chg="add del mod">
          <ac:chgData name="Tatiana de Almeida Jube" userId="bf76497a-28e8-4e28-82af-6766f4265af6" providerId="ADAL" clId="{E53C0132-6996-4E40-992D-713E7F734736}" dt="2025-05-28T22:39:34.020" v="1497" actId="21"/>
          <ac:picMkLst>
            <pc:docMk/>
            <pc:sldMk cId="1627807363" sldId="405"/>
            <ac:picMk id="3" creationId="{7DBF7D20-ED49-4F8A-BDE1-0BC47A295CBD}"/>
          </ac:picMkLst>
        </pc:picChg>
        <pc:picChg chg="add mod modCrop">
          <ac:chgData name="Tatiana de Almeida Jube" userId="bf76497a-28e8-4e28-82af-6766f4265af6" providerId="ADAL" clId="{E53C0132-6996-4E40-992D-713E7F734736}" dt="2025-05-28T22:40:10.048" v="1502" actId="18131"/>
          <ac:picMkLst>
            <pc:docMk/>
            <pc:sldMk cId="1627807363" sldId="405"/>
            <ac:picMk id="4" creationId="{E66B6D34-32A2-C15D-972A-C7D3167E3FC6}"/>
          </ac:picMkLst>
        </pc:picChg>
        <pc:picChg chg="add mod">
          <ac:chgData name="Tatiana de Almeida Jube" userId="bf76497a-28e8-4e28-82af-6766f4265af6" providerId="ADAL" clId="{E53C0132-6996-4E40-992D-713E7F734736}" dt="2025-05-28T22:51:40.658" v="1517"/>
          <ac:picMkLst>
            <pc:docMk/>
            <pc:sldMk cId="1627807363" sldId="405"/>
            <ac:picMk id="5" creationId="{7DBF7D20-ED49-4F8A-BDE1-0BC47A295CBD}"/>
          </ac:picMkLst>
        </pc:picChg>
        <pc:picChg chg="add mod">
          <ac:chgData name="Tatiana de Almeida Jube" userId="bf76497a-28e8-4e28-82af-6766f4265af6" providerId="ADAL" clId="{E53C0132-6996-4E40-992D-713E7F734736}" dt="2025-05-28T22:52:18.112" v="1524" actId="14100"/>
          <ac:picMkLst>
            <pc:docMk/>
            <pc:sldMk cId="1627807363" sldId="405"/>
            <ac:picMk id="6" creationId="{7DBF7D20-ED49-4F8A-BDE1-0BC47A295CBD}"/>
          </ac:picMkLst>
        </pc:picChg>
      </pc:sldChg>
      <pc:sldChg chg="addSp modSp add mod ord">
        <pc:chgData name="Tatiana de Almeida Jube" userId="bf76497a-28e8-4e28-82af-6766f4265af6" providerId="ADAL" clId="{E53C0132-6996-4E40-992D-713E7F734736}" dt="2025-05-28T22:59:41.110" v="1550"/>
        <pc:sldMkLst>
          <pc:docMk/>
          <pc:sldMk cId="4212186070" sldId="406"/>
        </pc:sldMkLst>
        <pc:picChg chg="add mod">
          <ac:chgData name="Tatiana de Almeida Jube" userId="bf76497a-28e8-4e28-82af-6766f4265af6" providerId="ADAL" clId="{E53C0132-6996-4E40-992D-713E7F734736}" dt="2025-05-28T22:53:36.357" v="1528" actId="14100"/>
          <ac:picMkLst>
            <pc:docMk/>
            <pc:sldMk cId="4212186070" sldId="406"/>
            <ac:picMk id="2" creationId="{B6D47CDB-9A10-44E3-BFCC-5AFCC2C81F3B}"/>
          </ac:picMkLst>
        </pc:picChg>
      </pc:sldChg>
      <pc:sldChg chg="addSp modSp add mod ord">
        <pc:chgData name="Tatiana de Almeida Jube" userId="bf76497a-28e8-4e28-82af-6766f4265af6" providerId="ADAL" clId="{E53C0132-6996-4E40-992D-713E7F734736}" dt="2025-05-28T22:59:41.110" v="1550"/>
        <pc:sldMkLst>
          <pc:docMk/>
          <pc:sldMk cId="2021022124" sldId="407"/>
        </pc:sldMkLst>
        <pc:picChg chg="add mod">
          <ac:chgData name="Tatiana de Almeida Jube" userId="bf76497a-28e8-4e28-82af-6766f4265af6" providerId="ADAL" clId="{E53C0132-6996-4E40-992D-713E7F734736}" dt="2025-05-28T22:54:28.851" v="1531" actId="1076"/>
          <ac:picMkLst>
            <pc:docMk/>
            <pc:sldMk cId="2021022124" sldId="407"/>
            <ac:picMk id="2" creationId="{E8D434E3-39B9-4550-8A63-50D505213CFB}"/>
          </ac:picMkLst>
        </pc:picChg>
      </pc:sldChg>
      <pc:sldChg chg="addSp modSp add mod ord">
        <pc:chgData name="Tatiana de Almeida Jube" userId="bf76497a-28e8-4e28-82af-6766f4265af6" providerId="ADAL" clId="{E53C0132-6996-4E40-992D-713E7F734736}" dt="2025-05-28T22:59:41.110" v="1550"/>
        <pc:sldMkLst>
          <pc:docMk/>
          <pc:sldMk cId="2117567662" sldId="408"/>
        </pc:sldMkLst>
        <pc:picChg chg="add mod">
          <ac:chgData name="Tatiana de Almeida Jube" userId="bf76497a-28e8-4e28-82af-6766f4265af6" providerId="ADAL" clId="{E53C0132-6996-4E40-992D-713E7F734736}" dt="2025-05-28T22:55:31.495" v="1534" actId="1076"/>
          <ac:picMkLst>
            <pc:docMk/>
            <pc:sldMk cId="2117567662" sldId="408"/>
            <ac:picMk id="2" creationId="{CDFD2426-2505-4C05-8A4E-7E768F69AD09}"/>
          </ac:picMkLst>
        </pc:picChg>
      </pc:sldChg>
      <pc:sldChg chg="addSp modSp add mod ord">
        <pc:chgData name="Tatiana de Almeida Jube" userId="bf76497a-28e8-4e28-82af-6766f4265af6" providerId="ADAL" clId="{E53C0132-6996-4E40-992D-713E7F734736}" dt="2025-05-28T22:59:41.110" v="1550"/>
        <pc:sldMkLst>
          <pc:docMk/>
          <pc:sldMk cId="547528880" sldId="409"/>
        </pc:sldMkLst>
        <pc:picChg chg="add mod">
          <ac:chgData name="Tatiana de Almeida Jube" userId="bf76497a-28e8-4e28-82af-6766f4265af6" providerId="ADAL" clId="{E53C0132-6996-4E40-992D-713E7F734736}" dt="2025-05-28T22:56:16.527" v="1538" actId="1076"/>
          <ac:picMkLst>
            <pc:docMk/>
            <pc:sldMk cId="547528880" sldId="409"/>
            <ac:picMk id="2" creationId="{9460DAB1-BA0E-47B1-BC13-E8FBC528A4DB}"/>
          </ac:picMkLst>
        </pc:picChg>
      </pc:sldChg>
      <pc:sldChg chg="addSp modSp add mod ord">
        <pc:chgData name="Tatiana de Almeida Jube" userId="bf76497a-28e8-4e28-82af-6766f4265af6" providerId="ADAL" clId="{E53C0132-6996-4E40-992D-713E7F734736}" dt="2025-05-28T22:59:41.110" v="1550"/>
        <pc:sldMkLst>
          <pc:docMk/>
          <pc:sldMk cId="3539792469" sldId="410"/>
        </pc:sldMkLst>
        <pc:picChg chg="add mod">
          <ac:chgData name="Tatiana de Almeida Jube" userId="bf76497a-28e8-4e28-82af-6766f4265af6" providerId="ADAL" clId="{E53C0132-6996-4E40-992D-713E7F734736}" dt="2025-05-28T22:56:55.828" v="1541" actId="1076"/>
          <ac:picMkLst>
            <pc:docMk/>
            <pc:sldMk cId="3539792469" sldId="410"/>
            <ac:picMk id="2" creationId="{CCB39834-94B5-457D-A574-E5AFEE34596F}"/>
          </ac:picMkLst>
        </pc:picChg>
      </pc:sldChg>
      <pc:sldChg chg="addSp delSp modSp add mod ord">
        <pc:chgData name="Tatiana de Almeida Jube" userId="bf76497a-28e8-4e28-82af-6766f4265af6" providerId="ADAL" clId="{E53C0132-6996-4E40-992D-713E7F734736}" dt="2025-05-28T22:59:41.110" v="1550"/>
        <pc:sldMkLst>
          <pc:docMk/>
          <pc:sldMk cId="889390518" sldId="411"/>
        </pc:sldMkLst>
        <pc:picChg chg="del">
          <ac:chgData name="Tatiana de Almeida Jube" userId="bf76497a-28e8-4e28-82af-6766f4265af6" providerId="ADAL" clId="{E53C0132-6996-4E40-992D-713E7F734736}" dt="2025-05-28T22:57:42.649" v="1543" actId="478"/>
          <ac:picMkLst>
            <pc:docMk/>
            <pc:sldMk cId="889390518" sldId="411"/>
            <ac:picMk id="2" creationId="{35596F0E-5F1B-0518-BFF7-FC4F68774B44}"/>
          </ac:picMkLst>
        </pc:picChg>
        <pc:picChg chg="add mod">
          <ac:chgData name="Tatiana de Almeida Jube" userId="bf76497a-28e8-4e28-82af-6766f4265af6" providerId="ADAL" clId="{E53C0132-6996-4E40-992D-713E7F734736}" dt="2025-05-28T22:57:59.885" v="1546" actId="1076"/>
          <ac:picMkLst>
            <pc:docMk/>
            <pc:sldMk cId="889390518" sldId="411"/>
            <ac:picMk id="3" creationId="{DCD60D76-3238-4CB4-ACA7-EF0EFD6CE421}"/>
          </ac:picMkLst>
        </pc:picChg>
      </pc:sldChg>
    </pc:docChg>
  </pc:docChgLst>
  <pc:docChgLst>
    <pc:chgData name="Tatiana de Almeida Jube" userId="S::tatiana.jube@anvisa.gov.br::bf76497a-28e8-4e28-82af-6766f4265af6" providerId="AD" clId="Web-{A184EC56-6A8B-370E-CFE0-7F7DF3E130CE}"/>
    <pc:docChg chg="sldOrd">
      <pc:chgData name="Tatiana de Almeida Jube" userId="S::tatiana.jube@anvisa.gov.br::bf76497a-28e8-4e28-82af-6766f4265af6" providerId="AD" clId="Web-{A184EC56-6A8B-370E-CFE0-7F7DF3E130CE}" dt="2025-05-29T12:33:34.719" v="13"/>
      <pc:docMkLst>
        <pc:docMk/>
      </pc:docMkLst>
      <pc:sldChg chg="ord">
        <pc:chgData name="Tatiana de Almeida Jube" userId="S::tatiana.jube@anvisa.gov.br::bf76497a-28e8-4e28-82af-6766f4265af6" providerId="AD" clId="Web-{A184EC56-6A8B-370E-CFE0-7F7DF3E130CE}" dt="2025-05-29T12:32:39.999" v="2"/>
        <pc:sldMkLst>
          <pc:docMk/>
          <pc:sldMk cId="2697518966" sldId="261"/>
        </pc:sldMkLst>
      </pc:sldChg>
      <pc:sldChg chg="ord">
        <pc:chgData name="Tatiana de Almeida Jube" userId="S::tatiana.jube@anvisa.gov.br::bf76497a-28e8-4e28-82af-6766f4265af6" providerId="AD" clId="Web-{A184EC56-6A8B-370E-CFE0-7F7DF3E130CE}" dt="2025-05-29T12:32:45.827" v="3"/>
        <pc:sldMkLst>
          <pc:docMk/>
          <pc:sldMk cId="2020491564" sldId="267"/>
        </pc:sldMkLst>
      </pc:sldChg>
      <pc:sldChg chg="ord">
        <pc:chgData name="Tatiana de Almeida Jube" userId="S::tatiana.jube@anvisa.gov.br::bf76497a-28e8-4e28-82af-6766f4265af6" providerId="AD" clId="Web-{A184EC56-6A8B-370E-CFE0-7F7DF3E130CE}" dt="2025-05-29T12:33:34.719" v="13"/>
        <pc:sldMkLst>
          <pc:docMk/>
          <pc:sldMk cId="1751908737" sldId="391"/>
        </pc:sldMkLst>
      </pc:sldChg>
    </pc:docChg>
  </pc:docChgLst>
  <pc:docChgLst>
    <pc:chgData name="Tatiana de Almeida Jube" userId="bf76497a-28e8-4e28-82af-6766f4265af6" providerId="ADAL" clId="{FBD39EE2-14DA-4FF5-A60A-259A9A0C18BB}"/>
    <pc:docChg chg="undo custSel delSld modSld sldOrd">
      <pc:chgData name="Tatiana de Almeida Jube" userId="bf76497a-28e8-4e28-82af-6766f4265af6" providerId="ADAL" clId="{FBD39EE2-14DA-4FF5-A60A-259A9A0C18BB}" dt="2025-05-28T20:02:08.537" v="524" actId="47"/>
      <pc:docMkLst>
        <pc:docMk/>
      </pc:docMkLst>
      <pc:sldChg chg="modSp mod">
        <pc:chgData name="Tatiana de Almeida Jube" userId="bf76497a-28e8-4e28-82af-6766f4265af6" providerId="ADAL" clId="{FBD39EE2-14DA-4FF5-A60A-259A9A0C18BB}" dt="2025-05-21T18:16:34.916" v="54" actId="20577"/>
        <pc:sldMkLst>
          <pc:docMk/>
          <pc:sldMk cId="2859203896" sldId="256"/>
        </pc:sldMkLst>
      </pc:sldChg>
      <pc:sldChg chg="modSp mod">
        <pc:chgData name="Tatiana de Almeida Jube" userId="bf76497a-28e8-4e28-82af-6766f4265af6" providerId="ADAL" clId="{FBD39EE2-14DA-4FF5-A60A-259A9A0C18BB}" dt="2025-05-21T18:46:26.248" v="470" actId="313"/>
        <pc:sldMkLst>
          <pc:docMk/>
          <pc:sldMk cId="3806131719" sldId="259"/>
        </pc:sldMkLst>
        <pc:spChg chg="mod">
          <ac:chgData name="Tatiana de Almeida Jube" userId="bf76497a-28e8-4e28-82af-6766f4265af6" providerId="ADAL" clId="{FBD39EE2-14DA-4FF5-A60A-259A9A0C18BB}" dt="2025-05-21T18:46:26.248" v="470" actId="313"/>
          <ac:spMkLst>
            <pc:docMk/>
            <pc:sldMk cId="3806131719" sldId="259"/>
            <ac:spMk id="2" creationId="{7BFD2358-E282-C81D-5670-F1354E807699}"/>
          </ac:spMkLst>
        </pc:spChg>
      </pc:sldChg>
      <pc:sldChg chg="addSp delSp modSp mod ord">
        <pc:chgData name="Tatiana de Almeida Jube" userId="bf76497a-28e8-4e28-82af-6766f4265af6" providerId="ADAL" clId="{FBD39EE2-14DA-4FF5-A60A-259A9A0C18BB}" dt="2025-05-28T19:54:09.845" v="519" actId="1076"/>
        <pc:sldMkLst>
          <pc:docMk/>
          <pc:sldMk cId="3237322615" sldId="260"/>
        </pc:sldMkLst>
        <pc:spChg chg="mod">
          <ac:chgData name="Tatiana de Almeida Jube" userId="bf76497a-28e8-4e28-82af-6766f4265af6" providerId="ADAL" clId="{FBD39EE2-14DA-4FF5-A60A-259A9A0C18BB}" dt="2025-05-28T19:51:36.592" v="508" actId="404"/>
          <ac:spMkLst>
            <pc:docMk/>
            <pc:sldMk cId="3237322615" sldId="260"/>
            <ac:spMk id="10" creationId="{4C99CF7D-C6EE-B63B-4C3C-41CC49D0C131}"/>
          </ac:spMkLst>
        </pc:spChg>
        <pc:picChg chg="add del mod">
          <ac:chgData name="Tatiana de Almeida Jube" userId="bf76497a-28e8-4e28-82af-6766f4265af6" providerId="ADAL" clId="{FBD39EE2-14DA-4FF5-A60A-259A9A0C18BB}" dt="2025-05-28T19:53:34.257" v="514" actId="478"/>
          <ac:picMkLst>
            <pc:docMk/>
            <pc:sldMk cId="3237322615" sldId="260"/>
            <ac:picMk id="3" creationId="{DD1D4309-8B7C-AD00-5C4B-CF8148547771}"/>
          </ac:picMkLst>
        </pc:picChg>
        <pc:picChg chg="add mod">
          <ac:chgData name="Tatiana de Almeida Jube" userId="bf76497a-28e8-4e28-82af-6766f4265af6" providerId="ADAL" clId="{FBD39EE2-14DA-4FF5-A60A-259A9A0C18BB}" dt="2025-05-28T19:54:09.845" v="519" actId="1076"/>
          <ac:picMkLst>
            <pc:docMk/>
            <pc:sldMk cId="3237322615" sldId="260"/>
            <ac:picMk id="5" creationId="{C8C52023-84AA-2B86-CC49-1D44CA845F9E}"/>
          </ac:picMkLst>
        </pc:picChg>
      </pc:sldChg>
      <pc:sldChg chg="modSp mod">
        <pc:chgData name="Tatiana de Almeida Jube" userId="bf76497a-28e8-4e28-82af-6766f4265af6" providerId="ADAL" clId="{FBD39EE2-14DA-4FF5-A60A-259A9A0C18BB}" dt="2025-05-21T18:46:45.497" v="477" actId="20577"/>
        <pc:sldMkLst>
          <pc:docMk/>
          <pc:sldMk cId="2697518966" sldId="261"/>
        </pc:sldMkLst>
        <pc:spChg chg="mod">
          <ac:chgData name="Tatiana de Almeida Jube" userId="bf76497a-28e8-4e28-82af-6766f4265af6" providerId="ADAL" clId="{FBD39EE2-14DA-4FF5-A60A-259A9A0C18BB}" dt="2025-05-21T18:46:45.497" v="477" actId="20577"/>
          <ac:spMkLst>
            <pc:docMk/>
            <pc:sldMk cId="2697518966" sldId="261"/>
            <ac:spMk id="10" creationId="{D19C8C83-4E4D-741D-F1ED-4A994C79FE24}"/>
          </ac:spMkLst>
        </pc:spChg>
      </pc:sldChg>
      <pc:sldChg chg="modSp mod">
        <pc:chgData name="Tatiana de Almeida Jube" userId="bf76497a-28e8-4e28-82af-6766f4265af6" providerId="ADAL" clId="{FBD39EE2-14DA-4FF5-A60A-259A9A0C18BB}" dt="2025-05-21T18:37:21.500" v="443" actId="207"/>
        <pc:sldMkLst>
          <pc:docMk/>
          <pc:sldMk cId="359196065" sldId="264"/>
        </pc:sldMkLst>
        <pc:spChg chg="mod">
          <ac:chgData name="Tatiana de Almeida Jube" userId="bf76497a-28e8-4e28-82af-6766f4265af6" providerId="ADAL" clId="{FBD39EE2-14DA-4FF5-A60A-259A9A0C18BB}" dt="2025-05-21T18:36:54.327" v="439" actId="207"/>
          <ac:spMkLst>
            <pc:docMk/>
            <pc:sldMk cId="359196065" sldId="264"/>
            <ac:spMk id="2" creationId="{29ADEAEA-6AE8-4810-BE28-E0736FF539DA}"/>
          </ac:spMkLst>
        </pc:spChg>
        <pc:spChg chg="mod">
          <ac:chgData name="Tatiana de Almeida Jube" userId="bf76497a-28e8-4e28-82af-6766f4265af6" providerId="ADAL" clId="{FBD39EE2-14DA-4FF5-A60A-259A9A0C18BB}" dt="2025-05-21T18:37:12.486" v="441" actId="207"/>
          <ac:spMkLst>
            <pc:docMk/>
            <pc:sldMk cId="359196065" sldId="264"/>
            <ac:spMk id="3" creationId="{A15762E6-111B-FA69-EDDF-B66B183031B9}"/>
          </ac:spMkLst>
        </pc:spChg>
        <pc:spChg chg="mod">
          <ac:chgData name="Tatiana de Almeida Jube" userId="bf76497a-28e8-4e28-82af-6766f4265af6" providerId="ADAL" clId="{FBD39EE2-14DA-4FF5-A60A-259A9A0C18BB}" dt="2025-05-21T18:37:17.293" v="442" actId="207"/>
          <ac:spMkLst>
            <pc:docMk/>
            <pc:sldMk cId="359196065" sldId="264"/>
            <ac:spMk id="4" creationId="{F89F8D8D-4B2F-2085-120A-BADB0FFC6F1C}"/>
          </ac:spMkLst>
        </pc:spChg>
        <pc:spChg chg="mod">
          <ac:chgData name="Tatiana de Almeida Jube" userId="bf76497a-28e8-4e28-82af-6766f4265af6" providerId="ADAL" clId="{FBD39EE2-14DA-4FF5-A60A-259A9A0C18BB}" dt="2025-05-21T18:37:21.500" v="443" actId="207"/>
          <ac:spMkLst>
            <pc:docMk/>
            <pc:sldMk cId="359196065" sldId="264"/>
            <ac:spMk id="5" creationId="{31384BDD-960D-B947-A87E-69406089A058}"/>
          </ac:spMkLst>
        </pc:spChg>
      </pc:sldChg>
      <pc:sldChg chg="modSp mod">
        <pc:chgData name="Tatiana de Almeida Jube" userId="bf76497a-28e8-4e28-82af-6766f4265af6" providerId="ADAL" clId="{FBD39EE2-14DA-4FF5-A60A-259A9A0C18BB}" dt="2025-05-21T18:42:55.124" v="468" actId="20577"/>
        <pc:sldMkLst>
          <pc:docMk/>
          <pc:sldMk cId="2020491564" sldId="267"/>
        </pc:sldMkLst>
        <pc:spChg chg="mod">
          <ac:chgData name="Tatiana de Almeida Jube" userId="bf76497a-28e8-4e28-82af-6766f4265af6" providerId="ADAL" clId="{FBD39EE2-14DA-4FF5-A60A-259A9A0C18BB}" dt="2025-05-21T18:42:55.124" v="468" actId="20577"/>
          <ac:spMkLst>
            <pc:docMk/>
            <pc:sldMk cId="2020491564" sldId="267"/>
            <ac:spMk id="2" creationId="{3DC73BE6-92C0-9A57-37E4-49FB692C8BFA}"/>
          </ac:spMkLst>
        </pc:spChg>
      </pc:sldChg>
      <pc:sldChg chg="del">
        <pc:chgData name="Tatiana de Almeida Jube" userId="bf76497a-28e8-4e28-82af-6766f4265af6" providerId="ADAL" clId="{FBD39EE2-14DA-4FF5-A60A-259A9A0C18BB}" dt="2025-05-21T18:37:58.472" v="448" actId="47"/>
        <pc:sldMkLst>
          <pc:docMk/>
          <pc:sldMk cId="3435265384" sldId="268"/>
        </pc:sldMkLst>
      </pc:sldChg>
      <pc:sldChg chg="del">
        <pc:chgData name="Tatiana de Almeida Jube" userId="bf76497a-28e8-4e28-82af-6766f4265af6" providerId="ADAL" clId="{FBD39EE2-14DA-4FF5-A60A-259A9A0C18BB}" dt="2025-05-21T18:38:01.233" v="450" actId="47"/>
        <pc:sldMkLst>
          <pc:docMk/>
          <pc:sldMk cId="2976367832" sldId="269"/>
        </pc:sldMkLst>
      </pc:sldChg>
      <pc:sldChg chg="del">
        <pc:chgData name="Tatiana de Almeida Jube" userId="bf76497a-28e8-4e28-82af-6766f4265af6" providerId="ADAL" clId="{FBD39EE2-14DA-4FF5-A60A-259A9A0C18BB}" dt="2025-05-21T18:37:31.394" v="444" actId="47"/>
        <pc:sldMkLst>
          <pc:docMk/>
          <pc:sldMk cId="2321377259" sldId="272"/>
        </pc:sldMkLst>
      </pc:sldChg>
      <pc:sldChg chg="del">
        <pc:chgData name="Tatiana de Almeida Jube" userId="bf76497a-28e8-4e28-82af-6766f4265af6" providerId="ADAL" clId="{FBD39EE2-14DA-4FF5-A60A-259A9A0C18BB}" dt="2025-05-21T18:37:34.934" v="445" actId="47"/>
        <pc:sldMkLst>
          <pc:docMk/>
          <pc:sldMk cId="1159399173" sldId="273"/>
        </pc:sldMkLst>
      </pc:sldChg>
      <pc:sldChg chg="del">
        <pc:chgData name="Tatiana de Almeida Jube" userId="bf76497a-28e8-4e28-82af-6766f4265af6" providerId="ADAL" clId="{FBD39EE2-14DA-4FF5-A60A-259A9A0C18BB}" dt="2025-05-21T18:37:37.863" v="447" actId="47"/>
        <pc:sldMkLst>
          <pc:docMk/>
          <pc:sldMk cId="3399634608" sldId="274"/>
        </pc:sldMkLst>
      </pc:sldChg>
      <pc:sldChg chg="del">
        <pc:chgData name="Tatiana de Almeida Jube" userId="bf76497a-28e8-4e28-82af-6766f4265af6" providerId="ADAL" clId="{FBD39EE2-14DA-4FF5-A60A-259A9A0C18BB}" dt="2025-05-21T18:38:03.565" v="452" actId="47"/>
        <pc:sldMkLst>
          <pc:docMk/>
          <pc:sldMk cId="1217200661" sldId="275"/>
        </pc:sldMkLst>
      </pc:sldChg>
      <pc:sldChg chg="del">
        <pc:chgData name="Tatiana de Almeida Jube" userId="bf76497a-28e8-4e28-82af-6766f4265af6" providerId="ADAL" clId="{FBD39EE2-14DA-4FF5-A60A-259A9A0C18BB}" dt="2025-05-21T18:38:00.626" v="449" actId="47"/>
        <pc:sldMkLst>
          <pc:docMk/>
          <pc:sldMk cId="977306238" sldId="276"/>
        </pc:sldMkLst>
      </pc:sldChg>
      <pc:sldChg chg="del">
        <pc:chgData name="Tatiana de Almeida Jube" userId="bf76497a-28e8-4e28-82af-6766f4265af6" providerId="ADAL" clId="{FBD39EE2-14DA-4FF5-A60A-259A9A0C18BB}" dt="2025-05-21T18:38:02.506" v="451" actId="47"/>
        <pc:sldMkLst>
          <pc:docMk/>
          <pc:sldMk cId="2729263783" sldId="277"/>
        </pc:sldMkLst>
      </pc:sldChg>
      <pc:sldChg chg="del">
        <pc:chgData name="Tatiana de Almeida Jube" userId="bf76497a-28e8-4e28-82af-6766f4265af6" providerId="ADAL" clId="{FBD39EE2-14DA-4FF5-A60A-259A9A0C18BB}" dt="2025-05-21T18:38:14.010" v="453" actId="47"/>
        <pc:sldMkLst>
          <pc:docMk/>
          <pc:sldMk cId="2377086177" sldId="278"/>
        </pc:sldMkLst>
      </pc:sldChg>
      <pc:sldChg chg="del">
        <pc:chgData name="Tatiana de Almeida Jube" userId="bf76497a-28e8-4e28-82af-6766f4265af6" providerId="ADAL" clId="{FBD39EE2-14DA-4FF5-A60A-259A9A0C18BB}" dt="2025-05-21T18:37:35.916" v="446" actId="47"/>
        <pc:sldMkLst>
          <pc:docMk/>
          <pc:sldMk cId="1287598130" sldId="279"/>
        </pc:sldMkLst>
      </pc:sldChg>
      <pc:sldChg chg="addSp modSp mod">
        <pc:chgData name="Tatiana de Almeida Jube" userId="bf76497a-28e8-4e28-82af-6766f4265af6" providerId="ADAL" clId="{FBD39EE2-14DA-4FF5-A60A-259A9A0C18BB}" dt="2025-05-28T19:51:11.318" v="500" actId="1076"/>
        <pc:sldMkLst>
          <pc:docMk/>
          <pc:sldMk cId="2396668868" sldId="386"/>
        </pc:sldMkLst>
        <pc:spChg chg="mod">
          <ac:chgData name="Tatiana de Almeida Jube" userId="bf76497a-28e8-4e28-82af-6766f4265af6" providerId="ADAL" clId="{FBD39EE2-14DA-4FF5-A60A-259A9A0C18BB}" dt="2025-05-28T19:51:11.318" v="500" actId="1076"/>
          <ac:spMkLst>
            <pc:docMk/>
            <pc:sldMk cId="2396668868" sldId="386"/>
            <ac:spMk id="6" creationId="{BE2F830A-4C18-FD68-CBF7-6103485722C5}"/>
          </ac:spMkLst>
        </pc:spChg>
        <pc:picChg chg="add mod">
          <ac:chgData name="Tatiana de Almeida Jube" userId="bf76497a-28e8-4e28-82af-6766f4265af6" providerId="ADAL" clId="{FBD39EE2-14DA-4FF5-A60A-259A9A0C18BB}" dt="2025-05-28T19:51:08.492" v="499" actId="1076"/>
          <ac:picMkLst>
            <pc:docMk/>
            <pc:sldMk cId="2396668868" sldId="386"/>
            <ac:picMk id="3" creationId="{F916EE25-3788-C016-1CD8-936DD674F62F}"/>
          </ac:picMkLst>
        </pc:picChg>
      </pc:sldChg>
      <pc:sldChg chg="addSp delSp mod ord addAnim delAnim modAnim">
        <pc:chgData name="Tatiana de Almeida Jube" userId="bf76497a-28e8-4e28-82af-6766f4265af6" providerId="ADAL" clId="{FBD39EE2-14DA-4FF5-A60A-259A9A0C18BB}" dt="2025-05-28T14:22:52.090" v="483"/>
        <pc:sldMkLst>
          <pc:docMk/>
          <pc:sldMk cId="1751908737" sldId="391"/>
        </pc:sldMkLst>
        <pc:spChg chg="add del">
          <ac:chgData name="Tatiana de Almeida Jube" userId="bf76497a-28e8-4e28-82af-6766f4265af6" providerId="ADAL" clId="{FBD39EE2-14DA-4FF5-A60A-259A9A0C18BB}" dt="2025-05-28T14:16:22.135" v="480" actId="478"/>
          <ac:spMkLst>
            <pc:docMk/>
            <pc:sldMk cId="1751908737" sldId="391"/>
            <ac:spMk id="5" creationId="{59057E9D-B948-FC26-8AD7-6DC090139445}"/>
          </ac:spMkLst>
        </pc:spChg>
        <pc:spChg chg="del">
          <ac:chgData name="Tatiana de Almeida Jube" userId="bf76497a-28e8-4e28-82af-6766f4265af6" providerId="ADAL" clId="{FBD39EE2-14DA-4FF5-A60A-259A9A0C18BB}" dt="2025-05-28T14:16:26.326" v="481" actId="478"/>
          <ac:spMkLst>
            <pc:docMk/>
            <pc:sldMk cId="1751908737" sldId="391"/>
            <ac:spMk id="6" creationId="{CDDA482B-62FD-492B-EEE3-74A4449D86CB}"/>
          </ac:spMkLst>
        </pc:spChg>
      </pc:sldChg>
      <pc:sldChg chg="del">
        <pc:chgData name="Tatiana de Almeida Jube" userId="bf76497a-28e8-4e28-82af-6766f4265af6" providerId="ADAL" clId="{FBD39EE2-14DA-4FF5-A60A-259A9A0C18BB}" dt="2025-05-28T20:01:11.912" v="520" actId="47"/>
        <pc:sldMkLst>
          <pc:docMk/>
          <pc:sldMk cId="2080455994" sldId="396"/>
        </pc:sldMkLst>
      </pc:sldChg>
      <pc:sldChg chg="del">
        <pc:chgData name="Tatiana de Almeida Jube" userId="bf76497a-28e8-4e28-82af-6766f4265af6" providerId="ADAL" clId="{FBD39EE2-14DA-4FF5-A60A-259A9A0C18BB}" dt="2025-05-28T20:01:39.528" v="522" actId="47"/>
        <pc:sldMkLst>
          <pc:docMk/>
          <pc:sldMk cId="3698326424" sldId="398"/>
        </pc:sldMkLst>
      </pc:sldChg>
      <pc:sldChg chg="del">
        <pc:chgData name="Tatiana de Almeida Jube" userId="bf76497a-28e8-4e28-82af-6766f4265af6" providerId="ADAL" clId="{FBD39EE2-14DA-4FF5-A60A-259A9A0C18BB}" dt="2025-05-28T20:02:01.821" v="523" actId="47"/>
        <pc:sldMkLst>
          <pc:docMk/>
          <pc:sldMk cId="2551976851" sldId="401"/>
        </pc:sldMkLst>
      </pc:sldChg>
      <pc:sldChg chg="del">
        <pc:chgData name="Tatiana de Almeida Jube" userId="bf76497a-28e8-4e28-82af-6766f4265af6" providerId="ADAL" clId="{FBD39EE2-14DA-4FF5-A60A-259A9A0C18BB}" dt="2025-05-28T20:01:29.097" v="521" actId="47"/>
        <pc:sldMkLst>
          <pc:docMk/>
          <pc:sldMk cId="4251947755" sldId="402"/>
        </pc:sldMkLst>
      </pc:sldChg>
      <pc:sldChg chg="del">
        <pc:chgData name="Tatiana de Almeida Jube" userId="bf76497a-28e8-4e28-82af-6766f4265af6" providerId="ADAL" clId="{FBD39EE2-14DA-4FF5-A60A-259A9A0C18BB}" dt="2025-05-28T20:02:08.537" v="524" actId="47"/>
        <pc:sldMkLst>
          <pc:docMk/>
          <pc:sldMk cId="2236984863" sldId="40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DE80D8-1243-4F0E-93B6-9DB837BDC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21959D-8F45-4BD9-A587-2D1632564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A52222-17AD-46D8-9C51-AAE89D9F4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A21AA3-2CD1-4BEB-8C41-D42CF4334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54E1D0-8BB8-4F18-91E5-1DFE3B4D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396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3B40B-BDCB-4BD5-A5D3-7D697F886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5ED6638-2561-4E3F-845C-C8597DCBC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F1D228-DEF2-4C29-ADA9-72FB75714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E604D9-7951-4356-B82A-B15645F7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3F00D6-D351-4840-A8D7-D2FACEC4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800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C17F39F-5A91-47E2-A32C-CB43680D36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3C88BC3-DA13-4BB0-8DD1-FB1E5EA09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0D8B37-51F0-48AB-B60A-A50C0D5A9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3AFD0A-A9C0-48EC-BC5D-F0932E7D6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5CED04-A431-4332-BD9F-739CC435F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786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52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A4E47-F2D5-4E24-9268-735F8B7D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4ACE3E-8E01-4F00-BAC1-F3AD9151E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3B948E-26A6-4365-8057-08E85B2A0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4EAAD2-0F7B-4E22-9C2D-8D9C57EF6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4E7044-E50A-48E1-8914-33A8CB80E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8816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78D672-5553-43C3-85A3-5AF61E5C5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18EF76-7B6D-400D-A34F-A27FCF46E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08C4D4-2475-4B5C-ABBB-04117B85E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0A2532-F6DD-46D1-ADF8-B9E32D796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566528-3B2C-45B7-AD90-D9A817B4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0996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DB99C9-0B23-4580-931D-4BD37779D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85DE44-065F-4E3C-B4A9-E49D581D21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B16DA59-ACE2-4D9A-A413-0C492368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0E35878-32A2-465F-AF5C-71C861E0C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8D65E0C-873F-4D9F-88DC-27E5BC800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EAA799-7D08-4448-AF3A-31FCA713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215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0F6227-2C53-47AF-997F-E150F0215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B322DBF-9FBC-41AF-99D7-8CB16D013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D73AFE6-86EC-4804-A872-C1F9AD988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4AF0209-153E-43EF-BFFB-BB59B7A1A8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2F4AB68-D693-4096-8BBF-448EF00FB3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30D8F74-A2DE-4AF3-879C-FAE7C6C1E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178E595-65F9-41BE-8D34-3B0A61DE2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8983499-CBAF-40C6-B947-0D14A692C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958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00C1A8-662A-45C4-9E80-5FAC6A10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B30E654-818C-46A7-A252-E0BA1B081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D8AD730-E791-4E95-88BA-EE6CA97DA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1EA0D16-7F1E-420B-88A1-EF494D295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177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C1F411E-17F6-44F9-864F-455F8823F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EA09DF0-C07E-48EB-B7CA-D3C5BB346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FC4EA67-4DEA-4FCE-88B4-F641D8EE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003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4174AF-0E24-439C-9788-DD155D1B7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E935F8-7F97-496A-8100-19221BF93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1E8BF6C-5987-492D-80A0-3A25337355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367E893-CBC8-4E35-B015-C1D2B7968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C21A6F-26EC-42F4-8FB7-A9F59F38E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121D4EA-21C3-4F8E-97EB-683AA1DB2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82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13A1DC-5E73-44B4-B5D0-CDFD85546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6F473F9-03DB-48BF-BC58-9612B92644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BFB3A43-F33B-4A41-887B-DE5AE420B9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685D49D-19DC-4F50-8C51-B25CD82B9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9C5C994-D450-4635-8A0D-3B83878C8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4776424-3571-48EF-9757-DF4A5DC53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071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E40D38-40EC-42C4-A24A-DE8E9D44D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5F43003-6353-445A-BE57-EB901878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22CBDE-8895-480B-A532-D8D21A0407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2E65-41CC-4D50-BE56-981A6BD99F5B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C2FD68-E44B-4D3F-A279-930B3FB76F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ABF1A0-218C-4F8A-8DAD-3FCBAFAC9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4EC57-CA02-40D8-8D0F-69280B15162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7936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br/anvisa/pt-br/assuntos/servicosdesaude/saloes-tatuagens-creches/instituicoes-de-longa-permanencia-para-idosos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gov.br/anvisa/pt-br/assuntos/servicosdesaude/saloes-tatuagens-creches" TargetMode="External"/><Relationship Id="rId12" Type="http://schemas.openxmlformats.org/officeDocument/2006/relationships/hyperlink" Target="https://anvisalegis.datalegis.net/action/ActionDatalegis.php?acao=apresentacao&amp;cod_menu=9434&amp;cod_modulo=31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s://aprendizagem.anvisa.gov.br/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www.gov.br/anvisa/pt-br/assuntos/servicosdesaude/projeto-de-melhoria-do-processo-de-inspecao-sanitaria-em-servicos-de-saude-e-de-interesse-para-a-saude/harmonizacao-de-roteiros-objetivos-de-inspecao-roi" TargetMode="External"/><Relationship Id="rId4" Type="http://schemas.microsoft.com/office/2007/relationships/hdphoto" Target="../media/hdphoto1.wdp"/><Relationship Id="rId9" Type="http://schemas.openxmlformats.org/officeDocument/2006/relationships/hyperlink" Target="https://www.gov.br/anvisa/pt-br/assuntos/servicosdesaude/projeto-de-melhoria-do-processo-de-inspecao-sanitaria-em-servicos-de-saude-e-de-interesse-para-a-saude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4"/>
          <p:cNvSpPr>
            <a:spLocks noChangeArrowheads="1"/>
          </p:cNvSpPr>
          <p:nvPr/>
        </p:nvSpPr>
        <p:spPr bwMode="auto">
          <a:xfrm>
            <a:off x="3224213" y="2400300"/>
            <a:ext cx="855186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3200" b="1" dirty="0"/>
              <a:t>Webinar sobre o Roteiro Objetivo de Inspeção (ROI) aplicado em Instituição de Longa Permanência para Pessoas Idosas (ILPI)</a:t>
            </a:r>
            <a:r>
              <a:rPr lang="pt-BR" altLang="pt-BR" sz="2600" b="1" dirty="0"/>
              <a:t>.</a:t>
            </a:r>
          </a:p>
        </p:txBody>
      </p:sp>
      <p:pic>
        <p:nvPicPr>
          <p:cNvPr id="7171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4"/>
          <a:stretch/>
        </p:blipFill>
        <p:spPr bwMode="auto">
          <a:xfrm>
            <a:off x="86497" y="2718594"/>
            <a:ext cx="3225639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tângulo 5"/>
          <p:cNvSpPr>
            <a:spLocks noChangeArrowheads="1"/>
          </p:cNvSpPr>
          <p:nvPr/>
        </p:nvSpPr>
        <p:spPr bwMode="auto">
          <a:xfrm>
            <a:off x="7462838" y="5143500"/>
            <a:ext cx="4400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200" b="1" dirty="0"/>
              <a:t>Coordenação de Serviços de Interesse para a Saúde (CSIPS)</a:t>
            </a:r>
          </a:p>
          <a:p>
            <a:pPr algn="ctr"/>
            <a:r>
              <a:rPr lang="pt-BR" altLang="pt-BR" sz="1200" b="1" dirty="0"/>
              <a:t>Gerência-Geral de Tecnologia em Serviços de Saúde (GGTES)</a:t>
            </a:r>
          </a:p>
        </p:txBody>
      </p:sp>
      <p:sp>
        <p:nvSpPr>
          <p:cNvPr id="7173" name="Retângulo 5"/>
          <p:cNvSpPr>
            <a:spLocks noChangeArrowheads="1"/>
          </p:cNvSpPr>
          <p:nvPr/>
        </p:nvSpPr>
        <p:spPr bwMode="auto">
          <a:xfrm>
            <a:off x="2390115" y="5143500"/>
            <a:ext cx="48552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200" b="1" dirty="0"/>
              <a:t>Coordenação de Gestão da Transparência e Acesso à Informação - CGTAI</a:t>
            </a:r>
          </a:p>
          <a:p>
            <a:pPr algn="ctr"/>
            <a:r>
              <a:rPr lang="pt-BR" altLang="pt-BR" sz="1200" b="1" dirty="0"/>
              <a:t>Gerência-Geral de Conhecimento, Inovação e Pesquisa - GGCIP</a:t>
            </a:r>
          </a:p>
        </p:txBody>
      </p:sp>
      <p:sp>
        <p:nvSpPr>
          <p:cNvPr id="7174" name="Retângulo 5"/>
          <p:cNvSpPr>
            <a:spLocks noChangeArrowheads="1"/>
          </p:cNvSpPr>
          <p:nvPr/>
        </p:nvSpPr>
        <p:spPr bwMode="auto">
          <a:xfrm>
            <a:off x="5202238" y="4217988"/>
            <a:ext cx="45196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200" b="1" dirty="0"/>
              <a:t>Realização:</a:t>
            </a:r>
          </a:p>
        </p:txBody>
      </p:sp>
      <p:sp>
        <p:nvSpPr>
          <p:cNvPr id="7175" name="Retângulo 5"/>
          <p:cNvSpPr>
            <a:spLocks noChangeArrowheads="1"/>
          </p:cNvSpPr>
          <p:nvPr/>
        </p:nvSpPr>
        <p:spPr bwMode="auto">
          <a:xfrm>
            <a:off x="5202238" y="4627109"/>
            <a:ext cx="4521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200" b="1"/>
              <a:t>Agência Nacional de Vigilância Sanitária</a:t>
            </a:r>
          </a:p>
        </p:txBody>
      </p:sp>
    </p:spTree>
    <p:extLst>
      <p:ext uri="{BB962C8B-B14F-4D97-AF65-F5344CB8AC3E}">
        <p14:creationId xmlns:p14="http://schemas.microsoft.com/office/powerpoint/2010/main" val="2548964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ABFA0-8820-41DA-0F35-B8D7C3F0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16EB7880-6431-2D64-D939-406221949E76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29E9F84F-109E-7788-9744-CA464CB9D7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C0C85FB-AD7F-DDCF-307C-8EB68D137ACB}"/>
              </a:ext>
            </a:extLst>
          </p:cNvPr>
          <p:cNvSpPr txBox="1"/>
          <p:nvPr/>
        </p:nvSpPr>
        <p:spPr>
          <a:xfrm>
            <a:off x="1592268" y="410345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Estrutura Geral do ROI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B355D251-12C6-0F81-6296-7F9D91AAF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BB588A90-C140-75EC-BA96-D7733D4A00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13E1B37-23E6-7674-22BA-2D54159C25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6" name="Imagem 5" descr="Tabela&#10;&#10;O conteúdo gerado por IA pode estar incorreto.">
            <a:extLst>
              <a:ext uri="{FF2B5EF4-FFF2-40B4-BE49-F238E27FC236}">
                <a16:creationId xmlns:a16="http://schemas.microsoft.com/office/drawing/2014/main" id="{7DBF7D20-ED49-4F8A-BDE1-0BC47A295CB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939" t="6390" r="4187" b="10032"/>
          <a:stretch/>
        </p:blipFill>
        <p:spPr bwMode="auto">
          <a:xfrm>
            <a:off x="947696" y="1358028"/>
            <a:ext cx="9617024" cy="48839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27807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52D86-267C-1D1C-545E-6FC7854AB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DA0BF3C8-AF60-CE84-8EE1-D4837975B436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22002AC1-2155-5C63-AFA1-7C9511793A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8ABCAAA-BFE7-BC1B-89E9-F8E013608B34}"/>
              </a:ext>
            </a:extLst>
          </p:cNvPr>
          <p:cNvSpPr txBox="1"/>
          <p:nvPr/>
        </p:nvSpPr>
        <p:spPr>
          <a:xfrm>
            <a:off x="1592268" y="410345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Estrutura Geral do ROI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E90D9A2B-FD5A-DB6E-D344-B34F19A891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59FF0758-1F18-C18C-5BE6-D0FB35E9C5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25E0BA3-39DE-29D1-F1E0-BD1D71D055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2" name="Imagem 1" descr="Tabela&#10;&#10;O conteúdo gerado por IA pode estar incorreto.">
            <a:extLst>
              <a:ext uri="{FF2B5EF4-FFF2-40B4-BE49-F238E27FC236}">
                <a16:creationId xmlns:a16="http://schemas.microsoft.com/office/drawing/2014/main" id="{B6D47CDB-9A10-44E3-BFCC-5AFCC2C81F3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374" t="6419" r="4609" b="10911"/>
          <a:stretch/>
        </p:blipFill>
        <p:spPr bwMode="auto">
          <a:xfrm>
            <a:off x="735936" y="1380062"/>
            <a:ext cx="9675855" cy="48308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2186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0FBE7-9FCF-294D-2375-C27EE554A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17D71B61-FBEA-30C3-B95D-277B7BFF74B3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09D8827A-8A48-3C50-EACA-B4E733F844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88E579B-9C24-FF88-AFCA-9160E39E1E1E}"/>
              </a:ext>
            </a:extLst>
          </p:cNvPr>
          <p:cNvSpPr txBox="1"/>
          <p:nvPr/>
        </p:nvSpPr>
        <p:spPr>
          <a:xfrm>
            <a:off x="1592268" y="410345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Estrutura Geral do ROI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69286F5A-1D2D-8932-C905-37A45BA80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47108573-7553-D6C8-1C48-5A64A413BE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01ACA7E-EEDA-25ED-F164-5E54A7F510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2" name="Imagem 1" descr="Tabela&#10;&#10;O conteúdo gerado por IA pode estar incorreto.">
            <a:extLst>
              <a:ext uri="{FF2B5EF4-FFF2-40B4-BE49-F238E27FC236}">
                <a16:creationId xmlns:a16="http://schemas.microsoft.com/office/drawing/2014/main" id="{E8D434E3-39B9-4550-8A63-50D505213CF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517" t="6177" r="4045" b="9138"/>
          <a:stretch/>
        </p:blipFill>
        <p:spPr bwMode="auto">
          <a:xfrm>
            <a:off x="1056164" y="1341664"/>
            <a:ext cx="9676711" cy="49137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21022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55574-5AEF-A3F8-7911-984396090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EF2C62E8-2E80-7D09-AF16-85E39E294F68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E43C3C87-34AB-C36D-3D96-C59C801297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85A9D78F-8D93-F8C4-F920-C6E2F25DB524}"/>
              </a:ext>
            </a:extLst>
          </p:cNvPr>
          <p:cNvSpPr txBox="1"/>
          <p:nvPr/>
        </p:nvSpPr>
        <p:spPr>
          <a:xfrm>
            <a:off x="1592268" y="410345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Estrutura Geral do ROI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597F1D85-232B-1C16-401F-9C7E43F5D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17B0F82B-2454-9DAF-F7CA-03C9DF2051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B0787C7-CF0A-B190-A59A-35020DE213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2" name="Imagem 1" descr="Tabela&#10;&#10;O conteúdo gerado por IA pode estar incorreto.">
            <a:extLst>
              <a:ext uri="{FF2B5EF4-FFF2-40B4-BE49-F238E27FC236}">
                <a16:creationId xmlns:a16="http://schemas.microsoft.com/office/drawing/2014/main" id="{CDFD2426-2505-4C05-8A4E-7E768F69AD0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657" t="6968" r="4186" b="10194"/>
          <a:stretch/>
        </p:blipFill>
        <p:spPr bwMode="auto">
          <a:xfrm>
            <a:off x="753888" y="1254303"/>
            <a:ext cx="9671981" cy="4806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17567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A89E2-C94A-DE52-E5ED-EA3FAC875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181FA713-308A-5370-F4C2-C787418C57CC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EB0C9016-89CE-C644-5CD8-6243B98B5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ABAC445-A278-330E-EC7D-DAFAE499DC31}"/>
              </a:ext>
            </a:extLst>
          </p:cNvPr>
          <p:cNvSpPr txBox="1"/>
          <p:nvPr/>
        </p:nvSpPr>
        <p:spPr>
          <a:xfrm>
            <a:off x="1592268" y="410345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Estrutura Geral do ROI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04282683-FBC3-F2AF-C73D-5C9CF90B2B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EE81DDEA-B4E5-6CD6-CBA0-2CEB2E659E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4309825-49EC-DA3A-26F4-FB11915A3C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2" name="Imagem 1" descr="Tabela&#10;&#10;O conteúdo gerado por IA pode estar incorreto.">
            <a:extLst>
              <a:ext uri="{FF2B5EF4-FFF2-40B4-BE49-F238E27FC236}">
                <a16:creationId xmlns:a16="http://schemas.microsoft.com/office/drawing/2014/main" id="{9460DAB1-BA0E-47B1-BC13-E8FBC528A4D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939" t="6171" r="5174" b="10264"/>
          <a:stretch/>
        </p:blipFill>
        <p:spPr bwMode="auto">
          <a:xfrm>
            <a:off x="1315510" y="1314735"/>
            <a:ext cx="9605047" cy="49003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47528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30808-F7B4-C052-AD76-392C3EC48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7D238AA5-9181-E626-F6A2-0DB19A3545E8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BC6DD054-E9CF-4439-9FB9-8F908E4498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A4AF9F84-CEC2-E777-D974-6244199758BD}"/>
              </a:ext>
            </a:extLst>
          </p:cNvPr>
          <p:cNvSpPr txBox="1"/>
          <p:nvPr/>
        </p:nvSpPr>
        <p:spPr>
          <a:xfrm>
            <a:off x="1592268" y="410345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Estrutura Geral do ROI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708975D5-1957-F02B-441E-94029B21B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CBDB2339-C52F-0F50-73AE-C7BADF1BA1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E089F3D-3A84-09CD-C961-149EF5DAC5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2" name="Imagem 1" descr="Tabela&#10;&#10;O conteúdo gerado por IA pode estar incorreto.">
            <a:extLst>
              <a:ext uri="{FF2B5EF4-FFF2-40B4-BE49-F238E27FC236}">
                <a16:creationId xmlns:a16="http://schemas.microsoft.com/office/drawing/2014/main" id="{CCB39834-94B5-457D-A574-E5AFEE34596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374" t="7141" r="5174" b="7418"/>
          <a:stretch/>
        </p:blipFill>
        <p:spPr bwMode="auto">
          <a:xfrm>
            <a:off x="685588" y="1291776"/>
            <a:ext cx="9665420" cy="50513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39792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B8F24-960F-B308-A1C2-4F746F20C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CFAB336B-0393-7C3A-6EB7-BF85AC473901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9942879C-1551-BDEE-32D2-879175DC5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FFFC423-04CA-9964-0C27-F3FA6A696615}"/>
              </a:ext>
            </a:extLst>
          </p:cNvPr>
          <p:cNvSpPr txBox="1"/>
          <p:nvPr/>
        </p:nvSpPr>
        <p:spPr>
          <a:xfrm>
            <a:off x="1592268" y="410345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Estrutura Geral do ROI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BEE53432-13BB-4FCA-0996-CFF10C1730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9C4A1913-24D5-9C32-D3AF-1027F071B4D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C480B28-6B5F-D9C1-63A8-4FE37EFD36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3" name="Imagem 2" descr="Tabela&#10;&#10;O conteúdo gerado por IA pode estar incorreto.">
            <a:extLst>
              <a:ext uri="{FF2B5EF4-FFF2-40B4-BE49-F238E27FC236}">
                <a16:creationId xmlns:a16="http://schemas.microsoft.com/office/drawing/2014/main" id="{DCD60D76-3238-4CB4-ACA7-EF0EFD6CE42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939" t="6377" r="4751" b="10205"/>
          <a:stretch/>
        </p:blipFill>
        <p:spPr bwMode="auto">
          <a:xfrm>
            <a:off x="934064" y="1388580"/>
            <a:ext cx="9606888" cy="49088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89390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D12E-57D8-B555-DBA4-C3E96B677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23AD94FF-5675-14F5-CC9B-80DBD8BD03EE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20034C24-2CD8-78A5-A1B8-AA4E5436D0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8CC29B82-4583-ECDB-268A-F958BE46ECA5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MARP/ROI®  – Como o modelo auxilia na tomada de decisão?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B038A4A2-B3E6-A341-345D-82CE1A827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5CEC1566-0301-BADF-056F-B9CDD1C19B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47789A6-CC18-F216-8D44-481A5D957B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BCAD0CD-D218-226B-0BD4-191B77D9B3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833874"/>
            <a:ext cx="8400164" cy="4740219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E5A11327-29F6-22BC-C8D8-7F40D7EAE20B}"/>
              </a:ext>
            </a:extLst>
          </p:cNvPr>
          <p:cNvSpPr/>
          <p:nvPr/>
        </p:nvSpPr>
        <p:spPr>
          <a:xfrm>
            <a:off x="8596114" y="2525537"/>
            <a:ext cx="33260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 panose="020B0504030602030204" pitchFamily="34" charset="0"/>
              </a:rPr>
              <a:t>Conforme a classificação do risco, os serviços são posicionados no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 panose="020B0504030602030204" pitchFamily="34" charset="0"/>
              </a:rPr>
              <a:t>espaço de risco potencial, dividido em inaceitável, tolerável e aceitável.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 panose="020B0504030602030204" pitchFamily="34" charset="0"/>
              </a:rPr>
              <a:t>Assim, é possível tomar decisões, comparar serviços diferentes ou acompanhar o histórico de um mesmo serviço ao longo do tempo (tendência). </a:t>
            </a:r>
          </a:p>
        </p:txBody>
      </p:sp>
    </p:spTree>
    <p:extLst>
      <p:ext uri="{BB962C8B-B14F-4D97-AF65-F5344CB8AC3E}">
        <p14:creationId xmlns:p14="http://schemas.microsoft.com/office/powerpoint/2010/main" val="175190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8A1CC-F17F-A053-4400-4C143E401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CD86E4E2-A7BD-3E75-F996-8837A7DDB915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4ADFC2C3-D33A-2089-59DF-F05673E7D4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8DE3EF4-EDEF-DCC6-E1DA-8B04455AF08E}"/>
              </a:ext>
            </a:extLst>
          </p:cNvPr>
          <p:cNvSpPr txBox="1"/>
          <p:nvPr/>
        </p:nvSpPr>
        <p:spPr>
          <a:xfrm>
            <a:off x="1592268" y="410345"/>
            <a:ext cx="8604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Serviços de Interesse para a Saúde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D4492BC1-55EF-883A-482E-62945DC6E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D17116C5-C907-F693-64DC-7808EFFB39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CC7D4DB-2D93-6458-E2CE-A874E8175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C99CF7D-C6EE-B63B-4C3C-41CC49D0C131}"/>
              </a:ext>
            </a:extLst>
          </p:cNvPr>
          <p:cNvSpPr txBox="1"/>
          <p:nvPr/>
        </p:nvSpPr>
        <p:spPr>
          <a:xfrm>
            <a:off x="8493550" y="2501229"/>
            <a:ext cx="32279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defRPr>
            </a:lvl1pPr>
          </a:lstStyle>
          <a:p>
            <a:pPr algn="just"/>
            <a:r>
              <a:rPr lang="pt-BR" sz="1200" dirty="0"/>
              <a:t>São </a:t>
            </a:r>
            <a:r>
              <a:rPr lang="pt-BR" sz="1200" i="1" dirty="0"/>
              <a:t>atividades </a:t>
            </a:r>
            <a:r>
              <a:rPr lang="pt-BR" sz="1200" dirty="0"/>
              <a:t>que em função dos </a:t>
            </a:r>
            <a:r>
              <a:rPr lang="pt-BR" sz="1200" i="1" dirty="0"/>
              <a:t>riscos associados</a:t>
            </a:r>
            <a:r>
              <a:rPr lang="pt-BR" sz="1200" dirty="0"/>
              <a:t> ou da </a:t>
            </a:r>
            <a:r>
              <a:rPr lang="pt-BR" sz="1200" i="1" dirty="0"/>
              <a:t>vulnerabilidade do público atendido</a:t>
            </a:r>
            <a:r>
              <a:rPr lang="pt-BR" sz="1200" dirty="0"/>
              <a:t>, podem provocar </a:t>
            </a:r>
            <a:r>
              <a:rPr lang="pt-BR" sz="1200" i="1" dirty="0"/>
              <a:t>danos ou agravos à saúde</a:t>
            </a:r>
            <a:r>
              <a:rPr lang="pt-BR" sz="1200" dirty="0"/>
              <a:t> do cidadão, seja direta ou indiretamente. Serviços de Embelezamento, Tatuagem, Estabelecimentos de Educação Infantil, ILPI, Comunidades Terapêuticas, Hotelaria, Práticas Integrativas e Complementares (PICs) são exemplos desses serviços.</a:t>
            </a:r>
          </a:p>
        </p:txBody>
      </p:sp>
      <p:pic>
        <p:nvPicPr>
          <p:cNvPr id="5" name="Imagem 4" descr="Uma imagem contendo Aplicativo&#10;&#10;O conteúdo gerado por IA pode estar incorreto.">
            <a:extLst>
              <a:ext uri="{FF2B5EF4-FFF2-40B4-BE49-F238E27FC236}">
                <a16:creationId xmlns:a16="http://schemas.microsoft.com/office/drawing/2014/main" id="{C8C52023-84AA-2B86-CC49-1D44CA845F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268" y="1254303"/>
            <a:ext cx="5852977" cy="551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22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0C54A-5C59-D536-FCFE-0E30B99FD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10ACBB71-B1DD-20AE-0B32-1BCF31BD9870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F507A15D-78DB-5F2A-EF77-D5B8716684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A233CCB-62C2-B669-6521-8B22F5206718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Instituições de Longa Permanência para Idosos e Vigilância Sanitária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5BDB1375-5D33-FAA8-D257-F2949569F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CEAA47FC-15CA-ADF8-7D15-B41CA17995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9B827FB-3DC7-E014-F168-578622588C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4A5DB1F-ED56-B197-B175-1F52758B03BA}"/>
              </a:ext>
            </a:extLst>
          </p:cNvPr>
          <p:cNvSpPr txBox="1"/>
          <p:nvPr/>
        </p:nvSpPr>
        <p:spPr>
          <a:xfrm>
            <a:off x="812237" y="1595358"/>
            <a:ext cx="101645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Instituições de Longa Permanência para Idosos (ILPI)</a:t>
            </a:r>
            <a:r>
              <a:rPr lang="pt-BR" dirty="0"/>
              <a:t>: instituições governamentais ou não governamentais, de caráter residencial, destinada a </a:t>
            </a:r>
            <a:r>
              <a:rPr lang="pt-BR" b="1" dirty="0"/>
              <a:t>domicilio coletivo </a:t>
            </a:r>
            <a:r>
              <a:rPr lang="pt-BR" dirty="0"/>
              <a:t>de </a:t>
            </a:r>
            <a:r>
              <a:rPr lang="pt-BR" b="1" dirty="0"/>
              <a:t>pessoas com idade igual ou superior a 60 </a:t>
            </a:r>
            <a:r>
              <a:rPr lang="pt-BR" dirty="0"/>
              <a:t>(sessenta) anos, com ou sem suporte familiar, em condição de liberdade e dignidade e cidadania. (RDC n. 502 de 2021)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29ADEAEA-6AE8-4810-BE28-E0736FF539DA}"/>
              </a:ext>
            </a:extLst>
          </p:cNvPr>
          <p:cNvSpPr/>
          <p:nvPr/>
        </p:nvSpPr>
        <p:spPr>
          <a:xfrm>
            <a:off x="390902" y="3997861"/>
            <a:ext cx="2861187" cy="1223589"/>
          </a:xfrm>
          <a:prstGeom prst="ellipse">
            <a:avLst/>
          </a:prstGeom>
          <a:solidFill>
            <a:srgbClr val="DB91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pessoa idosa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A15762E6-111B-FA69-EDDF-B66B183031B9}"/>
              </a:ext>
            </a:extLst>
          </p:cNvPr>
          <p:cNvSpPr/>
          <p:nvPr/>
        </p:nvSpPr>
        <p:spPr>
          <a:xfrm>
            <a:off x="3626724" y="3081646"/>
            <a:ext cx="3266464" cy="165236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Perfil de saúde: variável e em evolução (variantes históricos, sociais, econômicos)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F89F8D8D-4B2F-2085-120A-BADB0FFC6F1C}"/>
              </a:ext>
            </a:extLst>
          </p:cNvPr>
          <p:cNvSpPr/>
          <p:nvPr/>
        </p:nvSpPr>
        <p:spPr>
          <a:xfrm>
            <a:off x="3825522" y="5128144"/>
            <a:ext cx="3067666" cy="139754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Possíveis limitações em  suas atividades diárias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31384BDD-960D-B947-A87E-69406089A058}"/>
              </a:ext>
            </a:extLst>
          </p:cNvPr>
          <p:cNvSpPr/>
          <p:nvPr/>
        </p:nvSpPr>
        <p:spPr>
          <a:xfrm>
            <a:off x="7159200" y="4184161"/>
            <a:ext cx="2735710" cy="120032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Residência</a:t>
            </a:r>
            <a:r>
              <a:rPr lang="pt-BR" dirty="0"/>
              <a:t> </a:t>
            </a:r>
            <a:r>
              <a:rPr lang="pt-BR" dirty="0">
                <a:solidFill>
                  <a:schemeClr val="tx1"/>
                </a:solidFill>
              </a:rPr>
              <a:t>coletiva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196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42A2A1C0-2FFF-497B-9B23-1F6A567AAE74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E6A7D964-31EC-47C8-83EC-95A03365B6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6B6336A-C14E-4B2C-9A7C-505EC7ABF42B}"/>
              </a:ext>
            </a:extLst>
          </p:cNvPr>
          <p:cNvSpPr txBox="1"/>
          <p:nvPr/>
        </p:nvSpPr>
        <p:spPr>
          <a:xfrm>
            <a:off x="1592268" y="410345"/>
            <a:ext cx="8604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Programação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59A665FD-9233-411F-805E-895EEF0D2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05881E01-D45C-456C-9778-A8514A24C2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9EE1DF1-B1A2-424B-8EEB-174D85CC29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7BFD2358-E282-C81D-5670-F1354E807699}"/>
              </a:ext>
            </a:extLst>
          </p:cNvPr>
          <p:cNvSpPr txBox="1"/>
          <p:nvPr/>
        </p:nvSpPr>
        <p:spPr>
          <a:xfrm>
            <a:off x="883141" y="1843220"/>
            <a:ext cx="9100614" cy="3738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endParaRPr lang="pt-BR" sz="2000" b="0" i="0" u="sng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indent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Contextualizando o ROI no Projeto Nacional para a Melhoria da Segurança Sanitária dos Serviços de Saúde e de Interesse para a Saúde</a:t>
            </a:r>
          </a:p>
          <a:p>
            <a:pPr indent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Características Gerais do ROI</a:t>
            </a:r>
          </a:p>
          <a:p>
            <a:pPr indent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Serviços de Interesse para a Saúde e Instituições de Longa Perman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</a:rPr>
              <a:t>ência para Pessoas Idosas (ILPI)</a:t>
            </a:r>
            <a:endParaRPr lang="pt-BR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indent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</a:rPr>
              <a:t>Indicadores do ROI ILPI</a:t>
            </a:r>
            <a:endParaRPr lang="pt-BR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indent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Mensagem de Encerramento.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131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DA5CF-5DA1-7385-B47D-A3A808D5C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05E2987A-C60D-FE2C-EA88-AF0272023C27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FB8AFE3F-F356-63A9-9CFF-0AE5F52373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5230F0B-4620-E571-31AF-3E2D409F5D69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Licenciamento - ILPI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D4707369-BBEB-89DC-4785-C2F3010E2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D1B05A09-E466-42C0-A578-848C9ACE60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E27F052-1A4D-5942-FDE8-89E0BF5CAD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633EC2D-C9C2-EFE6-03DC-CDA78FE03E1E}"/>
              </a:ext>
            </a:extLst>
          </p:cNvPr>
          <p:cNvSpPr txBox="1"/>
          <p:nvPr/>
        </p:nvSpPr>
        <p:spPr>
          <a:xfrm>
            <a:off x="811178" y="1664649"/>
            <a:ext cx="10166683" cy="441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latin typeface="Ubuntu" panose="020B0504030602030204" pitchFamily="34" charset="0"/>
                <a:cs typeface="Arial" panose="020B0604020202020204" pitchFamily="34" charset="0"/>
              </a:rPr>
              <a:t>RDC n. 153 de 2017 - Dispõe sobre a Classificação do Grau de Risco para as atividades econômicas sujeitas à vigilância sanitária, para fins de licenciamento, e dá outras providências.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Ubuntu" panose="020B0504030602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latin typeface="Ubuntu" panose="020B0504030602030204" pitchFamily="34" charset="0"/>
                <a:cs typeface="Arial" panose="020B0604020202020204" pitchFamily="34" charset="0"/>
              </a:rPr>
              <a:t>Art. 5º Para efeito de licenciamento sanitário, adota-se a seguinte classificação do grau de risco das atividades econômicas: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Ubuntu" panose="020B0504030602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latin typeface="Ubuntu" panose="020B0504030602030204" pitchFamily="34" charset="0"/>
                <a:cs typeface="Arial" panose="020B0604020202020204" pitchFamily="34" charset="0"/>
              </a:rPr>
              <a:t>I – </a:t>
            </a:r>
            <a:r>
              <a:rPr lang="pt-BR" sz="2400" i="1" dirty="0">
                <a:latin typeface="Ubuntu" panose="020B0504030602030204" pitchFamily="34" charset="0"/>
                <a:cs typeface="Arial" panose="020B0604020202020204" pitchFamily="34" charset="0"/>
              </a:rPr>
              <a:t>alto risco: atividades econômicas que exigem </a:t>
            </a:r>
            <a:r>
              <a:rPr lang="pt-BR" sz="2400" b="1" i="1" dirty="0">
                <a:latin typeface="Ubuntu" panose="020B0504030602030204" pitchFamily="34" charset="0"/>
                <a:cs typeface="Arial" panose="020B0604020202020204" pitchFamily="34" charset="0"/>
              </a:rPr>
              <a:t>inspeção sanitária ou análise documental prévia</a:t>
            </a:r>
            <a:r>
              <a:rPr lang="pt-BR" sz="2400" i="1" dirty="0">
                <a:latin typeface="Ubuntu" panose="020B0504030602030204" pitchFamily="34" charset="0"/>
                <a:cs typeface="Arial" panose="020B0604020202020204" pitchFamily="34" charset="0"/>
              </a:rPr>
              <a:t> por parte do órgão responsável pela emissão da licença sanitária, </a:t>
            </a:r>
            <a:r>
              <a:rPr lang="pt-BR" sz="2400" b="1" i="1" dirty="0">
                <a:latin typeface="Ubuntu" panose="020B0504030602030204" pitchFamily="34" charset="0"/>
                <a:cs typeface="Arial" panose="020B0604020202020204" pitchFamily="34" charset="0"/>
              </a:rPr>
              <a:t>antes do início da operação do estabelecimento;</a:t>
            </a:r>
            <a:r>
              <a:rPr lang="pt-BR" sz="2400" i="1" dirty="0">
                <a:latin typeface="Ubuntu" panose="020B0504030602030204" pitchFamily="34" charset="0"/>
                <a:cs typeface="Arial" panose="020B0604020202020204" pitchFamily="34" charset="0"/>
              </a:rPr>
              <a:t>... </a:t>
            </a:r>
            <a:endParaRPr lang="pt-BR" sz="2400" kern="100" dirty="0">
              <a:effectLst/>
              <a:latin typeface="Ubuntu" panose="020B050403060203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264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198F6-CA58-8330-C29B-3D2C5BEC0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0875DD1F-FEF8-D95F-7E86-65E5692FC6F8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10F3BD89-620C-8929-8973-53A0F997B1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41BE553-179E-2262-33D4-7E5F3B73B583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Licenciamento - ILPI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9DE77297-BA00-851B-EF65-CF2B6B10F6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56D2CC07-D757-BB66-8473-02681BCD15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283540C-F599-BB4A-EFEC-AAA183C17F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01B598A-286B-883D-28A5-55680961D5DC}"/>
              </a:ext>
            </a:extLst>
          </p:cNvPr>
          <p:cNvSpPr txBox="1"/>
          <p:nvPr/>
        </p:nvSpPr>
        <p:spPr>
          <a:xfrm>
            <a:off x="806116" y="2093495"/>
            <a:ext cx="10166683" cy="2572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latin typeface="Ubuntu" panose="020B0504030602030204" pitchFamily="34" charset="0"/>
                <a:cs typeface="Arial" panose="020B0604020202020204" pitchFamily="34" charset="0"/>
              </a:rPr>
              <a:t>INSTRUÇÃO NORMATIVA - IN Nº 66, DE 1º DE SETEMBRO DE 2020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000" dirty="0">
              <a:latin typeface="Ubuntu" panose="020B0504030602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latin typeface="Ubuntu" panose="020B0504030602030204" pitchFamily="34" charset="0"/>
                <a:cs typeface="Arial" panose="020B0604020202020204" pitchFamily="34" charset="0"/>
              </a:rPr>
              <a:t>Estabelece a lista de Classificação Nacional de Atividades Econômicas - CNAE de atividades econômicas sujeitas à vigilância sanitária </a:t>
            </a:r>
            <a:r>
              <a:rPr lang="pt-BR" sz="2000" b="1" dirty="0">
                <a:latin typeface="Ubuntu" panose="020B0504030602030204" pitchFamily="34" charset="0"/>
                <a:cs typeface="Arial" panose="020B0604020202020204" pitchFamily="34" charset="0"/>
              </a:rPr>
              <a:t>por grau de risco </a:t>
            </a:r>
            <a:r>
              <a:rPr lang="pt-BR" sz="2000" dirty="0">
                <a:latin typeface="Ubuntu" panose="020B0504030602030204" pitchFamily="34" charset="0"/>
                <a:cs typeface="Arial" panose="020B0604020202020204" pitchFamily="34" charset="0"/>
              </a:rPr>
              <a:t>e dependente de informação </a:t>
            </a:r>
            <a:r>
              <a:rPr lang="pt-BR" sz="2000" b="1" dirty="0">
                <a:latin typeface="Ubuntu" panose="020B0504030602030204" pitchFamily="34" charset="0"/>
                <a:cs typeface="Arial" panose="020B0604020202020204" pitchFamily="34" charset="0"/>
              </a:rPr>
              <a:t>para fins de licenciamento sanitário</a:t>
            </a:r>
            <a:r>
              <a:rPr lang="pt-BR" sz="2000" dirty="0">
                <a:latin typeface="Ubuntu" panose="020B0504030602030204" pitchFamily="34" charset="0"/>
                <a:cs typeface="Arial" panose="020B0604020202020204" pitchFamily="34" charset="0"/>
              </a:rPr>
              <a:t>, conforme previsto no parágrafo único do art. 6º da Resolução da Diretoria Colegiada - </a:t>
            </a:r>
            <a:r>
              <a:rPr lang="pt-BR" sz="2000" b="1" dirty="0">
                <a:latin typeface="Ubuntu" panose="020B0504030602030204" pitchFamily="34" charset="0"/>
                <a:cs typeface="Arial" panose="020B0604020202020204" pitchFamily="34" charset="0"/>
              </a:rPr>
              <a:t>RDC nº 153, de 26 de abril de 2017</a:t>
            </a:r>
            <a:r>
              <a:rPr lang="pt-BR" sz="2000" dirty="0">
                <a:latin typeface="Ubuntu" panose="020B0504030602030204" pitchFamily="34" charset="0"/>
                <a:cs typeface="Arial" panose="020B0604020202020204" pitchFamily="34" charset="0"/>
              </a:rPr>
              <a:t>. </a:t>
            </a:r>
            <a:endParaRPr lang="pt-BR" sz="2000" kern="100" dirty="0">
              <a:effectLst/>
              <a:latin typeface="Ubuntu" panose="020B050403060203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887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C9F62-D2CF-CB66-1653-AC9ACA159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9275AC30-0F80-71AD-E65D-A14DD4BDB0F3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CBE9BDCF-472F-13FA-3697-198B223DCA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12DD481-D223-E7BE-D5A4-1EFD4D827FD8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Licenciamento - ILPI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B7AA13EB-E93B-FDBE-BFCE-1803714A5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FE60AB59-71F6-EB26-9138-CC70282DA0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5129CD6-227F-2411-4D09-06C66F298C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6AFA833-4C3E-14F6-58D5-18D54E11FCFA}"/>
              </a:ext>
            </a:extLst>
          </p:cNvPr>
          <p:cNvSpPr txBox="1"/>
          <p:nvPr/>
        </p:nvSpPr>
        <p:spPr>
          <a:xfrm>
            <a:off x="806116" y="2093495"/>
            <a:ext cx="10166683" cy="3635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latin typeface="Ubuntu" panose="020B0504030602030204" pitchFamily="34" charset="0"/>
                <a:cs typeface="Arial" panose="020B0604020202020204" pitchFamily="34" charset="0"/>
              </a:rPr>
              <a:t>ANEXO I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latin typeface="Ubuntu" panose="020B0504030602030204" pitchFamily="34" charset="0"/>
                <a:cs typeface="Arial" panose="020B0604020202020204" pitchFamily="34" charset="0"/>
              </a:rPr>
              <a:t>RELAÇÃO DAS ATIVIDADES DA CNAE DE NÍVEL DE RISCO III (</a:t>
            </a:r>
            <a:r>
              <a:rPr lang="pt-BR" sz="2400" b="1" dirty="0">
                <a:latin typeface="Ubuntu" panose="020B0504030602030204" pitchFamily="34" charset="0"/>
                <a:cs typeface="Arial" panose="020B0604020202020204" pitchFamily="34" charset="0"/>
              </a:rPr>
              <a:t>ALTO RISCO</a:t>
            </a:r>
            <a:r>
              <a:rPr lang="pt-BR" sz="2400" dirty="0">
                <a:latin typeface="Ubuntu" panose="020B0504030602030204" pitchFamily="34" charset="0"/>
                <a:cs typeface="Arial" panose="020B0604020202020204" pitchFamily="34" charset="0"/>
              </a:rPr>
              <a:t>)</a:t>
            </a:r>
            <a:endParaRPr lang="pt-BR" sz="2400" dirty="0">
              <a:solidFill>
                <a:schemeClr val="tx2">
                  <a:lumMod val="50000"/>
                </a:schemeClr>
              </a:solidFill>
              <a:latin typeface="Ubuntu" panose="020B0504030602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latin typeface="Ubuntu" panose="020B0504030602030204" pitchFamily="34" charset="0"/>
                <a:cs typeface="Arial" panose="020B0604020202020204" pitchFamily="34" charset="0"/>
              </a:rPr>
              <a:t>8711-5/02 Instituições de longa permanência para idosos.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b="1" kern="100" dirty="0">
              <a:solidFill>
                <a:schemeClr val="accent5">
                  <a:lumMod val="75000"/>
                </a:schemeClr>
              </a:solidFill>
              <a:effectLst/>
              <a:latin typeface="Ubuntu" panose="020B050403060203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latin typeface="Ubuntu" panose="020B05040306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pt-BR" sz="2400" dirty="0">
                <a:solidFill>
                  <a:schemeClr val="tx1"/>
                </a:solidFill>
                <a:effectLst/>
                <a:latin typeface="Ubuntu" panose="020B05040306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úblico </a:t>
            </a:r>
            <a:r>
              <a:rPr lang="pt-BR" sz="2400" u="sng" dirty="0">
                <a:solidFill>
                  <a:schemeClr val="tx1"/>
                </a:solidFill>
                <a:effectLst/>
                <a:latin typeface="Ubuntu" panose="020B05040306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vulnerável </a:t>
            </a:r>
            <a:r>
              <a:rPr lang="pt-BR" sz="2400" dirty="0">
                <a:solidFill>
                  <a:schemeClr val="tx1"/>
                </a:solidFill>
                <a:effectLst/>
                <a:latin typeface="Ubuntu" panose="020B05040306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</a:t>
            </a:r>
            <a:r>
              <a:rPr lang="pt-BR" sz="2400" u="sng" dirty="0">
                <a:solidFill>
                  <a:schemeClr val="tx1"/>
                </a:solidFill>
                <a:effectLst/>
                <a:latin typeface="Ubuntu" panose="020B05040306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risco potencial alto</a:t>
            </a:r>
            <a:r>
              <a:rPr lang="pt-BR" sz="2400" dirty="0">
                <a:solidFill>
                  <a:schemeClr val="tx1"/>
                </a:solidFill>
                <a:effectLst/>
                <a:latin typeface="Ubuntu" panose="020B05040306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(possibilidade de ocorrência de um agravo </a:t>
            </a:r>
            <a:r>
              <a:rPr lang="pt-BR" sz="2400" dirty="0">
                <a:solidFill>
                  <a:schemeClr val="tx1"/>
                </a:solidFill>
                <a:latin typeface="Ubuntu" panose="020B05040306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</a:t>
            </a:r>
            <a:r>
              <a:rPr lang="pt-BR" sz="2400" dirty="0">
                <a:solidFill>
                  <a:schemeClr val="tx1"/>
                </a:solidFill>
                <a:effectLst/>
                <a:latin typeface="Ubuntu" panose="020B05040306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saúde, sem precisamente a descrição do agravo e a possibilidade de sua ocorrência).</a:t>
            </a:r>
            <a:endParaRPr lang="pt-BR" sz="2400" kern="100" dirty="0">
              <a:effectLst/>
              <a:latin typeface="Ubuntu" panose="020B050403060203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059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FDD6F-0EA3-4310-7DFA-AC4A04A68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E035B88E-731C-66FD-DF26-7B98D23F5EC4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7209A4AE-6913-DC06-E1C4-D75DDB0B69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637E53F-1FBD-8EC9-9E42-26CA61CE2DE1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Norma Sanitária Federal - ILPI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94A48612-1D32-B40C-78AD-F784193F7A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C68A3D1E-6581-72EB-5520-90848EB67EF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2B231EA-C6AE-3AE0-FF79-B488E557F5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F7A453A-FE4B-D10D-38A9-D15D4698E128}"/>
              </a:ext>
            </a:extLst>
          </p:cNvPr>
          <p:cNvSpPr txBox="1"/>
          <p:nvPr/>
        </p:nvSpPr>
        <p:spPr>
          <a:xfrm>
            <a:off x="489284" y="2224780"/>
            <a:ext cx="1121343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  <a:effectLst/>
                <a:latin typeface="Ubuntu" panose="020B0504030602030204" pitchFamily="34" charset="0"/>
                <a:ea typeface="Aptos" panose="020B0004020202020204" pitchFamily="34" charset="0"/>
              </a:rPr>
              <a:t>As Instituições de Longa Permanência para Idosos  devem observar a</a:t>
            </a:r>
            <a:r>
              <a:rPr lang="pt-BR" sz="2400" dirty="0">
                <a:solidFill>
                  <a:srgbClr val="000000"/>
                </a:solidFill>
                <a:latin typeface="Ubuntu" panose="020B0504030602030204" pitchFamily="34" charset="0"/>
                <a:ea typeface="Aptos" panose="020B0004020202020204" pitchFamily="34" charset="0"/>
              </a:rPr>
              <a:t> </a:t>
            </a:r>
            <a:r>
              <a:rPr lang="pt-BR" sz="2400" kern="100" dirty="0">
                <a:solidFill>
                  <a:schemeClr val="tx1"/>
                </a:solidFill>
                <a:effectLst/>
                <a:latin typeface="Ubuntu" panose="020B05040306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Resolução da Diretoria Colegiada da Anvisa - </a:t>
            </a:r>
            <a:r>
              <a:rPr lang="pt-BR" sz="2400" b="1" kern="100" dirty="0">
                <a:solidFill>
                  <a:schemeClr val="tx1"/>
                </a:solidFill>
                <a:effectLst/>
                <a:latin typeface="Ubuntu" panose="020B05040306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RDC nº </a:t>
            </a:r>
            <a:r>
              <a:rPr lang="pt-BR" sz="2400" b="1" kern="100" dirty="0">
                <a:latin typeface="Ubuntu" panose="020B05040306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502</a:t>
            </a:r>
            <a:r>
              <a:rPr lang="pt-BR" sz="2400" b="1" kern="100" dirty="0">
                <a:solidFill>
                  <a:schemeClr val="tx1"/>
                </a:solidFill>
                <a:effectLst/>
                <a:latin typeface="Ubuntu" panose="020B05040306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de 27 de maio de 2021 </a:t>
            </a:r>
            <a:r>
              <a:rPr lang="pt-BR" sz="2400" kern="100" dirty="0">
                <a:solidFill>
                  <a:schemeClr val="tx1"/>
                </a:solidFill>
                <a:effectLst/>
                <a:latin typeface="Ubuntu" panose="020B05040306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 que d</a:t>
            </a:r>
            <a:r>
              <a:rPr lang="pt-BR" sz="2400" dirty="0">
                <a:latin typeface="Ubuntu" panose="020B0504030602030204" pitchFamily="34" charset="0"/>
                <a:cs typeface="Arial" panose="020B0604020202020204" pitchFamily="34" charset="0"/>
              </a:rPr>
              <a:t>ispõe sobre o funcionamento de Instituição de Longa Permanência para Idosos, de caráter residencial.</a:t>
            </a:r>
            <a:endParaRPr lang="pt-BR" sz="2400" b="1" kern="100" dirty="0">
              <a:solidFill>
                <a:schemeClr val="tx1"/>
              </a:solidFill>
              <a:effectLst/>
              <a:latin typeface="Ubuntu" panose="020B0504030602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65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8AC95-3089-0719-16B4-F57A6B386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C6762160-5D69-8F32-A985-AF810536412E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13BA0AFE-E894-5883-2D3B-F2496D7BD5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56252920-2424-7BA5-8996-810035D6D581}"/>
              </a:ext>
            </a:extLst>
          </p:cNvPr>
          <p:cNvSpPr txBox="1"/>
          <p:nvPr/>
        </p:nvSpPr>
        <p:spPr>
          <a:xfrm>
            <a:off x="1592268" y="410345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Instituições de Longa Permanências para Idosos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936BE058-E4CC-D7A5-2E48-3A234C998E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95B41565-E303-B81F-A3C2-6BE83BBB62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88A5A5D-5DF0-81DD-83E3-17E6BAB4D0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19C8C83-4E4D-741D-F1ED-4A994C79FE24}"/>
              </a:ext>
            </a:extLst>
          </p:cNvPr>
          <p:cNvSpPr txBox="1"/>
          <p:nvPr/>
        </p:nvSpPr>
        <p:spPr>
          <a:xfrm>
            <a:off x="639644" y="1528577"/>
            <a:ext cx="101645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u="sng" dirty="0"/>
              <a:t>Serviço Seguro: Projeto Nacional para a Melhoria da Segurança Sanitária dos Serviços de Saúde e de Interesse para a Saúde</a:t>
            </a:r>
          </a:p>
          <a:p>
            <a:endParaRPr lang="pt-BR" sz="1400" dirty="0"/>
          </a:p>
          <a:p>
            <a:r>
              <a:rPr lang="pt-BR" sz="1400" dirty="0"/>
              <a:t>Ferramenta para harmonização nas inspeções em ILPI</a:t>
            </a:r>
          </a:p>
          <a:p>
            <a:endParaRPr lang="pt-BR" sz="1400" dirty="0"/>
          </a:p>
          <a:p>
            <a:pPr marL="285750" indent="-285750">
              <a:buFontTx/>
              <a:buChar char="-"/>
            </a:pPr>
            <a:r>
              <a:rPr lang="pt-BR" sz="1400" dirty="0"/>
              <a:t>harmonização dele foi ao longo do segundo semestre de 2022;</a:t>
            </a:r>
          </a:p>
          <a:p>
            <a:pPr marL="285750" indent="-285750">
              <a:buFontTx/>
              <a:buChar char="-"/>
            </a:pPr>
            <a:r>
              <a:rPr lang="pt-BR" sz="1400" dirty="0"/>
              <a:t>Disponibilizado para as Vigilâncias Sanitárias em dezembro de 2022.</a:t>
            </a:r>
          </a:p>
          <a:p>
            <a:pPr marL="285750" indent="-285750">
              <a:buFontTx/>
              <a:buChar char="-"/>
            </a:pPr>
            <a:r>
              <a:rPr lang="pt-BR" sz="1400" dirty="0"/>
              <a:t>37 indicadores</a:t>
            </a:r>
          </a:p>
          <a:p>
            <a:pPr marL="285750" indent="-285750">
              <a:buFontTx/>
              <a:buChar char="-"/>
            </a:pPr>
            <a:r>
              <a:rPr lang="pt-BR" sz="1400" dirty="0"/>
              <a:t>14 críticos</a:t>
            </a:r>
          </a:p>
          <a:p>
            <a:pPr marL="285750" indent="-285750">
              <a:buFontTx/>
              <a:buChar char="-"/>
            </a:pPr>
            <a:r>
              <a:rPr lang="pt-BR" sz="1400" dirty="0"/>
              <a:t>907 registros (26/05/2025)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4E242DF-C0B7-2417-2520-A60F7A4240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7082" y="4008308"/>
            <a:ext cx="894969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518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E3E27-8755-DA3B-2073-72AD590DA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0C17769C-A546-A87B-B5E4-466E7FF09EDE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795F0496-F046-B131-4650-B0AE4E74EC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4B31F76-8565-3250-57DA-B9B8550425FA}"/>
              </a:ext>
            </a:extLst>
          </p:cNvPr>
          <p:cNvSpPr txBox="1"/>
          <p:nvPr/>
        </p:nvSpPr>
        <p:spPr>
          <a:xfrm>
            <a:off x="1651262" y="91729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Instituições de Longa Permanências para Idosos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0CFC9A21-8C08-F97E-7E80-156000255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3F2396A8-5133-04E1-0A4E-7758372B73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0D289D31-05C4-3864-3071-35A02AC1EC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6235" y="783405"/>
            <a:ext cx="9558257" cy="603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114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2FDE9-346E-8BB4-6D18-273B41541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E8F34FBA-C15B-3FC3-A192-DBC0987A6E31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7DB2A868-05F3-9FBC-1093-D5537C25BE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F9E3C264-3E91-C2B2-D75C-D9FC70FBF114}"/>
              </a:ext>
            </a:extLst>
          </p:cNvPr>
          <p:cNvSpPr txBox="1"/>
          <p:nvPr/>
        </p:nvSpPr>
        <p:spPr>
          <a:xfrm>
            <a:off x="1592268" y="410345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Instituições de Longa Permanências para Idosos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9D727853-FD1C-47D0-FA50-D5471E338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EBE71DC5-1211-9E27-78BA-99F0C74F44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F54C3B0-9D78-F498-AD8C-96EF9B550F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4D50362-B31E-26B2-628E-681E81CEDF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2268" y="1663059"/>
            <a:ext cx="10486029" cy="509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801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A3D01-3FA0-A299-4BD1-A3738CF7C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D2C1B1BA-4590-BF63-E028-E7E00E89B538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F0A36BF2-3700-D3F0-6995-2A7D1826F7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56E4F309-4EEB-4B10-7474-1DD883DC8F06}"/>
              </a:ext>
            </a:extLst>
          </p:cNvPr>
          <p:cNvSpPr txBox="1"/>
          <p:nvPr/>
        </p:nvSpPr>
        <p:spPr>
          <a:xfrm>
            <a:off x="1572604" y="131013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Instituições de Longa Permanências para Idosos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824C17CD-5970-35A7-9969-4B0CAD946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5DCA9A95-F67B-E9B3-D996-6DDF96A5E4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2338308-6C22-FC45-9465-93D238F4DA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65C0D96-C54F-1F51-BC78-7232E3C9AC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2604" y="1254303"/>
            <a:ext cx="10500074" cy="559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265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1ABE-3E94-CDC5-8C7C-8763C56B3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3075785E-2D8B-11B7-FD83-35F98509BB3F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CBCEB1FB-B33F-01BD-B32F-9B251CE992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D2CF90FD-2B56-A1A2-D2EA-CF1C98786C18}"/>
              </a:ext>
            </a:extLst>
          </p:cNvPr>
          <p:cNvSpPr txBox="1"/>
          <p:nvPr/>
        </p:nvSpPr>
        <p:spPr>
          <a:xfrm>
            <a:off x="1395623" y="0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Instituições de Longa Permanências para Idosos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BD9504D1-F13E-92D1-0446-5EC1F3B81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3A4E6427-F3F8-DA08-E1C6-44924CDF36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AB91934-5CB4-A603-CDCB-DCEE0DF45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003660A-657C-B43D-C330-D7834F5A50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6388" y="898403"/>
            <a:ext cx="9744576" cy="586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50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E61AD-3EF1-9AC0-B86D-CF29296CE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E22F4F7E-FCCB-3363-03E9-195EF7E43147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641CC0CC-BA57-D505-D896-D70B90F503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4153A88-1CC2-DE9B-378B-C837C50D3EDF}"/>
              </a:ext>
            </a:extLst>
          </p:cNvPr>
          <p:cNvSpPr txBox="1"/>
          <p:nvPr/>
        </p:nvSpPr>
        <p:spPr>
          <a:xfrm>
            <a:off x="1395623" y="0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Instituições de Longa Permanências para Idosos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96C1419-3E2A-D432-712B-914FEE6F6A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850B8FA6-F99D-F588-3E3D-1871BF0416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D3BAC25-71E5-5BCA-8C1E-16A767516A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46EFA72-111A-F8D9-298E-9628114B32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3697" y="945015"/>
            <a:ext cx="9696948" cy="578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5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5606B-DD9B-01A0-1DCE-EAD768746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15DB80E2-A6A3-589C-5667-9102F5198EC8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048D01EE-1A91-1B87-900E-E85B4E629A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  <a:noFill/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C60B600-C10A-6BAF-D014-FAA700317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3164997E-AC98-AE48-285D-484853B135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231F15A-9E74-A7DA-EF73-C0D0FA972F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7564BC7A-7300-0869-1E72-62AA056C961E}"/>
              </a:ext>
            </a:extLst>
          </p:cNvPr>
          <p:cNvSpPr>
            <a:spLocks noGrp="1"/>
          </p:cNvSpPr>
          <p:nvPr/>
        </p:nvSpPr>
        <p:spPr>
          <a:xfrm>
            <a:off x="1482814" y="439843"/>
            <a:ext cx="4970882" cy="645693"/>
          </a:xfrm>
          <a:prstGeom prst="rect">
            <a:avLst/>
          </a:prstGeom>
          <a:noFill/>
        </p:spPr>
        <p:txBody>
          <a:bodyPr anchor="ctr"/>
          <a:lstStyle>
            <a:lvl1pPr algn="l" rtl="0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buntu" panose="020B0504030602030204" pitchFamily="34" charset="0"/>
              </a:rPr>
              <a:t>Missão da Anvisa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buntu" panose="020B050403060203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A39DA9F-0598-9CB9-23D2-9F59DB77F0C8}"/>
              </a:ext>
            </a:extLst>
          </p:cNvPr>
          <p:cNvSpPr txBox="1"/>
          <p:nvPr/>
        </p:nvSpPr>
        <p:spPr>
          <a:xfrm>
            <a:off x="7778969" y="2365258"/>
            <a:ext cx="365916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pt-B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Ubuntu" panose="020B0504030602030204" pitchFamily="34" charset="0"/>
                <a:cs typeface="Arial" panose="020B0604020202020204" pitchFamily="34" charset="0"/>
              </a:rPr>
              <a:t>Promover e proteger a saúde da população brasileira, atuando com excelência científica na regulação dos produtos, </a:t>
            </a:r>
            <a:r>
              <a:rPr lang="pt-BR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Ubuntu" panose="020B0504030602030204" pitchFamily="34" charset="0"/>
                <a:cs typeface="Arial" panose="020B0604020202020204" pitchFamily="34" charset="0"/>
              </a:rPr>
              <a:t>serviços</a:t>
            </a:r>
            <a:r>
              <a:rPr lang="pt-B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Ubuntu" panose="020B0504030602030204" pitchFamily="34" charset="0"/>
                <a:cs typeface="Arial" panose="020B0604020202020204" pitchFamily="34" charset="0"/>
              </a:rPr>
              <a:t> e ambientes sujeitos à vigilância sanitária, fomentando o acesso, </a:t>
            </a:r>
            <a:r>
              <a:rPr lang="pt-BR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Ubuntu" panose="020B0504030602030204" pitchFamily="34" charset="0"/>
                <a:cs typeface="Arial" panose="020B0604020202020204" pitchFamily="34" charset="0"/>
              </a:rPr>
              <a:t>reduzindo riscos </a:t>
            </a:r>
            <a:r>
              <a:rPr lang="pt-B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Ubuntu" panose="020B0504030602030204" pitchFamily="34" charset="0"/>
                <a:cs typeface="Arial" panose="020B0604020202020204" pitchFamily="34" charset="0"/>
              </a:rPr>
              <a:t>e apoiando o desenvolvimento do país em ação integrada ao Sistema Único de Saúde.</a:t>
            </a:r>
          </a:p>
        </p:txBody>
      </p:sp>
      <p:pic>
        <p:nvPicPr>
          <p:cNvPr id="13" name="Imagem 12" descr="Brinquedo de lego">
            <a:extLst>
              <a:ext uri="{FF2B5EF4-FFF2-40B4-BE49-F238E27FC236}">
                <a16:creationId xmlns:a16="http://schemas.microsoft.com/office/drawing/2014/main" id="{8D70FCE8-1E04-7320-18A0-E0B86C4FEA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814" y="1172701"/>
            <a:ext cx="5554286" cy="555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8339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7C711-E890-46F4-749C-DD833FA03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3074118B-381E-384F-91BA-C4AD389B8D5A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D86A4037-410C-B70F-B676-F4AA1601E5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2B5F52E-4E00-9EF6-55FE-55CF830848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9B347A06-4CF9-EBDB-932A-0A31022DAF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EE9576F-B0E9-6D61-D390-99D823B133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DC73BE6-92C0-9A57-37E4-49FB692C8BFA}"/>
              </a:ext>
            </a:extLst>
          </p:cNvPr>
          <p:cNvSpPr txBox="1"/>
          <p:nvPr/>
        </p:nvSpPr>
        <p:spPr>
          <a:xfrm>
            <a:off x="422787" y="1779638"/>
            <a:ext cx="111202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Referências:</a:t>
            </a:r>
          </a:p>
          <a:p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Informações sobre Serviços de Interesse para a Saúde: </a:t>
            </a:r>
            <a:r>
              <a:rPr lang="pt-BR" dirty="0">
                <a:hlinkClick r:id="rId7"/>
              </a:rPr>
              <a:t>https://www.gov.br/anvisa/pt-br/assuntos/servicosdesaude/saloes-tatuagens-creches</a:t>
            </a:r>
            <a:r>
              <a:rPr lang="pt-BR" dirty="0"/>
              <a:t> </a:t>
            </a:r>
          </a:p>
          <a:p>
            <a:pPr marL="285750" indent="-285750">
              <a:buFontTx/>
              <a:buChar char="-"/>
            </a:pPr>
            <a:r>
              <a:rPr lang="pt-BR" dirty="0"/>
              <a:t>Informações sobre a RDC n. 502 de 2021 e outros pontos que envolvem ILPI: </a:t>
            </a:r>
            <a:r>
              <a:rPr lang="pt-BR" dirty="0">
                <a:hlinkClick r:id="rId8"/>
              </a:rPr>
              <a:t>https://www.gov.br/anvisa/pt-br/assuntos/servicosdesaude/saloes-tatuagens-creches/instituicoes-de-longa-permanencia-para-idosos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rawline"/>
              </a:rPr>
              <a:t>Projeto Melhoria do Processo de Inspeção Sanitária em Serviços de Saúde e de Interesse para a Saúde: </a:t>
            </a:r>
            <a:r>
              <a:rPr lang="pt-BR" dirty="0">
                <a:hlinkClick r:id="rId9"/>
              </a:rPr>
              <a:t>https://www.gov.br/anvisa/pt-br/assuntos/servicosdesaude/projeto-de-melhoria-do-processo-de-inspecao-sanitaria-em-servicos-de-saude-e-de-interesse-para-a-saude</a:t>
            </a:r>
            <a:r>
              <a:rPr lang="pt-BR" dirty="0"/>
              <a:t> </a:t>
            </a:r>
          </a:p>
          <a:p>
            <a:pPr marL="285750" indent="-285750">
              <a:buFontTx/>
              <a:buChar char="-"/>
            </a:pPr>
            <a:r>
              <a:rPr lang="pt-BR" dirty="0"/>
              <a:t>ROI: </a:t>
            </a:r>
            <a:r>
              <a:rPr lang="pt-BR" dirty="0">
                <a:hlinkClick r:id="rId10"/>
              </a:rPr>
              <a:t>https://www.gov.br/anvisa/pt-br/assuntos/servicosdesaude/projeto-de-melhoria-do-processo-de-inspecao-sanitaria-em-servicos-de-saude-e-de-interesse-para-a-saude/harmonizacao-de-roteiros-objetivos-de-inspecao-roi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Curso </a:t>
            </a:r>
            <a:r>
              <a:rPr lang="pt-BR" dirty="0" err="1"/>
              <a:t>AvaVisa</a:t>
            </a:r>
            <a:r>
              <a:rPr lang="pt-BR" dirty="0"/>
              <a:t>: </a:t>
            </a:r>
            <a:r>
              <a:rPr lang="pt-BR" dirty="0">
                <a:hlinkClick r:id="rId11"/>
              </a:rPr>
              <a:t>https://aprendizagem.anvisa.gov.br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 err="1"/>
              <a:t>AnvisaLegis</a:t>
            </a:r>
            <a:r>
              <a:rPr lang="pt-BR" dirty="0"/>
              <a:t>: </a:t>
            </a:r>
            <a:r>
              <a:rPr lang="pt-BR" dirty="0">
                <a:hlinkClick r:id="rId12"/>
              </a:rPr>
              <a:t>https://anvisalegis.datalegis.net/action/ActionDatalegis.php?acao=apresentacao&amp;cod_menu=9434&amp;cod_modulo=310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0491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F0C3AB-63FF-CB3F-BCE8-C3ADA62A4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697894"/>
            <a:ext cx="7772400" cy="14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927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5760A-25A3-2669-933D-8FEFFCBDE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BE1B9547-0B35-4A1A-DE32-46189FE934A9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D68A1991-B339-2E9E-473D-73BF4E8471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  <a:noFill/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20A2786-D858-6D23-CDE5-F9479BDF0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CD03290C-D2FA-D84C-FC3D-2F07087A54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B128634-4D4F-4FB8-38BA-22515223CE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E2F830A-4C18-FD68-CBF7-6103485722C5}"/>
              </a:ext>
            </a:extLst>
          </p:cNvPr>
          <p:cNvSpPr txBox="1"/>
          <p:nvPr/>
        </p:nvSpPr>
        <p:spPr>
          <a:xfrm>
            <a:off x="7538171" y="2883102"/>
            <a:ext cx="348932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just">
              <a:defRPr b="1"/>
            </a:lvl1pPr>
          </a:lstStyle>
          <a:p>
            <a:r>
              <a:rPr lang="pt-BR" sz="1400" b="0" dirty="0">
                <a:latin typeface="Ubuntu" panose="020B0504030602030204" pitchFamily="34" charset="0"/>
              </a:rPr>
              <a:t>Princípio da descentralização político-administrativa (art. 7º da Lei nº. 8080, de 19 de setembro de 1990).</a:t>
            </a:r>
          </a:p>
          <a:p>
            <a:endParaRPr lang="pt-BR" sz="1400" b="0" dirty="0">
              <a:latin typeface="Ubuntu" panose="020B0504030602030204" pitchFamily="34" charset="0"/>
            </a:endParaRPr>
          </a:p>
          <a:p>
            <a:r>
              <a:rPr lang="pt-BR" sz="1400" b="0" dirty="0">
                <a:latin typeface="Ubuntu" panose="020B0504030602030204" pitchFamily="34" charset="0"/>
              </a:rPr>
              <a:t>Sistema Nacional de Vigilância Sanitária (SNVS): Lei n. 9782, de 26 de janeiro de 1999.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5EE28E6-820B-D768-2068-72582619F981}"/>
              </a:ext>
            </a:extLst>
          </p:cNvPr>
          <p:cNvSpPr>
            <a:spLocks noGrp="1"/>
          </p:cNvSpPr>
          <p:nvPr/>
        </p:nvSpPr>
        <p:spPr>
          <a:xfrm>
            <a:off x="1482813" y="439843"/>
            <a:ext cx="7679847" cy="645693"/>
          </a:xfrm>
          <a:prstGeom prst="rect">
            <a:avLst/>
          </a:prstGeom>
          <a:noFill/>
        </p:spPr>
        <p:txBody>
          <a:bodyPr anchor="ctr"/>
          <a:lstStyle>
            <a:lvl1pPr algn="l" rtl="0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buntu" panose="020B0504030602030204" pitchFamily="34" charset="0"/>
              </a:rPr>
              <a:t>Sistema Nacional de Vigilância Sanitária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buntu" panose="020B0504030602030204" pitchFamily="34" charset="0"/>
            </a:endParaRPr>
          </a:p>
        </p:txBody>
      </p:sp>
      <p:pic>
        <p:nvPicPr>
          <p:cNvPr id="3" name="Imagem 2" descr="Uma imagem contendo Diagrama&#10;&#10;O conteúdo gerado por IA pode estar incorreto.">
            <a:extLst>
              <a:ext uri="{FF2B5EF4-FFF2-40B4-BE49-F238E27FC236}">
                <a16:creationId xmlns:a16="http://schemas.microsoft.com/office/drawing/2014/main" id="{F916EE25-3788-C016-1CD8-936DD674F6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331" y="1541357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668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8BCFB-B04F-50BE-FBFD-9246E86CE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2A90DBBE-D74A-7295-08D4-4E60D220378F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1071C10F-2699-7289-466E-AE99A07534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88A04CA-822E-11A6-0FB7-A1DCFA4A5AF5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Instituições de Longa Permanência para Idosos e Vigilância Sanitária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9ABF3DA-DDE7-AB25-C64D-BC7C9AA94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BE436AFD-24A4-F50A-F1F3-95903C7303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FD688B7-4915-76F8-ED3D-63101D9D64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3EAF63E-8E1E-AF31-922F-E67A510FBA8C}"/>
              </a:ext>
            </a:extLst>
          </p:cNvPr>
          <p:cNvSpPr txBox="1"/>
          <p:nvPr/>
        </p:nvSpPr>
        <p:spPr>
          <a:xfrm>
            <a:off x="812237" y="1595358"/>
            <a:ext cx="101645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Instituições de Longa Permanência para Idosos (ILPI)</a:t>
            </a:r>
            <a:r>
              <a:rPr lang="pt-BR" dirty="0"/>
              <a:t>: instituições governamentais ou não governamentais, de caráter residencial, destinada a </a:t>
            </a:r>
            <a:r>
              <a:rPr lang="pt-BR" b="1" dirty="0"/>
              <a:t>domicilio coletivo </a:t>
            </a:r>
            <a:r>
              <a:rPr lang="pt-BR" dirty="0"/>
              <a:t>de </a:t>
            </a:r>
            <a:r>
              <a:rPr lang="pt-BR" b="1" dirty="0"/>
              <a:t>pessoas com idade igual ou superior a 60 </a:t>
            </a:r>
            <a:r>
              <a:rPr lang="pt-BR" dirty="0"/>
              <a:t>(sessenta) anos, com ou sem suporte familiar, em condição de liberdade e dignidade e cidadania. (RDC n. 502 de 2021)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ECC7360D-95C0-45ED-A1EC-4066468348A3}"/>
              </a:ext>
            </a:extLst>
          </p:cNvPr>
          <p:cNvSpPr/>
          <p:nvPr/>
        </p:nvSpPr>
        <p:spPr>
          <a:xfrm>
            <a:off x="390902" y="3997861"/>
            <a:ext cx="2861187" cy="1223589"/>
          </a:xfrm>
          <a:prstGeom prst="ellipse">
            <a:avLst/>
          </a:prstGeom>
          <a:solidFill>
            <a:srgbClr val="DB91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pessoa idosa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4272D7C9-40FE-3259-0795-B8D01F0A5FCF}"/>
              </a:ext>
            </a:extLst>
          </p:cNvPr>
          <p:cNvSpPr/>
          <p:nvPr/>
        </p:nvSpPr>
        <p:spPr>
          <a:xfrm>
            <a:off x="3626724" y="3081646"/>
            <a:ext cx="3266464" cy="165236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Perfil de saúde: variável e em evolução (variantes históricos, sociais, econômicos)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C2474172-735E-4C62-8F14-7ED571C3E5BA}"/>
              </a:ext>
            </a:extLst>
          </p:cNvPr>
          <p:cNvSpPr/>
          <p:nvPr/>
        </p:nvSpPr>
        <p:spPr>
          <a:xfrm>
            <a:off x="3825522" y="5128144"/>
            <a:ext cx="3067666" cy="139754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Possíveis limitações em  suas atividades diárias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E28D411E-9205-7199-FA1A-7F837AC2CB5B}"/>
              </a:ext>
            </a:extLst>
          </p:cNvPr>
          <p:cNvSpPr/>
          <p:nvPr/>
        </p:nvSpPr>
        <p:spPr>
          <a:xfrm>
            <a:off x="7159200" y="4184161"/>
            <a:ext cx="2735710" cy="120032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Residência</a:t>
            </a:r>
            <a:r>
              <a:rPr lang="pt-BR" dirty="0"/>
              <a:t> </a:t>
            </a:r>
            <a:r>
              <a:rPr lang="pt-BR" dirty="0">
                <a:solidFill>
                  <a:schemeClr val="tx1"/>
                </a:solidFill>
              </a:rPr>
              <a:t>coletiva</a:t>
            </a:r>
            <a:endParaRPr lang="pt-BR" dirty="0"/>
          </a:p>
        </p:txBody>
      </p:sp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E915B021-3345-270D-91E4-555867A6537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21838A76-2307-29EC-0F7C-9B1EFE3BA9DE}"/>
              </a:ext>
            </a:extLst>
          </p:cNvPr>
          <p:cNvSpPr/>
          <p:nvPr/>
        </p:nvSpPr>
        <p:spPr>
          <a:xfrm>
            <a:off x="2568422" y="5221450"/>
            <a:ext cx="970384" cy="33959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2095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14295-E0B0-840B-11B1-0E7DE2C4C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DAC37D6B-1FB1-5A82-2A23-EB98F4F7EE66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F1721EC2-E6DE-9A87-4BC9-FA3EE2FEA9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A131A5E-BC3E-E899-8386-F2B453141D39}"/>
              </a:ext>
            </a:extLst>
          </p:cNvPr>
          <p:cNvSpPr txBox="1"/>
          <p:nvPr/>
        </p:nvSpPr>
        <p:spPr>
          <a:xfrm>
            <a:off x="1592268" y="410345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Projeto Melhoria do Processo de Inspeção Sanitária em Serviços de Saúde e de Interesse para a Saúde. 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FC41C9CC-F109-BA95-3937-2380EFC98B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C102BA7A-5D5A-2596-0C37-83813DAF31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DB7B255-3D8B-735E-F47C-047C733D97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ED399C0-A73A-94AA-158E-47BC6D4CE960}"/>
              </a:ext>
            </a:extLst>
          </p:cNvPr>
          <p:cNvSpPr txBox="1"/>
          <p:nvPr/>
        </p:nvSpPr>
        <p:spPr>
          <a:xfrm>
            <a:off x="1371599" y="2502568"/>
            <a:ext cx="9817768" cy="2560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000" dirty="0">
                <a:solidFill>
                  <a:prstClr val="black">
                    <a:lumMod val="95000"/>
                    <a:lumOff val="5000"/>
                  </a:prstClr>
                </a:solidFill>
                <a:latin typeface="Ubuntu" panose="020B0504030602030204" pitchFamily="34" charset="0"/>
                <a:cs typeface="Arial" panose="020B0604020202020204" pitchFamily="34" charset="0"/>
              </a:rPr>
              <a:t>Metas principais:</a:t>
            </a:r>
          </a:p>
          <a:p>
            <a:pPr algn="just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pt-BR" sz="2400" dirty="0">
              <a:solidFill>
                <a:prstClr val="black">
                  <a:lumMod val="95000"/>
                  <a:lumOff val="5000"/>
                </a:prstClr>
              </a:solidFill>
              <a:latin typeface="Ubuntu" panose="020B0504030602030204" pitchFamily="34" charset="0"/>
              <a:cs typeface="Arial" panose="020B0604020202020204" pitchFamily="34" charset="0"/>
            </a:endParaRPr>
          </a:p>
          <a:p>
            <a:pPr marL="285750" indent="-285750" algn="just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prstClr val="black">
                    <a:lumMod val="95000"/>
                    <a:lumOff val="5000"/>
                  </a:prstClr>
                </a:solidFill>
                <a:latin typeface="Ubuntu" panose="020B0504030602030204" pitchFamily="34" charset="0"/>
                <a:cs typeface="Arial" panose="020B0604020202020204" pitchFamily="34" charset="0"/>
              </a:rPr>
              <a:t>melhorar o trabalho de inspeção sanitária</a:t>
            </a:r>
            <a:r>
              <a:rPr lang="pt-BR" dirty="0">
                <a:solidFill>
                  <a:prstClr val="black">
                    <a:lumMod val="95000"/>
                    <a:lumOff val="5000"/>
                  </a:prstClr>
                </a:solidFill>
                <a:latin typeface="Ubuntu" panose="020B0504030602030204" pitchFamily="34" charset="0"/>
                <a:cs typeface="Arial" panose="020B0604020202020204" pitchFamily="34" charset="0"/>
              </a:rPr>
              <a:t> em SSIS em todo o país, promovendo a qualificação e a padronização das ações; </a:t>
            </a:r>
          </a:p>
          <a:p>
            <a:pPr marL="285750" indent="-285750" algn="just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prstClr val="black">
                    <a:lumMod val="95000"/>
                    <a:lumOff val="5000"/>
                  </a:prstClr>
                </a:solidFill>
                <a:latin typeface="Ubuntu" panose="020B0504030602030204" pitchFamily="34" charset="0"/>
                <a:cs typeface="Arial" panose="020B0604020202020204" pitchFamily="34" charset="0"/>
              </a:rPr>
              <a:t>impulsionar o aprimoramento e o fortalecimento do SNVS</a:t>
            </a:r>
            <a:r>
              <a:rPr lang="pt-BR" dirty="0">
                <a:solidFill>
                  <a:prstClr val="black">
                    <a:lumMod val="95000"/>
                    <a:lumOff val="5000"/>
                  </a:prstClr>
                </a:solidFill>
                <a:latin typeface="Ubuntu" panose="020B0504030602030204" pitchFamily="34" charset="0"/>
                <a:cs typeface="Arial" panose="020B0604020202020204" pitchFamily="34" charset="0"/>
              </a:rPr>
              <a:t>, na medida em que fornece oportunidades de capacitação para toda a rede; </a:t>
            </a:r>
          </a:p>
          <a:p>
            <a:pPr marL="285750" indent="-285750" algn="just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prstClr val="black">
                    <a:lumMod val="95000"/>
                    <a:lumOff val="5000"/>
                  </a:prstClr>
                </a:solidFill>
                <a:latin typeface="Ubuntu" panose="020B0504030602030204" pitchFamily="34" charset="0"/>
                <a:cs typeface="Arial" panose="020B0604020202020204" pitchFamily="34" charset="0"/>
              </a:rPr>
              <a:t>a adoção de processos e instrumentos padronizados é </a:t>
            </a:r>
            <a:r>
              <a:rPr lang="pt-BR" b="1" dirty="0">
                <a:solidFill>
                  <a:prstClr val="black">
                    <a:lumMod val="95000"/>
                    <a:lumOff val="5000"/>
                  </a:prstClr>
                </a:solidFill>
                <a:latin typeface="Ubuntu" panose="020B0504030602030204" pitchFamily="34" charset="0"/>
                <a:cs typeface="Arial" panose="020B0604020202020204" pitchFamily="34" charset="0"/>
              </a:rPr>
              <a:t>facultado aos estados e municípios</a:t>
            </a:r>
            <a:r>
              <a:rPr lang="pt-BR" dirty="0">
                <a:solidFill>
                  <a:prstClr val="black">
                    <a:lumMod val="95000"/>
                    <a:lumOff val="5000"/>
                  </a:prstClr>
                </a:solidFill>
                <a:latin typeface="Ubuntu" panose="020B050403060203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Ubuntu" panose="020B05040306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986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393A4-E75A-B914-6FCD-3E9D5F8D1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FD879A0F-754F-43C9-BFF2-2DCB751DD6DA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E9BBD842-69A0-296E-130F-C1B1B8ECC6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2F871D3-9A23-E218-269D-38B099F8D54B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Projeto de Harmonização de Roteiros de Inspeção ROI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6093FEC7-5F18-434F-7531-A874AEC42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92309B92-E867-8EF4-B9C3-48EA84C51C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82FDE5A-3565-B73A-45D7-83D2039AD9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FA90B2C-5637-66CC-4AF8-9C517EC5BB84}"/>
              </a:ext>
            </a:extLst>
          </p:cNvPr>
          <p:cNvSpPr txBox="1"/>
          <p:nvPr/>
        </p:nvSpPr>
        <p:spPr>
          <a:xfrm>
            <a:off x="631371" y="2536371"/>
            <a:ext cx="111281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u="sng" dirty="0">
                <a:latin typeface="Ubuntu" panose="020B0504030602030204" pitchFamily="34" charset="0"/>
              </a:rPr>
              <a:t>Objetivo</a:t>
            </a:r>
            <a:r>
              <a:rPr lang="pt-BR" dirty="0">
                <a:latin typeface="Ubuntu" panose="020B0504030602030204" pitchFamily="34" charset="0"/>
              </a:rPr>
              <a:t>: harmonizar roteiros de inspeção e fiscalização, em Serviços de Saúde e de Interesse para a Saúde, realizadas pelo SNVS e focadas no gerenciamento de risco e benefício.</a:t>
            </a:r>
          </a:p>
          <a:p>
            <a:endParaRPr lang="pt-BR" b="1" dirty="0">
              <a:solidFill>
                <a:schemeClr val="tx2">
                  <a:lumMod val="50000"/>
                </a:schemeClr>
              </a:solidFill>
              <a:latin typeface="Ubuntu" panose="020B05040306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padronizar e qualificar essas ações em todo o país;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obter dados reais e atualizados sobre a situação dos serviços do país;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atuação mais estratégica do SNVS;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manutenção da autonomia dos entes federados;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reduzir  a subjetividade nas ações de visa em Serviços de Saúde e de Interesse para a Saúde;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disponibilizar, para todo o SNVS, acesso a uma metodologia que auxilie no processo de tomada de decisão.</a:t>
            </a:r>
          </a:p>
        </p:txBody>
      </p:sp>
    </p:spTree>
    <p:extLst>
      <p:ext uri="{BB962C8B-B14F-4D97-AF65-F5344CB8AC3E}">
        <p14:creationId xmlns:p14="http://schemas.microsoft.com/office/powerpoint/2010/main" val="3900857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1CE38-37C2-FEEA-371C-0005692F0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2A157194-629D-3063-FECC-F62F80CED202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41D8FAEA-59D5-27F9-A571-D45E7BEDD8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BDD4764-70B7-BBDC-4BFF-508164A103EE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Projeto de Harmonização de Roteiros de Inspeção ROI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1A634370-5B21-98FD-6CBC-722310AB7E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EBFAB491-42E4-6B68-3F4D-F498395C3B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8F46CF0-3F57-EF42-2221-B361AAE54D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A979B72-ACCD-0AA1-6720-04ACBBCD8121}"/>
              </a:ext>
            </a:extLst>
          </p:cNvPr>
          <p:cNvSpPr txBox="1"/>
          <p:nvPr/>
        </p:nvSpPr>
        <p:spPr>
          <a:xfrm>
            <a:off x="631371" y="2536371"/>
            <a:ext cx="1112814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Ubuntu" panose="020B0504030602030204" pitchFamily="34" charset="0"/>
              </a:rPr>
              <a:t>O que é o MARP/ROI</a:t>
            </a:r>
            <a:r>
              <a:rPr lang="pt-BR" b="1" baseline="30000" dirty="0">
                <a:latin typeface="Ubuntu" panose="020B0504030602030204" pitchFamily="34" charset="0"/>
              </a:rPr>
              <a:t>®</a:t>
            </a:r>
            <a:r>
              <a:rPr lang="pt-BR" sz="2800" b="1" dirty="0">
                <a:latin typeface="Ubuntu" panose="020B0504030602030204" pitchFamily="34" charset="0"/>
              </a:rPr>
              <a:t> ?</a:t>
            </a:r>
          </a:p>
          <a:p>
            <a:endParaRPr lang="pt-BR" b="1" dirty="0">
              <a:solidFill>
                <a:schemeClr val="tx2">
                  <a:lumMod val="50000"/>
                </a:schemeClr>
              </a:solidFill>
              <a:latin typeface="Ubuntu" panose="020B0504030602030204" pitchFamily="34" charset="0"/>
            </a:endParaRPr>
          </a:p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Ubuntu" panose="020B0504030602030204" pitchFamily="34" charset="0"/>
              </a:rPr>
              <a:t>MODELO desenvolvido pelo Professor Marcus Navarro, do IFBA (tese de Doutorado radiodiagnóstico, 2017). </a:t>
            </a:r>
          </a:p>
          <a:p>
            <a:endParaRPr lang="pt-BR" b="1" dirty="0">
              <a:solidFill>
                <a:schemeClr val="tx2">
                  <a:lumMod val="50000"/>
                </a:schemeClr>
              </a:solidFill>
              <a:latin typeface="Ubuntu" panose="020B0504030602030204" pitchFamily="34" charset="0"/>
            </a:endParaRPr>
          </a:p>
          <a:p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MARP = MODELO DE AVALIAÇÃO DE RISCO POTENCIAL – “</a:t>
            </a:r>
            <a:r>
              <a:rPr lang="pt-BR" i="1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avalia a relação causal entre os indicadores de controle e o risco potencial. Para cada situação encontrada relativa a um </a:t>
            </a:r>
            <a:r>
              <a:rPr lang="pt-BR" b="1" i="1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indicador, </a:t>
            </a:r>
            <a:r>
              <a:rPr lang="pt-BR" i="1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foi desenvolvida a tecnologia </a:t>
            </a:r>
            <a:r>
              <a:rPr lang="pt-BR" b="1" i="1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ROI </a:t>
            </a:r>
            <a:r>
              <a:rPr lang="pt-BR" i="1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para inspeção, que agrega </a:t>
            </a:r>
            <a:r>
              <a:rPr lang="pt-BR" b="1" i="1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objetividade, transparência e reprodutibilidade</a:t>
            </a:r>
            <a:r>
              <a:rPr lang="pt-BR" i="1" dirty="0">
                <a:solidFill>
                  <a:schemeClr val="tx2">
                    <a:lumMod val="50000"/>
                  </a:schemeClr>
                </a:solidFill>
                <a:latin typeface="Ubuntu" panose="020B0504030602030204" pitchFamily="34" charset="0"/>
              </a:rPr>
              <a:t>, além de indicar a legislação específica”.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tx2">
                  <a:lumMod val="50000"/>
                </a:schemeClr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830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2CBBC-77EE-856B-F0BC-D1B8B6D12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F1C92A79-0EED-9F58-5ECE-168603300624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289C132F-F5C4-B8E8-0DAC-8DB5A942BC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A5DCECD-6D88-63EC-9DDA-64048AB758B3}"/>
              </a:ext>
            </a:extLst>
          </p:cNvPr>
          <p:cNvSpPr txBox="1"/>
          <p:nvPr/>
        </p:nvSpPr>
        <p:spPr>
          <a:xfrm>
            <a:off x="1592268" y="410345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Roteiro Objetivo de Inspeção (ROI)</a:t>
            </a:r>
          </a:p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Estrutura Geral do ROI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858B5C7-A06C-33B7-2611-94ECAFF36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A539A09B-6EAB-1858-BAAA-5E521D6918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35515D6-2C46-2F4C-0A62-5A4740B50E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2" name="Imagem 1" descr="Tabela, Linha do tempo&#10;&#10;O conteúdo gerado por IA pode estar incorreto.">
            <a:extLst>
              <a:ext uri="{FF2B5EF4-FFF2-40B4-BE49-F238E27FC236}">
                <a16:creationId xmlns:a16="http://schemas.microsoft.com/office/drawing/2014/main" id="{FEB9E7C9-1D3D-4876-9FE2-EC2A44D9D2F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798" t="5416" r="3481" b="9477"/>
          <a:stretch/>
        </p:blipFill>
        <p:spPr bwMode="auto">
          <a:xfrm>
            <a:off x="1221252" y="1528577"/>
            <a:ext cx="9131753" cy="46363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710136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84A5C9B79391445B0A0C15FDC1455BE" ma:contentTypeVersion="10" ma:contentTypeDescription="Crie um novo documento." ma:contentTypeScope="" ma:versionID="90f2b256b757a6adb58a5fe345adde20">
  <xsd:schema xmlns:xsd="http://www.w3.org/2001/XMLSchema" xmlns:xs="http://www.w3.org/2001/XMLSchema" xmlns:p="http://schemas.microsoft.com/office/2006/metadata/properties" xmlns:ns2="50f9fbd6-d4ec-4688-ab11-760fad0939d8" xmlns:ns3="21f6759b-0d24-4c18-8d10-8442fb28fd9f" targetNamespace="http://schemas.microsoft.com/office/2006/metadata/properties" ma:root="true" ma:fieldsID="1689e79c4e0c83fcef64e51e25040369" ns2:_="" ns3:_="">
    <xsd:import namespace="50f9fbd6-d4ec-4688-ab11-760fad0939d8"/>
    <xsd:import namespace="21f6759b-0d24-4c18-8d10-8442fb28fd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9fbd6-d4ec-4688-ab11-760fad0939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f6759b-0d24-4c18-8d10-8442fb28fd9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D5A6C2-2B09-4867-8BF3-867226D0E5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f9fbd6-d4ec-4688-ab11-760fad0939d8"/>
    <ds:schemaRef ds:uri="21f6759b-0d24-4c18-8d10-8442fb28fd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0B6577-23B0-4404-A91B-098DAE2920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7A3B9C-288E-4EEE-AE11-FEA71DAC2740}">
  <ds:schemaRefs>
    <ds:schemaRef ds:uri="http://schemas.microsoft.com/office/2006/metadata/properties"/>
    <ds:schemaRef ds:uri="http://schemas.microsoft.com/office/infopath/2007/PartnerControls"/>
    <ds:schemaRef ds:uri="7a861665-d7df-4cc7-b2da-e7c0e5934629"/>
    <ds:schemaRef ds:uri="10dc090c-2aa5-4b4b-950f-d899476ba32d"/>
  </ds:schemaRefs>
</ds:datastoreItem>
</file>

<file path=docMetadata/LabelInfo.xml><?xml version="1.0" encoding="utf-8"?>
<clbl:labelList xmlns:clbl="http://schemas.microsoft.com/office/2020/mipLabelMetadata">
  <clbl:label id="{b67af23f-c3f3-4d35-80c7-b7085f5edd81}" enabled="0" method="" siteId="{b67af23f-c3f3-4d35-80c7-b7085f5edd8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8615</TotalTime>
  <Words>1479</Words>
  <Application>Microsoft Office PowerPoint</Application>
  <PresentationFormat>Widescreen</PresentationFormat>
  <Paragraphs>121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Adm</dc:creator>
  <cp:lastModifiedBy>Tatiana de Almeida Jube</cp:lastModifiedBy>
  <cp:revision>16</cp:revision>
  <dcterms:created xsi:type="dcterms:W3CDTF">2024-11-13T16:21:45Z</dcterms:created>
  <dcterms:modified xsi:type="dcterms:W3CDTF">2025-05-29T12:33:44Z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0x010100384A5C9B79391445B0A0C15FDC1455BE</vt:lpwstr>
  </property>
</Properties>
</file>