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84" r:id="rId5"/>
    <p:sldId id="259" r:id="rId6"/>
    <p:sldId id="385" r:id="rId7"/>
    <p:sldId id="386" r:id="rId8"/>
    <p:sldId id="260" r:id="rId9"/>
    <p:sldId id="264" r:id="rId10"/>
    <p:sldId id="396" r:id="rId11"/>
    <p:sldId id="395" r:id="rId12"/>
    <p:sldId id="397" r:id="rId13"/>
    <p:sldId id="398" r:id="rId14"/>
    <p:sldId id="394" r:id="rId15"/>
    <p:sldId id="267" r:id="rId16"/>
    <p:sldId id="271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DB91C8"/>
    <a:srgbClr val="008482"/>
    <a:srgbClr val="FFFFFF"/>
    <a:srgbClr val="191523"/>
    <a:srgbClr val="6A2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04FD1-2890-4A43-B614-601917CA4126}" v="84" dt="2025-06-09T10:44:32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iana de Almeida Jube" userId="bf76497a-28e8-4e28-82af-6766f4265af6" providerId="ADAL" clId="{57804FD1-2890-4A43-B614-601917CA4126}"/>
    <pc:docChg chg="undo custSel addSld delSld modSld sldOrd">
      <pc:chgData name="Tatiana de Almeida Jube" userId="bf76497a-28e8-4e28-82af-6766f4265af6" providerId="ADAL" clId="{57804FD1-2890-4A43-B614-601917CA4126}" dt="2025-06-09T12:54:11.841" v="4479" actId="403"/>
      <pc:docMkLst>
        <pc:docMk/>
      </pc:docMkLst>
      <pc:sldChg chg="modSp mod">
        <pc:chgData name="Tatiana de Almeida Jube" userId="bf76497a-28e8-4e28-82af-6766f4265af6" providerId="ADAL" clId="{57804FD1-2890-4A43-B614-601917CA4126}" dt="2025-06-09T12:51:44.150" v="4461" actId="20577"/>
        <pc:sldMkLst>
          <pc:docMk/>
          <pc:sldMk cId="3806131719" sldId="259"/>
        </pc:sldMkLst>
        <pc:spChg chg="mod">
          <ac:chgData name="Tatiana de Almeida Jube" userId="bf76497a-28e8-4e28-82af-6766f4265af6" providerId="ADAL" clId="{57804FD1-2890-4A43-B614-601917CA4126}" dt="2025-06-09T12:51:44.150" v="4461" actId="20577"/>
          <ac:spMkLst>
            <pc:docMk/>
            <pc:sldMk cId="3806131719" sldId="259"/>
            <ac:spMk id="2" creationId="{7BFD2358-E282-C81D-5670-F1354E807699}"/>
          </ac:spMkLst>
        </pc:spChg>
        <pc:spChg chg="mod">
          <ac:chgData name="Tatiana de Almeida Jube" userId="bf76497a-28e8-4e28-82af-6766f4265af6" providerId="ADAL" clId="{57804FD1-2890-4A43-B614-601917CA4126}" dt="2025-06-05T18:34:15.801" v="5"/>
          <ac:spMkLst>
            <pc:docMk/>
            <pc:sldMk cId="3806131719" sldId="259"/>
            <ac:spMk id="11" creationId="{76B6336A-C14E-4B2C-9A7C-505EC7ABF42B}"/>
          </ac:spMkLst>
        </pc:spChg>
      </pc:sldChg>
      <pc:sldChg chg="del">
        <pc:chgData name="Tatiana de Almeida Jube" userId="bf76497a-28e8-4e28-82af-6766f4265af6" providerId="ADAL" clId="{57804FD1-2890-4A43-B614-601917CA4126}" dt="2025-06-05T18:37:25.988" v="15" actId="47"/>
        <pc:sldMkLst>
          <pc:docMk/>
          <pc:sldMk cId="2697518966" sldId="261"/>
        </pc:sldMkLst>
      </pc:sldChg>
      <pc:sldChg chg="del">
        <pc:chgData name="Tatiana de Almeida Jube" userId="bf76497a-28e8-4e28-82af-6766f4265af6" providerId="ADAL" clId="{57804FD1-2890-4A43-B614-601917CA4126}" dt="2025-06-05T18:37:26.841" v="16" actId="47"/>
        <pc:sldMkLst>
          <pc:docMk/>
          <pc:sldMk cId="1254011452" sldId="262"/>
        </pc:sldMkLst>
      </pc:sldChg>
      <pc:sldChg chg="del">
        <pc:chgData name="Tatiana de Almeida Jube" userId="bf76497a-28e8-4e28-82af-6766f4265af6" providerId="ADAL" clId="{57804FD1-2890-4A43-B614-601917CA4126}" dt="2025-06-05T18:37:27.528" v="17" actId="47"/>
        <pc:sldMkLst>
          <pc:docMk/>
          <pc:sldMk cId="3860280185" sldId="266"/>
        </pc:sldMkLst>
      </pc:sldChg>
      <pc:sldChg chg="modSp mod">
        <pc:chgData name="Tatiana de Almeida Jube" userId="bf76497a-28e8-4e28-82af-6766f4265af6" providerId="ADAL" clId="{57804FD1-2890-4A43-B614-601917CA4126}" dt="2025-06-09T10:16:57.675" v="4061" actId="20577"/>
        <pc:sldMkLst>
          <pc:docMk/>
          <pc:sldMk cId="2020491564" sldId="267"/>
        </pc:sldMkLst>
        <pc:spChg chg="mod">
          <ac:chgData name="Tatiana de Almeida Jube" userId="bf76497a-28e8-4e28-82af-6766f4265af6" providerId="ADAL" clId="{57804FD1-2890-4A43-B614-601917CA4126}" dt="2025-06-09T10:16:57.675" v="4061" actId="20577"/>
          <ac:spMkLst>
            <pc:docMk/>
            <pc:sldMk cId="2020491564" sldId="267"/>
            <ac:spMk id="2" creationId="{3DC73BE6-92C0-9A57-37E4-49FB692C8BFA}"/>
          </ac:spMkLst>
        </pc:spChg>
      </pc:sldChg>
      <pc:sldChg chg="modSp mod">
        <pc:chgData name="Tatiana de Almeida Jube" userId="bf76497a-28e8-4e28-82af-6766f4265af6" providerId="ADAL" clId="{57804FD1-2890-4A43-B614-601917CA4126}" dt="2025-06-09T11:55:00.186" v="4407" actId="20577"/>
        <pc:sldMkLst>
          <pc:docMk/>
          <pc:sldMk cId="2548964780" sldId="384"/>
        </pc:sldMkLst>
        <pc:spChg chg="mod">
          <ac:chgData name="Tatiana de Almeida Jube" userId="bf76497a-28e8-4e28-82af-6766f4265af6" providerId="ADAL" clId="{57804FD1-2890-4A43-B614-601917CA4126}" dt="2025-06-09T11:55:00.186" v="4407" actId="20577"/>
          <ac:spMkLst>
            <pc:docMk/>
            <pc:sldMk cId="2548964780" sldId="384"/>
            <ac:spMk id="7170" creationId="{00000000-0000-0000-0000-000000000000}"/>
          </ac:spMkLst>
        </pc:spChg>
      </pc:sldChg>
      <pc:sldChg chg="ord">
        <pc:chgData name="Tatiana de Almeida Jube" userId="bf76497a-28e8-4e28-82af-6766f4265af6" providerId="ADAL" clId="{57804FD1-2890-4A43-B614-601917CA4126}" dt="2025-06-09T10:22:19.534" v="4137"/>
        <pc:sldMkLst>
          <pc:docMk/>
          <pc:sldMk cId="2227833994" sldId="385"/>
        </pc:sldMkLst>
      </pc:sldChg>
      <pc:sldChg chg="del">
        <pc:chgData name="Tatiana de Almeida Jube" userId="bf76497a-28e8-4e28-82af-6766f4265af6" providerId="ADAL" clId="{57804FD1-2890-4A43-B614-601917CA4126}" dt="2025-06-07T18:36:05.740" v="527" actId="47"/>
        <pc:sldMkLst>
          <pc:docMk/>
          <pc:sldMk cId="3942095934" sldId="387"/>
        </pc:sldMkLst>
      </pc:sldChg>
      <pc:sldChg chg="del">
        <pc:chgData name="Tatiana de Almeida Jube" userId="bf76497a-28e8-4e28-82af-6766f4265af6" providerId="ADAL" clId="{57804FD1-2890-4A43-B614-601917CA4126}" dt="2025-06-07T18:36:06.863" v="528" actId="47"/>
        <pc:sldMkLst>
          <pc:docMk/>
          <pc:sldMk cId="3688986325" sldId="388"/>
        </pc:sldMkLst>
      </pc:sldChg>
      <pc:sldChg chg="del">
        <pc:chgData name="Tatiana de Almeida Jube" userId="bf76497a-28e8-4e28-82af-6766f4265af6" providerId="ADAL" clId="{57804FD1-2890-4A43-B614-601917CA4126}" dt="2025-06-05T18:38:03.870" v="22" actId="47"/>
        <pc:sldMkLst>
          <pc:docMk/>
          <pc:sldMk cId="3900857618" sldId="389"/>
        </pc:sldMkLst>
      </pc:sldChg>
      <pc:sldChg chg="del">
        <pc:chgData name="Tatiana de Almeida Jube" userId="bf76497a-28e8-4e28-82af-6766f4265af6" providerId="ADAL" clId="{57804FD1-2890-4A43-B614-601917CA4126}" dt="2025-06-05T18:36:21.102" v="6" actId="47"/>
        <pc:sldMkLst>
          <pc:docMk/>
          <pc:sldMk cId="1973830036" sldId="390"/>
        </pc:sldMkLst>
      </pc:sldChg>
      <pc:sldChg chg="del">
        <pc:chgData name="Tatiana de Almeida Jube" userId="bf76497a-28e8-4e28-82af-6766f4265af6" providerId="ADAL" clId="{57804FD1-2890-4A43-B614-601917CA4126}" dt="2025-06-05T18:37:30.209" v="21" actId="47"/>
        <pc:sldMkLst>
          <pc:docMk/>
          <pc:sldMk cId="1751908737" sldId="391"/>
        </pc:sldMkLst>
      </pc:sldChg>
      <pc:sldChg chg="addSp delSp modSp del mod ord">
        <pc:chgData name="Tatiana de Almeida Jube" userId="bf76497a-28e8-4e28-82af-6766f4265af6" providerId="ADAL" clId="{57804FD1-2890-4A43-B614-601917CA4126}" dt="2025-06-07T19:32:51.776" v="2316" actId="47"/>
        <pc:sldMkLst>
          <pc:docMk/>
          <pc:sldMk cId="3485887161" sldId="392"/>
        </pc:sldMkLst>
      </pc:sldChg>
      <pc:sldChg chg="addSp delSp modSp del mod">
        <pc:chgData name="Tatiana de Almeida Jube" userId="bf76497a-28e8-4e28-82af-6766f4265af6" providerId="ADAL" clId="{57804FD1-2890-4A43-B614-601917CA4126}" dt="2025-06-07T19:32:54.594" v="2317" actId="47"/>
        <pc:sldMkLst>
          <pc:docMk/>
          <pc:sldMk cId="4128059057" sldId="393"/>
        </pc:sldMkLst>
      </pc:sldChg>
      <pc:sldChg chg="addSp delSp modSp mod">
        <pc:chgData name="Tatiana de Almeida Jube" userId="bf76497a-28e8-4e28-82af-6766f4265af6" providerId="ADAL" clId="{57804FD1-2890-4A43-B614-601917CA4126}" dt="2025-06-09T10:39:52.934" v="4284" actId="20577"/>
        <pc:sldMkLst>
          <pc:docMk/>
          <pc:sldMk cId="212926439" sldId="394"/>
        </pc:sldMkLst>
        <pc:spChg chg="add mod">
          <ac:chgData name="Tatiana de Almeida Jube" userId="bf76497a-28e8-4e28-82af-6766f4265af6" providerId="ADAL" clId="{57804FD1-2890-4A43-B614-601917CA4126}" dt="2025-06-09T10:39:52.934" v="4284" actId="20577"/>
          <ac:spMkLst>
            <pc:docMk/>
            <pc:sldMk cId="212926439" sldId="394"/>
            <ac:spMk id="2" creationId="{AA987E35-656A-598D-59B6-168DC6BFEDFC}"/>
          </ac:spMkLst>
        </pc:spChg>
        <pc:spChg chg="mod">
          <ac:chgData name="Tatiana de Almeida Jube" userId="bf76497a-28e8-4e28-82af-6766f4265af6" providerId="ADAL" clId="{57804FD1-2890-4A43-B614-601917CA4126}" dt="2025-06-05T20:29:43.741" v="355" actId="478"/>
          <ac:spMkLst>
            <pc:docMk/>
            <pc:sldMk cId="212926439" sldId="394"/>
            <ac:spMk id="22" creationId="{C3647514-4001-0EA0-92B1-A45DB2E72F33}"/>
          </ac:spMkLst>
        </pc:spChg>
        <pc:spChg chg="mod">
          <ac:chgData name="Tatiana de Almeida Jube" userId="bf76497a-28e8-4e28-82af-6766f4265af6" providerId="ADAL" clId="{57804FD1-2890-4A43-B614-601917CA4126}" dt="2025-06-07T19:15:38.425" v="1833" actId="1076"/>
          <ac:spMkLst>
            <pc:docMk/>
            <pc:sldMk cId="212926439" sldId="394"/>
            <ac:spMk id="23" creationId="{59255918-990D-F18B-8727-0504251EE10A}"/>
          </ac:spMkLst>
        </pc:spChg>
        <pc:spChg chg="mod">
          <ac:chgData name="Tatiana de Almeida Jube" userId="bf76497a-28e8-4e28-82af-6766f4265af6" providerId="ADAL" clId="{57804FD1-2890-4A43-B614-601917CA4126}" dt="2025-06-07T19:15:25.243" v="1831" actId="122"/>
          <ac:spMkLst>
            <pc:docMk/>
            <pc:sldMk cId="212926439" sldId="394"/>
            <ac:spMk id="24" creationId="{EC06EAB0-D642-D65E-8DC2-F804D35E8D90}"/>
          </ac:spMkLst>
        </pc:spChg>
        <pc:spChg chg="mod">
          <ac:chgData name="Tatiana de Almeida Jube" userId="bf76497a-28e8-4e28-82af-6766f4265af6" providerId="ADAL" clId="{57804FD1-2890-4A43-B614-601917CA4126}" dt="2025-06-07T19:15:12.908" v="1828" actId="122"/>
          <ac:spMkLst>
            <pc:docMk/>
            <pc:sldMk cId="212926439" sldId="394"/>
            <ac:spMk id="25" creationId="{5CEFC3B3-2D1D-F021-6133-ED362359911F}"/>
          </ac:spMkLst>
        </pc:spChg>
        <pc:spChg chg="add mod">
          <ac:chgData name="Tatiana de Almeida Jube" userId="bf76497a-28e8-4e28-82af-6766f4265af6" providerId="ADAL" clId="{57804FD1-2890-4A43-B614-601917CA4126}" dt="2025-06-05T20:29:07.922" v="317" actId="20577"/>
          <ac:spMkLst>
            <pc:docMk/>
            <pc:sldMk cId="212926439" sldId="394"/>
            <ac:spMk id="26" creationId="{573B0D97-5BEC-CDA3-5835-E08D5D335434}"/>
          </ac:spMkLst>
        </pc:spChg>
        <pc:spChg chg="add mod">
          <ac:chgData name="Tatiana de Almeida Jube" userId="bf76497a-28e8-4e28-82af-6766f4265af6" providerId="ADAL" clId="{57804FD1-2890-4A43-B614-601917CA4126}" dt="2025-06-05T20:25:45.218" v="260" actId="1076"/>
          <ac:spMkLst>
            <pc:docMk/>
            <pc:sldMk cId="212926439" sldId="394"/>
            <ac:spMk id="27" creationId="{FAF5579D-DB1D-52D5-ED0F-B0D70F579196}"/>
          </ac:spMkLst>
        </pc:spChg>
        <pc:spChg chg="add mod">
          <ac:chgData name="Tatiana de Almeida Jube" userId="bf76497a-28e8-4e28-82af-6766f4265af6" providerId="ADAL" clId="{57804FD1-2890-4A43-B614-601917CA4126}" dt="2025-06-07T19:15:51.742" v="1835" actId="1076"/>
          <ac:spMkLst>
            <pc:docMk/>
            <pc:sldMk cId="212926439" sldId="394"/>
            <ac:spMk id="28" creationId="{B2A01BE9-C115-3DDD-038C-22BD3563EBB8}"/>
          </ac:spMkLst>
        </pc:spChg>
        <pc:spChg chg="add mod">
          <ac:chgData name="Tatiana de Almeida Jube" userId="bf76497a-28e8-4e28-82af-6766f4265af6" providerId="ADAL" clId="{57804FD1-2890-4A43-B614-601917CA4126}" dt="2025-06-07T19:15:45.432" v="1834" actId="1076"/>
          <ac:spMkLst>
            <pc:docMk/>
            <pc:sldMk cId="212926439" sldId="394"/>
            <ac:spMk id="29" creationId="{3E57FACC-CFD4-95A7-3A4E-81EAFF9586FE}"/>
          </ac:spMkLst>
        </pc:spChg>
        <pc:spChg chg="add mod">
          <ac:chgData name="Tatiana de Almeida Jube" userId="bf76497a-28e8-4e28-82af-6766f4265af6" providerId="ADAL" clId="{57804FD1-2890-4A43-B614-601917CA4126}" dt="2025-06-05T20:28:42.626" v="300" actId="404"/>
          <ac:spMkLst>
            <pc:docMk/>
            <pc:sldMk cId="212926439" sldId="394"/>
            <ac:spMk id="30" creationId="{6A116F31-CED7-7224-B561-B27EE323481F}"/>
          </ac:spMkLst>
        </pc:spChg>
        <pc:spChg chg="add mod">
          <ac:chgData name="Tatiana de Almeida Jube" userId="bf76497a-28e8-4e28-82af-6766f4265af6" providerId="ADAL" clId="{57804FD1-2890-4A43-B614-601917CA4126}" dt="2025-06-05T20:29:51.141" v="356" actId="1076"/>
          <ac:spMkLst>
            <pc:docMk/>
            <pc:sldMk cId="212926439" sldId="394"/>
            <ac:spMk id="31" creationId="{206E695D-D08D-5108-291D-6446ED7C0181}"/>
          </ac:spMkLst>
        </pc:spChg>
        <pc:spChg chg="add mod">
          <ac:chgData name="Tatiana de Almeida Jube" userId="bf76497a-28e8-4e28-82af-6766f4265af6" providerId="ADAL" clId="{57804FD1-2890-4A43-B614-601917CA4126}" dt="2025-06-09T10:38:06.818" v="4266" actId="1076"/>
          <ac:spMkLst>
            <pc:docMk/>
            <pc:sldMk cId="212926439" sldId="394"/>
            <ac:spMk id="32" creationId="{8D3BAE35-E9CC-AEBB-F93A-A13593E175DD}"/>
          </ac:spMkLst>
        </pc:spChg>
        <pc:grpChg chg="add mod">
          <ac:chgData name="Tatiana de Almeida Jube" userId="bf76497a-28e8-4e28-82af-6766f4265af6" providerId="ADAL" clId="{57804FD1-2890-4A43-B614-601917CA4126}" dt="2025-06-05T20:29:43.741" v="355" actId="478"/>
          <ac:grpSpMkLst>
            <pc:docMk/>
            <pc:sldMk cId="212926439" sldId="394"/>
            <ac:grpSpMk id="15" creationId="{AA3D3465-9FC3-C3B9-E1D5-089E00E9DA32}"/>
          </ac:grpSpMkLst>
        </pc:grpChg>
        <pc:picChg chg="mod">
          <ac:chgData name="Tatiana de Almeida Jube" userId="bf76497a-28e8-4e28-82af-6766f4265af6" providerId="ADAL" clId="{57804FD1-2890-4A43-B614-601917CA4126}" dt="2025-06-05T20:16:28.843" v="163" actId="1076"/>
          <ac:picMkLst>
            <pc:docMk/>
            <pc:sldMk cId="212926439" sldId="394"/>
            <ac:picMk id="38" creationId="{FB8AFE3F-F356-63A9-9CFF-0AE5F5237350}"/>
          </ac:picMkLst>
        </pc:picChg>
      </pc:sldChg>
      <pc:sldChg chg="addSp delSp modSp mod ord">
        <pc:chgData name="Tatiana de Almeida Jube" userId="bf76497a-28e8-4e28-82af-6766f4265af6" providerId="ADAL" clId="{57804FD1-2890-4A43-B614-601917CA4126}" dt="2025-06-09T10:44:33.624" v="4295" actId="20577"/>
        <pc:sldMkLst>
          <pc:docMk/>
          <pc:sldMk cId="403465109" sldId="395"/>
        </pc:sldMkLst>
        <pc:spChg chg="add mod">
          <ac:chgData name="Tatiana de Almeida Jube" userId="bf76497a-28e8-4e28-82af-6766f4265af6" providerId="ADAL" clId="{57804FD1-2890-4A43-B614-601917CA4126}" dt="2025-06-09T10:44:33.624" v="4295" actId="20577"/>
          <ac:spMkLst>
            <pc:docMk/>
            <pc:sldMk cId="403465109" sldId="395"/>
            <ac:spMk id="2" creationId="{9C43B7FF-E956-9296-D93F-48D64D6F89BD}"/>
          </ac:spMkLst>
        </pc:spChg>
        <pc:spChg chg="mod">
          <ac:chgData name="Tatiana de Almeida Jube" userId="bf76497a-28e8-4e28-82af-6766f4265af6" providerId="ADAL" clId="{57804FD1-2890-4A43-B614-601917CA4126}" dt="2025-06-07T19:16:28.497" v="1904" actId="20577"/>
          <ac:spMkLst>
            <pc:docMk/>
            <pc:sldMk cId="403465109" sldId="395"/>
            <ac:spMk id="11" creationId="{B637E53F-1FBD-8EC9-9E42-26CA61CE2DE1}"/>
          </ac:spMkLst>
        </pc:spChg>
      </pc:sldChg>
      <pc:sldChg chg="add del">
        <pc:chgData name="Tatiana de Almeida Jube" userId="bf76497a-28e8-4e28-82af-6766f4265af6" providerId="ADAL" clId="{57804FD1-2890-4A43-B614-601917CA4126}" dt="2025-06-05T20:16:55.151" v="167" actId="2890"/>
        <pc:sldMkLst>
          <pc:docMk/>
          <pc:sldMk cId="1603602335" sldId="396"/>
        </pc:sldMkLst>
      </pc:sldChg>
      <pc:sldChg chg="addSp modSp add mod ord">
        <pc:chgData name="Tatiana de Almeida Jube" userId="bf76497a-28e8-4e28-82af-6766f4265af6" providerId="ADAL" clId="{57804FD1-2890-4A43-B614-601917CA4126}" dt="2025-06-09T12:53:53.566" v="4478" actId="1076"/>
        <pc:sldMkLst>
          <pc:docMk/>
          <pc:sldMk cId="3600871546" sldId="396"/>
        </pc:sldMkLst>
        <pc:spChg chg="mod">
          <ac:chgData name="Tatiana de Almeida Jube" userId="bf76497a-28e8-4e28-82af-6766f4265af6" providerId="ADAL" clId="{57804FD1-2890-4A43-B614-601917CA4126}" dt="2025-06-07T18:38:19.908" v="662" actId="20577"/>
          <ac:spMkLst>
            <pc:docMk/>
            <pc:sldMk cId="3600871546" sldId="396"/>
            <ac:spMk id="2" creationId="{C5CBD600-91BA-A99F-CE7A-AF8715030B2C}"/>
          </ac:spMkLst>
        </pc:spChg>
        <pc:spChg chg="add mod">
          <ac:chgData name="Tatiana de Almeida Jube" userId="bf76497a-28e8-4e28-82af-6766f4265af6" providerId="ADAL" clId="{57804FD1-2890-4A43-B614-601917CA4126}" dt="2025-06-09T12:53:53.566" v="4478" actId="1076"/>
          <ac:spMkLst>
            <pc:docMk/>
            <pc:sldMk cId="3600871546" sldId="396"/>
            <ac:spMk id="3" creationId="{48A2F1E0-6868-BD97-8CA2-D5E7B69F37D4}"/>
          </ac:spMkLst>
        </pc:spChg>
        <pc:spChg chg="add mod">
          <ac:chgData name="Tatiana de Almeida Jube" userId="bf76497a-28e8-4e28-82af-6766f4265af6" providerId="ADAL" clId="{57804FD1-2890-4A43-B614-601917CA4126}" dt="2025-06-07T18:44:49.092" v="1256" actId="1076"/>
          <ac:spMkLst>
            <pc:docMk/>
            <pc:sldMk cId="3600871546" sldId="396"/>
            <ac:spMk id="4" creationId="{086C6440-CB7C-1469-6CB6-15F2096A041E}"/>
          </ac:spMkLst>
        </pc:spChg>
        <pc:spChg chg="add mod">
          <ac:chgData name="Tatiana de Almeida Jube" userId="bf76497a-28e8-4e28-82af-6766f4265af6" providerId="ADAL" clId="{57804FD1-2890-4A43-B614-601917CA4126}" dt="2025-06-07T18:48:07.117" v="1313" actId="20577"/>
          <ac:spMkLst>
            <pc:docMk/>
            <pc:sldMk cId="3600871546" sldId="396"/>
            <ac:spMk id="5" creationId="{AB4B74AC-E005-9A39-1C84-7D8CF7055852}"/>
          </ac:spMkLst>
        </pc:spChg>
        <pc:picChg chg="mod">
          <ac:chgData name="Tatiana de Almeida Jube" userId="bf76497a-28e8-4e28-82af-6766f4265af6" providerId="ADAL" clId="{57804FD1-2890-4A43-B614-601917CA4126}" dt="2025-06-05T20:17:47.120" v="176" actId="1076"/>
          <ac:picMkLst>
            <pc:docMk/>
            <pc:sldMk cId="3600871546" sldId="396"/>
            <ac:picMk id="38" creationId="{7B866FD5-8C78-4CFC-86D4-E9FDABA97730}"/>
          </ac:picMkLst>
        </pc:picChg>
      </pc:sldChg>
      <pc:sldChg chg="addSp modSp add mod ord">
        <pc:chgData name="Tatiana de Almeida Jube" userId="bf76497a-28e8-4e28-82af-6766f4265af6" providerId="ADAL" clId="{57804FD1-2890-4A43-B614-601917CA4126}" dt="2025-06-09T12:32:15.186" v="4433" actId="20577"/>
        <pc:sldMkLst>
          <pc:docMk/>
          <pc:sldMk cId="293261736" sldId="397"/>
        </pc:sldMkLst>
        <pc:spChg chg="mod">
          <ac:chgData name="Tatiana de Almeida Jube" userId="bf76497a-28e8-4e28-82af-6766f4265af6" providerId="ADAL" clId="{57804FD1-2890-4A43-B614-601917CA4126}" dt="2025-06-09T12:32:15.186" v="4433" actId="20577"/>
          <ac:spMkLst>
            <pc:docMk/>
            <pc:sldMk cId="293261736" sldId="397"/>
            <ac:spMk id="2" creationId="{F9711E12-E95A-55B3-2BE5-1BA49D3E9087}"/>
          </ac:spMkLst>
        </pc:spChg>
        <pc:spChg chg="add mod">
          <ac:chgData name="Tatiana de Almeida Jube" userId="bf76497a-28e8-4e28-82af-6766f4265af6" providerId="ADAL" clId="{57804FD1-2890-4A43-B614-601917CA4126}" dt="2025-06-09T10:50:23.126" v="4351" actId="1076"/>
          <ac:spMkLst>
            <pc:docMk/>
            <pc:sldMk cId="293261736" sldId="397"/>
            <ac:spMk id="3" creationId="{61628823-BFC9-50FC-53C6-EA42F1D23C29}"/>
          </ac:spMkLst>
        </pc:spChg>
        <pc:spChg chg="add mod">
          <ac:chgData name="Tatiana de Almeida Jube" userId="bf76497a-28e8-4e28-82af-6766f4265af6" providerId="ADAL" clId="{57804FD1-2890-4A43-B614-601917CA4126}" dt="2025-06-09T10:50:28.246" v="4352" actId="1076"/>
          <ac:spMkLst>
            <pc:docMk/>
            <pc:sldMk cId="293261736" sldId="397"/>
            <ac:spMk id="4" creationId="{5514C78E-947C-C595-B940-D71705B4E397}"/>
          </ac:spMkLst>
        </pc:spChg>
        <pc:spChg chg="mod">
          <ac:chgData name="Tatiana de Almeida Jube" userId="bf76497a-28e8-4e28-82af-6766f4265af6" providerId="ADAL" clId="{57804FD1-2890-4A43-B614-601917CA4126}" dt="2025-06-07T19:19:04.993" v="2016" actId="20577"/>
          <ac:spMkLst>
            <pc:docMk/>
            <pc:sldMk cId="293261736" sldId="397"/>
            <ac:spMk id="11" creationId="{DF914D7B-0516-3E45-AA1B-886BFB4B33E5}"/>
          </ac:spMkLst>
        </pc:spChg>
      </pc:sldChg>
      <pc:sldChg chg="new del">
        <pc:chgData name="Tatiana de Almeida Jube" userId="bf76497a-28e8-4e28-82af-6766f4265af6" providerId="ADAL" clId="{57804FD1-2890-4A43-B614-601917CA4126}" dt="2025-06-05T20:27:24.584" v="281" actId="680"/>
        <pc:sldMkLst>
          <pc:docMk/>
          <pc:sldMk cId="1352663914" sldId="397"/>
        </pc:sldMkLst>
      </pc:sldChg>
      <pc:sldChg chg="del">
        <pc:chgData name="Tatiana de Almeida Jube" userId="bf76497a-28e8-4e28-82af-6766f4265af6" providerId="ADAL" clId="{57804FD1-2890-4A43-B614-601917CA4126}" dt="2025-06-05T18:37:28.053" v="18" actId="47"/>
        <pc:sldMkLst>
          <pc:docMk/>
          <pc:sldMk cId="3530426566" sldId="397"/>
        </pc:sldMkLst>
      </pc:sldChg>
      <pc:sldChg chg="delSp modSp add mod ord">
        <pc:chgData name="Tatiana de Almeida Jube" userId="bf76497a-28e8-4e28-82af-6766f4265af6" providerId="ADAL" clId="{57804FD1-2890-4A43-B614-601917CA4126}" dt="2025-06-09T12:54:11.841" v="4479" actId="403"/>
        <pc:sldMkLst>
          <pc:docMk/>
          <pc:sldMk cId="2215529513" sldId="398"/>
        </pc:sldMkLst>
        <pc:spChg chg="mod">
          <ac:chgData name="Tatiana de Almeida Jube" userId="bf76497a-28e8-4e28-82af-6766f4265af6" providerId="ADAL" clId="{57804FD1-2890-4A43-B614-601917CA4126}" dt="2025-06-09T12:54:11.841" v="4479" actId="403"/>
          <ac:spMkLst>
            <pc:docMk/>
            <pc:sldMk cId="2215529513" sldId="398"/>
            <ac:spMk id="2" creationId="{2574E68E-AE7C-D109-20D1-FA9A93FAFBCF}"/>
          </ac:spMkLst>
        </pc:spChg>
        <pc:spChg chg="mod">
          <ac:chgData name="Tatiana de Almeida Jube" userId="bf76497a-28e8-4e28-82af-6766f4265af6" providerId="ADAL" clId="{57804FD1-2890-4A43-B614-601917CA4126}" dt="2025-06-07T19:51:43.066" v="3109" actId="20577"/>
          <ac:spMkLst>
            <pc:docMk/>
            <pc:sldMk cId="2215529513" sldId="398"/>
            <ac:spMk id="11" creationId="{7AAD2D25-EBE2-74CB-7284-2F656781F35C}"/>
          </ac:spMkLst>
        </pc:spChg>
      </pc:sldChg>
      <pc:sldChg chg="del">
        <pc:chgData name="Tatiana de Almeida Jube" userId="bf76497a-28e8-4e28-82af-6766f4265af6" providerId="ADAL" clId="{57804FD1-2890-4A43-B614-601917CA4126}" dt="2025-06-05T18:37:28.581" v="19" actId="47"/>
        <pc:sldMkLst>
          <pc:docMk/>
          <pc:sldMk cId="29175097" sldId="399"/>
        </pc:sldMkLst>
      </pc:sldChg>
      <pc:sldChg chg="del">
        <pc:chgData name="Tatiana de Almeida Jube" userId="bf76497a-28e8-4e28-82af-6766f4265af6" providerId="ADAL" clId="{57804FD1-2890-4A43-B614-601917CA4126}" dt="2025-06-05T18:37:29.643" v="20" actId="47"/>
        <pc:sldMkLst>
          <pc:docMk/>
          <pc:sldMk cId="346375486" sldId="400"/>
        </pc:sldMkLst>
      </pc:sldChg>
      <pc:sldChg chg="del">
        <pc:chgData name="Tatiana de Almeida Jube" userId="bf76497a-28e8-4e28-82af-6766f4265af6" providerId="ADAL" clId="{57804FD1-2890-4A43-B614-601917CA4126}" dt="2025-06-05T18:36:23.705" v="7" actId="47"/>
        <pc:sldMkLst>
          <pc:docMk/>
          <pc:sldMk cId="2771013625" sldId="404"/>
        </pc:sldMkLst>
      </pc:sldChg>
      <pc:sldChg chg="del">
        <pc:chgData name="Tatiana de Almeida Jube" userId="bf76497a-28e8-4e28-82af-6766f4265af6" providerId="ADAL" clId="{57804FD1-2890-4A43-B614-601917CA4126}" dt="2025-06-05T18:36:46.748" v="8" actId="47"/>
        <pc:sldMkLst>
          <pc:docMk/>
          <pc:sldMk cId="1627807363" sldId="405"/>
        </pc:sldMkLst>
      </pc:sldChg>
      <pc:sldChg chg="del">
        <pc:chgData name="Tatiana de Almeida Jube" userId="bf76497a-28e8-4e28-82af-6766f4265af6" providerId="ADAL" clId="{57804FD1-2890-4A43-B614-601917CA4126}" dt="2025-06-05T18:36:47.873" v="9" actId="47"/>
        <pc:sldMkLst>
          <pc:docMk/>
          <pc:sldMk cId="4212186070" sldId="406"/>
        </pc:sldMkLst>
      </pc:sldChg>
      <pc:sldChg chg="del">
        <pc:chgData name="Tatiana de Almeida Jube" userId="bf76497a-28e8-4e28-82af-6766f4265af6" providerId="ADAL" clId="{57804FD1-2890-4A43-B614-601917CA4126}" dt="2025-06-05T18:36:48.288" v="10" actId="47"/>
        <pc:sldMkLst>
          <pc:docMk/>
          <pc:sldMk cId="2021022124" sldId="407"/>
        </pc:sldMkLst>
      </pc:sldChg>
      <pc:sldChg chg="del">
        <pc:chgData name="Tatiana de Almeida Jube" userId="bf76497a-28e8-4e28-82af-6766f4265af6" providerId="ADAL" clId="{57804FD1-2890-4A43-B614-601917CA4126}" dt="2025-06-05T18:36:48.713" v="11" actId="47"/>
        <pc:sldMkLst>
          <pc:docMk/>
          <pc:sldMk cId="2117567662" sldId="408"/>
        </pc:sldMkLst>
      </pc:sldChg>
      <pc:sldChg chg="del">
        <pc:chgData name="Tatiana de Almeida Jube" userId="bf76497a-28e8-4e28-82af-6766f4265af6" providerId="ADAL" clId="{57804FD1-2890-4A43-B614-601917CA4126}" dt="2025-06-05T18:36:49.075" v="12" actId="47"/>
        <pc:sldMkLst>
          <pc:docMk/>
          <pc:sldMk cId="547528880" sldId="409"/>
        </pc:sldMkLst>
      </pc:sldChg>
      <pc:sldChg chg="del">
        <pc:chgData name="Tatiana de Almeida Jube" userId="bf76497a-28e8-4e28-82af-6766f4265af6" providerId="ADAL" clId="{57804FD1-2890-4A43-B614-601917CA4126}" dt="2025-06-05T18:36:49.484" v="13" actId="47"/>
        <pc:sldMkLst>
          <pc:docMk/>
          <pc:sldMk cId="3539792469" sldId="410"/>
        </pc:sldMkLst>
      </pc:sldChg>
      <pc:sldChg chg="del">
        <pc:chgData name="Tatiana de Almeida Jube" userId="bf76497a-28e8-4e28-82af-6766f4265af6" providerId="ADAL" clId="{57804FD1-2890-4A43-B614-601917CA4126}" dt="2025-06-05T18:36:50.544" v="14" actId="47"/>
        <pc:sldMkLst>
          <pc:docMk/>
          <pc:sldMk cId="889390518" sldId="411"/>
        </pc:sldMkLst>
      </pc:sldChg>
      <pc:sldChg chg="add del">
        <pc:chgData name="Tatiana de Almeida Jube" userId="bf76497a-28e8-4e28-82af-6766f4265af6" providerId="ADAL" clId="{57804FD1-2890-4A43-B614-601917CA4126}" dt="2025-06-05T20:34:30.598" v="520"/>
        <pc:sldMkLst>
          <pc:docMk/>
          <pc:sldMk cId="3087670185" sldId="14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BD21C-D26F-44C3-B057-E74BCB82E058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415C-809D-435B-A532-A263067EEB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38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E80D8-1243-4F0E-93B6-9DB837BDC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21959D-8F45-4BD9-A587-2D1632564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A52222-17AD-46D8-9C51-AAE89D9F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A21AA3-2CD1-4BEB-8C41-D42CF433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54E1D0-8BB8-4F18-91E5-1DFE3B4D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9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3B40B-BDCB-4BD5-A5D3-7D697F88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ED6638-2561-4E3F-845C-C8597DCBC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F1D228-DEF2-4C29-ADA9-72FB7571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E604D9-7951-4356-B82A-B15645F78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F00D6-D351-4840-A8D7-D2FACEC4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80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17F39F-5A91-47E2-A32C-CB43680D3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C88BC3-DA13-4BB0-8DD1-FB1E5EA09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0D8B37-51F0-48AB-B60A-A50C0D5A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3AFD0A-A9C0-48EC-BC5D-F0932E7D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5CED04-A431-4332-BD9F-739CC435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78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52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A4E47-F2D5-4E24-9268-735F8B7D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4ACE3E-8E01-4F00-BAC1-F3AD9151E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B948E-26A6-4365-8057-08E85B2A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4EAAD2-0F7B-4E22-9C2D-8D9C57EF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4E7044-E50A-48E1-8914-33A8CB80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8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8D672-5553-43C3-85A3-5AF61E5C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18EF76-7B6D-400D-A34F-A27FCF46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08C4D4-2475-4B5C-ABBB-04117B85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0A2532-F6DD-46D1-ADF8-B9E32D79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566528-3B2C-45B7-AD90-D9A817B4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9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B99C9-0B23-4580-931D-4BD37779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85DE44-065F-4E3C-B4A9-E49D581D2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6DA59-ACE2-4D9A-A413-0C492368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E35878-32A2-465F-AF5C-71C861E0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D65E0C-873F-4D9F-88DC-27E5BC80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EAA799-7D08-4448-AF3A-31FCA713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15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F6227-2C53-47AF-997F-E150F021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322DBF-9FBC-41AF-99D7-8CB16D013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73AFE6-86EC-4804-A872-C1F9AD98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AF0209-153E-43EF-BFFB-BB59B7A1A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F4AB68-D693-4096-8BBF-448EF00FB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0D8F74-A2DE-4AF3-879C-FAE7C6C1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178E595-65F9-41BE-8D34-3B0A61DE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983499-CBAF-40C6-B947-0D14A692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58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0C1A8-662A-45C4-9E80-5FAC6A10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B30E654-818C-46A7-A252-E0BA1B08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8AD730-E791-4E95-88BA-EE6CA97D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EA0D16-7F1E-420B-88A1-EF494D29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77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1F411E-17F6-44F9-864F-455F8823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A09DF0-C07E-48EB-B7CA-D3C5BB3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C4EA67-4DEA-4FCE-88B4-F641D8EE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0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174AF-0E24-439C-9788-DD155D1B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E935F8-7F97-496A-8100-19221BF9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E8BF6C-5987-492D-80A0-3A2533735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67E893-CBC8-4E35-B015-C1D2B796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C21A6F-26EC-42F4-8FB7-A9F59F38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21D4EA-21C3-4F8E-97EB-683AA1DB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82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3A1DC-5E73-44B4-B5D0-CDFD8554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F473F9-03DB-48BF-BC58-9612B926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FB3A43-F33B-4A41-887B-DE5AE420B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85D49D-19DC-4F50-8C51-B25CD82B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C5C994-D450-4635-8A0D-3B83878C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776424-3571-48EF-9757-DF4A5DC5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7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E40D38-40EC-42C4-A24A-DE8E9D44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F43003-6353-445A-BE57-EB901878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22CBDE-8895-480B-A532-D8D21A040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2E65-41CC-4D50-BE56-981A6BD99F5B}" type="datetimeFigureOut">
              <a:rPr lang="pt-BR" smtClean="0"/>
              <a:t>05/06/2025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C2FD68-E44B-4D3F-A279-930B3FB76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ABF1A0-218C-4F8A-8DAD-3FCBAFAC9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4EC57-CA02-40D8-8D0F-69280B151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9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anvisa/pt-br/assuntos/servicosdesaude/saloes-tatuagens-creches/instituicoes-de-longa-permanencia-para-idosos" TargetMode="External"/><Relationship Id="rId13" Type="http://schemas.openxmlformats.org/officeDocument/2006/relationships/hyperlink" Target="https://www.gov.br/mdh/pt-br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gov.br/anvisa/pt-br/assuntos/servicosdesaude/saloes-tatuagens-creches" TargetMode="External"/><Relationship Id="rId12" Type="http://schemas.openxmlformats.org/officeDocument/2006/relationships/hyperlink" Target="https://www.gov.br/mds/pt-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gov.br/saude/pt-br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anvisalegis.datalegis.net/action/ActionDatalegis.php?acao=apresentacao&amp;cod_menu=9434&amp;cod_modulo=310" TargetMode="External"/><Relationship Id="rId4" Type="http://schemas.microsoft.com/office/2007/relationships/hdphoto" Target="../media/hdphoto1.wdp"/><Relationship Id="rId9" Type="http://schemas.openxmlformats.org/officeDocument/2006/relationships/hyperlink" Target="https://aprendizagem.anvisa.gov.br/" TargetMode="External"/><Relationship Id="rId14" Type="http://schemas.openxmlformats.org/officeDocument/2006/relationships/hyperlink" Target="https://cnpg.org.br/grupo-nacional-de-direitos-humanos-2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4"/>
          <p:cNvSpPr>
            <a:spLocks noChangeArrowheads="1"/>
          </p:cNvSpPr>
          <p:nvPr/>
        </p:nvSpPr>
        <p:spPr bwMode="auto">
          <a:xfrm>
            <a:off x="3224213" y="2400300"/>
            <a:ext cx="85518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 dirty="0"/>
              <a:t>Webinar Desenho Lógico de Responsabilidades aplicado a Instituição de Longa Permanência para Pessoas Idosas (ILPI)</a:t>
            </a:r>
            <a:r>
              <a:rPr lang="pt-BR" altLang="pt-BR" sz="2600" b="1" dirty="0"/>
              <a:t>.</a:t>
            </a:r>
          </a:p>
        </p:txBody>
      </p:sp>
      <p:pic>
        <p:nvPicPr>
          <p:cNvPr id="7171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/>
          <a:stretch/>
        </p:blipFill>
        <p:spPr bwMode="auto">
          <a:xfrm>
            <a:off x="86497" y="2718594"/>
            <a:ext cx="3225639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tângulo 5"/>
          <p:cNvSpPr>
            <a:spLocks noChangeArrowheads="1"/>
          </p:cNvSpPr>
          <p:nvPr/>
        </p:nvSpPr>
        <p:spPr bwMode="auto">
          <a:xfrm>
            <a:off x="7462838" y="5143500"/>
            <a:ext cx="4400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Coordenação de Serviços de Interesse para a Saúde (CSIPS)</a:t>
            </a:r>
          </a:p>
          <a:p>
            <a:pPr algn="ctr"/>
            <a:r>
              <a:rPr lang="pt-BR" altLang="pt-BR" sz="1200" b="1" dirty="0"/>
              <a:t>Gerência-Geral de Tecnologia em Serviços de Saúde (GGTES)</a:t>
            </a:r>
          </a:p>
        </p:txBody>
      </p:sp>
      <p:sp>
        <p:nvSpPr>
          <p:cNvPr id="7173" name="Retângulo 5"/>
          <p:cNvSpPr>
            <a:spLocks noChangeArrowheads="1"/>
          </p:cNvSpPr>
          <p:nvPr/>
        </p:nvSpPr>
        <p:spPr bwMode="auto">
          <a:xfrm>
            <a:off x="2390115" y="5143500"/>
            <a:ext cx="4855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Coordenação de Gestão da Transparência e Acesso à Informação - CGTAI</a:t>
            </a:r>
          </a:p>
          <a:p>
            <a:pPr algn="ctr"/>
            <a:r>
              <a:rPr lang="pt-BR" altLang="pt-BR" sz="1200" b="1" dirty="0"/>
              <a:t>Gerência-Geral de Conhecimento, Inovação e Pesquisa - GGCIP</a:t>
            </a:r>
          </a:p>
        </p:txBody>
      </p:sp>
      <p:sp>
        <p:nvSpPr>
          <p:cNvPr id="7174" name="Retângulo 5"/>
          <p:cNvSpPr>
            <a:spLocks noChangeArrowheads="1"/>
          </p:cNvSpPr>
          <p:nvPr/>
        </p:nvSpPr>
        <p:spPr bwMode="auto">
          <a:xfrm>
            <a:off x="5202238" y="4217988"/>
            <a:ext cx="4519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Realização:</a:t>
            </a:r>
          </a:p>
        </p:txBody>
      </p:sp>
      <p:sp>
        <p:nvSpPr>
          <p:cNvPr id="7175" name="Retângulo 5"/>
          <p:cNvSpPr>
            <a:spLocks noChangeArrowheads="1"/>
          </p:cNvSpPr>
          <p:nvPr/>
        </p:nvSpPr>
        <p:spPr bwMode="auto">
          <a:xfrm>
            <a:off x="5202238" y="4627109"/>
            <a:ext cx="452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/>
              <a:t>Agência Nacional de Vigilância Sanitária</a:t>
            </a:r>
          </a:p>
        </p:txBody>
      </p:sp>
    </p:spTree>
    <p:extLst>
      <p:ext uri="{BB962C8B-B14F-4D97-AF65-F5344CB8AC3E}">
        <p14:creationId xmlns:p14="http://schemas.microsoft.com/office/powerpoint/2010/main" val="25489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2A91F-59D5-E8B9-DE93-569E29176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667B218A-9EBB-9A92-5542-E546BF9C82B9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C926BC35-C6C3-0DDD-5E3D-F8E87873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AD2D25-EBE2-74CB-7284-2F656781F35C}"/>
              </a:ext>
            </a:extLst>
          </p:cNvPr>
          <p:cNvSpPr txBox="1"/>
          <p:nvPr/>
        </p:nvSpPr>
        <p:spPr>
          <a:xfrm>
            <a:off x="1983382" y="410345"/>
            <a:ext cx="7822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Ubuntu" panose="020B0504030602030204" pitchFamily="34" charset="0"/>
              </a:rPr>
              <a:t>ATORES – ILPI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165A16D-A6A6-30DB-4739-0664F3E41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4F3CAAFD-F4CB-4C96-52D4-D388EB3381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C00C05-B742-A465-4D3A-9FA099B48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574E68E-AE7C-D109-20D1-FA9A93FAFBCF}"/>
              </a:ext>
            </a:extLst>
          </p:cNvPr>
          <p:cNvSpPr txBox="1"/>
          <p:nvPr/>
        </p:nvSpPr>
        <p:spPr>
          <a:xfrm>
            <a:off x="594100" y="1812083"/>
            <a:ext cx="100221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Conselho Nacional dos Direitos da Pessoa Idosa (CNDPI): </a:t>
            </a:r>
            <a:r>
              <a:rPr lang="pt-BR" sz="1600" dirty="0"/>
              <a:t>órgão colegiado que reúne representantes do governo e da sociedade civil para formular, acompanhar e avaliar as políticas para a população idosa.</a:t>
            </a:r>
          </a:p>
          <a:p>
            <a:pPr algn="just"/>
            <a:endParaRPr lang="pt-BR" sz="1600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Secretaria-Executiva (MDHC): estrutura dentro do MDHC que viabiliza e operaciona  trabalhos do Conselho.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Sociedade Civil Organizada</a:t>
            </a:r>
            <a:r>
              <a:rPr lang="pt-BR" sz="1600" dirty="0"/>
              <a:t>: organizações, associações e movimentos que atuam na defesa de interesses específicos, na prestação de serviços sociais ou na fiscalização do poder público, de forma autônoma em relação ao Estado e ao mercado.</a:t>
            </a:r>
          </a:p>
          <a:p>
            <a:pPr algn="just"/>
            <a:endParaRPr lang="pt-BR" sz="1600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Organizações voltadas para o Direito da Pessoa Idosa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Conselhos Profissionais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ILPI</a:t>
            </a:r>
            <a:r>
              <a:rPr lang="pt-BR" sz="1600" dirty="0"/>
              <a:t>: Responsável Legal, Responsável Técnico, profissionais atuantes, </a:t>
            </a:r>
            <a:r>
              <a:rPr lang="pt-BR" sz="1600" b="1" dirty="0"/>
              <a:t>residentes</a:t>
            </a:r>
          </a:p>
        </p:txBody>
      </p:sp>
    </p:spTree>
    <p:extLst>
      <p:ext uri="{BB962C8B-B14F-4D97-AF65-F5344CB8AC3E}">
        <p14:creationId xmlns:p14="http://schemas.microsoft.com/office/powerpoint/2010/main" val="221552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A5CF-5DA1-7385-B47D-A3A808D5C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05E2987A-C60D-FE2C-EA88-AF0272023C27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B8AFE3F-F356-63A9-9CFF-0AE5F5237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4707369-BBEB-89DC-4785-C2F3010E2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1B05A09-E466-42C0-A578-848C9ACE60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E27F052-1A4D-5942-FDE8-89E0BF5CA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987E35-656A-598D-59B6-168DC6BFEDFC}"/>
              </a:ext>
            </a:extLst>
          </p:cNvPr>
          <p:cNvSpPr txBox="1">
            <a:spLocks/>
          </p:cNvSpPr>
          <p:nvPr/>
        </p:nvSpPr>
        <p:spPr>
          <a:xfrm>
            <a:off x="1727022" y="301790"/>
            <a:ext cx="5746798" cy="6940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Desenho Lógico</a:t>
            </a:r>
            <a:br>
              <a:rPr kumimoji="0" lang="pt-BR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pt-BR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Atores </a:t>
            </a:r>
            <a:r>
              <a:rPr lang="pt-BR" sz="2100" b="1" kern="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(exemplos)</a:t>
            </a:r>
            <a:endParaRPr kumimoji="0" lang="pt-BR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A3D3465-9FC3-C3B9-E1D5-089E00E9DA32}"/>
              </a:ext>
            </a:extLst>
          </p:cNvPr>
          <p:cNvGrpSpPr/>
          <p:nvPr/>
        </p:nvGrpSpPr>
        <p:grpSpPr>
          <a:xfrm>
            <a:off x="4065977" y="1703154"/>
            <a:ext cx="3688119" cy="3795950"/>
            <a:chOff x="4889558" y="1136479"/>
            <a:chExt cx="3688119" cy="3795950"/>
          </a:xfrm>
        </p:grpSpPr>
        <p:sp>
          <p:nvSpPr>
            <p:cNvPr id="22" name="_s1033">
              <a:extLst>
                <a:ext uri="{FF2B5EF4-FFF2-40B4-BE49-F238E27FC236}">
                  <a16:creationId xmlns:a16="http://schemas.microsoft.com/office/drawing/2014/main" id="{C3647514-4001-0EA0-92B1-A45DB2E72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523" y="2044766"/>
              <a:ext cx="3026544" cy="2887663"/>
            </a:xfrm>
            <a:prstGeom prst="ellipse">
              <a:avLst/>
            </a:prstGeom>
            <a:noFill/>
            <a:ln w="25400" cap="sq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75895" tIns="37948" rIns="75895" bIns="37948" anchor="ctr"/>
            <a:lstStyle/>
            <a:p>
              <a:pPr eaLnBrk="1" hangingPunct="1"/>
              <a:r>
                <a:rPr lang="pt-BR" altLang="pt-BR" sz="24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 eaLnBrk="1" hangingPunct="1"/>
              <a:r>
                <a:rPr lang="pt-BR" altLang="pt-BR" sz="24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ILPI</a:t>
              </a:r>
            </a:p>
            <a:p>
              <a:pPr eaLnBrk="1" hangingPunct="1"/>
              <a:r>
                <a:rPr lang="pt-BR" altLang="pt-BR" sz="2400" b="1" dirty="0">
                  <a:solidFill>
                    <a:srgbClr val="CC33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3" name="_s1043">
              <a:extLst>
                <a:ext uri="{FF2B5EF4-FFF2-40B4-BE49-F238E27FC236}">
                  <a16:creationId xmlns:a16="http://schemas.microsoft.com/office/drawing/2014/main" id="{59255918-990D-F18B-8727-0504251EE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540" y="1509113"/>
              <a:ext cx="1227137" cy="122713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75895" tIns="37948" rIns="75895" bIns="37948" anchor="ctr"/>
            <a:lstStyle/>
            <a:p>
              <a:pPr eaLnBrk="1" hangingPunct="1"/>
              <a:r>
                <a:rPr lang="pt-BR" altLang="pt-BR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MDHC</a:t>
              </a:r>
            </a:p>
          </p:txBody>
        </p:sp>
        <p:sp>
          <p:nvSpPr>
            <p:cNvPr id="24" name="_s1041">
              <a:extLst>
                <a:ext uri="{FF2B5EF4-FFF2-40B4-BE49-F238E27FC236}">
                  <a16:creationId xmlns:a16="http://schemas.microsoft.com/office/drawing/2014/main" id="{EC06EAB0-D642-D65E-8DC2-F804D35E8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558" y="1450350"/>
              <a:ext cx="1225550" cy="122713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75895" tIns="37948" rIns="75895" bIns="37948" anchor="ctr"/>
            <a:lstStyle/>
            <a:p>
              <a:pPr algn="ctr" eaLnBrk="1" hangingPunct="1"/>
              <a:r>
                <a:rPr lang="pt-BR" altLang="pt-BR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MS</a:t>
              </a:r>
              <a:endParaRPr lang="pt-BR" altLang="pt-BR" sz="1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_s1041">
              <a:extLst>
                <a:ext uri="{FF2B5EF4-FFF2-40B4-BE49-F238E27FC236}">
                  <a16:creationId xmlns:a16="http://schemas.microsoft.com/office/drawing/2014/main" id="{5CEFC3B3-2D1D-F021-6133-ED3623599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4990" y="1136479"/>
              <a:ext cx="1225550" cy="122713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75895" tIns="37948" rIns="75895" bIns="37948" anchor="ctr"/>
            <a:lstStyle/>
            <a:p>
              <a:pPr algn="ctr" eaLnBrk="1" hangingPunct="1"/>
              <a:r>
                <a:rPr lang="pt-BR" altLang="pt-BR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MDS</a:t>
              </a:r>
            </a:p>
          </p:txBody>
        </p:sp>
      </p:grpSp>
      <p:sp>
        <p:nvSpPr>
          <p:cNvPr id="26" name="_s1045">
            <a:extLst>
              <a:ext uri="{FF2B5EF4-FFF2-40B4-BE49-F238E27FC236}">
                <a16:creationId xmlns:a16="http://schemas.microsoft.com/office/drawing/2014/main" id="{573B0D97-5BEC-CDA3-5835-E08D5D335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243" y="5154846"/>
            <a:ext cx="1325283" cy="1227137"/>
          </a:xfrm>
          <a:prstGeom prst="ellipse">
            <a:avLst/>
          </a:prstGeom>
          <a:solidFill>
            <a:schemeClr val="bg1">
              <a:alpha val="70000"/>
            </a:schemeClr>
          </a:solidFill>
          <a:ln w="127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895" tIns="37948" rIns="75895" bIns="37948" anchor="ctr"/>
          <a:lstStyle/>
          <a:p>
            <a:pPr eaLnBrk="1" hangingPunct="1"/>
            <a:r>
              <a:rPr lang="pt-BR" altLang="pt-BR" sz="1100" b="1" dirty="0">
                <a:solidFill>
                  <a:schemeClr val="tx1"/>
                </a:solidFill>
                <a:latin typeface="Arial" panose="020B0604020202020204" pitchFamily="34" charset="0"/>
              </a:rPr>
              <a:t>Sociedade Civil</a:t>
            </a:r>
          </a:p>
          <a:p>
            <a:pPr eaLnBrk="1" hangingPunct="1"/>
            <a:r>
              <a:rPr lang="pt-BR" altLang="pt-BR" sz="1100" b="1" dirty="0">
                <a:solidFill>
                  <a:schemeClr val="tx1"/>
                </a:solidFill>
                <a:latin typeface="Arial" panose="020B0604020202020204" pitchFamily="34" charset="0"/>
              </a:rPr>
              <a:t>Organizada</a:t>
            </a:r>
          </a:p>
        </p:txBody>
      </p:sp>
      <p:sp>
        <p:nvSpPr>
          <p:cNvPr id="27" name="_s1029">
            <a:extLst>
              <a:ext uri="{FF2B5EF4-FFF2-40B4-BE49-F238E27FC236}">
                <a16:creationId xmlns:a16="http://schemas.microsoft.com/office/drawing/2014/main" id="{FAF5579D-DB1D-52D5-ED0F-B0D70F57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408" y="4261995"/>
            <a:ext cx="1227137" cy="1227137"/>
          </a:xfrm>
          <a:prstGeom prst="ellipse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eaLnBrk="1" hangingPunct="1"/>
            <a:r>
              <a:rPr lang="pt-BR" altLang="pt-BR" sz="1400" b="1" dirty="0">
                <a:solidFill>
                  <a:schemeClr val="tx1"/>
                </a:solidFill>
                <a:latin typeface="Arial" panose="020B0604020202020204" pitchFamily="34" charset="0"/>
              </a:rPr>
              <a:t>SNVS</a:t>
            </a:r>
          </a:p>
        </p:txBody>
      </p:sp>
      <p:sp>
        <p:nvSpPr>
          <p:cNvPr id="28" name="_s1041">
            <a:extLst>
              <a:ext uri="{FF2B5EF4-FFF2-40B4-BE49-F238E27FC236}">
                <a16:creationId xmlns:a16="http://schemas.microsoft.com/office/drawing/2014/main" id="{B2A01BE9-C115-3DDD-038C-22BD3563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214" y="3225009"/>
            <a:ext cx="1225550" cy="1227137"/>
          </a:xfrm>
          <a:prstGeom prst="ellipse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eaLnBrk="1" hangingPunct="1"/>
            <a:r>
              <a:rPr lang="pt-BR" altLang="pt-BR" sz="1400" b="1" dirty="0">
                <a:latin typeface="Arial" panose="020B0604020202020204" pitchFamily="34" charset="0"/>
              </a:rPr>
              <a:t>CNDPI</a:t>
            </a:r>
            <a:endParaRPr lang="pt-BR" altLang="pt-BR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" name="_s1041">
            <a:extLst>
              <a:ext uri="{FF2B5EF4-FFF2-40B4-BE49-F238E27FC236}">
                <a16:creationId xmlns:a16="http://schemas.microsoft.com/office/drawing/2014/main" id="{3E57FACC-CFD4-95A7-3A4E-81EAFF958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202" y="3072033"/>
            <a:ext cx="1225550" cy="1227137"/>
          </a:xfrm>
          <a:prstGeom prst="ellipse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pPr algn="r" eaLnBrk="1" hangingPunct="1"/>
            <a:r>
              <a:rPr lang="pt-BR" altLang="pt-BR" sz="1400" b="1" dirty="0">
                <a:latin typeface="Arial" panose="020B0604020202020204" pitchFamily="34" charset="0"/>
              </a:rPr>
              <a:t>MP</a:t>
            </a:r>
            <a:endParaRPr lang="pt-BR" altLang="pt-BR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" name="_s1041">
            <a:extLst>
              <a:ext uri="{FF2B5EF4-FFF2-40B4-BE49-F238E27FC236}">
                <a16:creationId xmlns:a16="http://schemas.microsoft.com/office/drawing/2014/main" id="{6A116F31-CED7-7224-B561-B27EE323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559" y="4355326"/>
            <a:ext cx="1225550" cy="1227137"/>
          </a:xfrm>
          <a:prstGeom prst="ellipse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75895" tIns="37948" rIns="75895" bIns="37948" anchor="ctr"/>
          <a:lstStyle/>
          <a:p>
            <a:r>
              <a:rPr lang="pt-BR" altLang="pt-BR" sz="1100" b="1" dirty="0">
                <a:latin typeface="Arial" panose="020B0604020202020204" pitchFamily="34" charset="0"/>
              </a:rPr>
              <a:t>Profissionais</a:t>
            </a:r>
          </a:p>
          <a:p>
            <a:r>
              <a:rPr lang="pt-BR" altLang="pt-BR" sz="1100" b="1" dirty="0">
                <a:latin typeface="Arial" panose="020B0604020202020204" pitchFamily="34" charset="0"/>
              </a:rPr>
              <a:t>que atuam</a:t>
            </a:r>
          </a:p>
          <a:p>
            <a:r>
              <a:rPr lang="pt-BR" altLang="pt-BR" sz="1100" b="1" dirty="0">
                <a:latin typeface="Arial" panose="020B0604020202020204" pitchFamily="34" charset="0"/>
              </a:rPr>
              <a:t>na ILPI</a:t>
            </a:r>
          </a:p>
          <a:p>
            <a:pPr eaLnBrk="1" hangingPunct="1"/>
            <a:endParaRPr lang="pt-BR" altLang="pt-BR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_s1045">
            <a:extLst>
              <a:ext uri="{FF2B5EF4-FFF2-40B4-BE49-F238E27FC236}">
                <a16:creationId xmlns:a16="http://schemas.microsoft.com/office/drawing/2014/main" id="{206E695D-D08D-5108-291D-6446ED7C0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578" y="5122027"/>
            <a:ext cx="1325283" cy="1227137"/>
          </a:xfrm>
          <a:prstGeom prst="ellipse">
            <a:avLst/>
          </a:prstGeom>
          <a:solidFill>
            <a:schemeClr val="bg1">
              <a:alpha val="70000"/>
            </a:schemeClr>
          </a:solidFill>
          <a:ln w="127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5895" tIns="37948" rIns="75895" bIns="37948" anchor="ctr"/>
          <a:lstStyle/>
          <a:p>
            <a:pPr eaLnBrk="1" hangingPunct="1"/>
            <a:r>
              <a:rPr lang="pt-BR" altLang="pt-BR" sz="1100" b="1" dirty="0">
                <a:latin typeface="Arial" panose="020B0604020202020204" pitchFamily="34" charset="0"/>
              </a:rPr>
              <a:t>Responsável</a:t>
            </a:r>
          </a:p>
          <a:p>
            <a:pPr eaLnBrk="1" hangingPunct="1"/>
            <a:r>
              <a:rPr lang="pt-BR" altLang="pt-BR" sz="1100" b="1" dirty="0">
                <a:latin typeface="Arial" panose="020B0604020202020204" pitchFamily="34" charset="0"/>
              </a:rPr>
              <a:t>Legal pela ILPI</a:t>
            </a:r>
            <a:endParaRPr lang="pt-BR" altLang="pt-BR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D3BAE35-E9CC-AEBB-F93A-A13593E175DD}"/>
              </a:ext>
            </a:extLst>
          </p:cNvPr>
          <p:cNvSpPr txBox="1"/>
          <p:nvPr/>
        </p:nvSpPr>
        <p:spPr>
          <a:xfrm>
            <a:off x="9147838" y="4151204"/>
            <a:ext cx="2519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Lei nº 10.741/2003 (Estatuto do Idoso)</a:t>
            </a:r>
          </a:p>
          <a:p>
            <a:endParaRPr lang="pt-BR" sz="1200" dirty="0"/>
          </a:p>
          <a:p>
            <a:r>
              <a:rPr lang="pt-BR" sz="1200" dirty="0"/>
              <a:t>Lei nº 8.842/1994 (Política Nacional da Pessoa Idosa)</a:t>
            </a:r>
          </a:p>
          <a:p>
            <a:endParaRPr lang="pt-BR" sz="1200" dirty="0"/>
          </a:p>
          <a:p>
            <a:r>
              <a:rPr lang="pt-BR" sz="1200" dirty="0"/>
              <a:t>Lei 8080/1990 (Lei Orgânica da Saúde)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292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7C711-E890-46F4-749C-DD833FA0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3074118B-381E-384F-91BA-C4AD389B8D5A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D86A4037-410C-B70F-B676-F4AA1601E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2B5F52E-4E00-9EF6-55FE-55CF8308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9B347A06-4CF9-EBDB-932A-0A31022DAF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EE9576F-B0E9-6D61-D390-99D823B13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DC73BE6-92C0-9A57-37E4-49FB692C8BFA}"/>
              </a:ext>
            </a:extLst>
          </p:cNvPr>
          <p:cNvSpPr txBox="1"/>
          <p:nvPr/>
        </p:nvSpPr>
        <p:spPr>
          <a:xfrm>
            <a:off x="422787" y="1779638"/>
            <a:ext cx="111202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Informações sobre as instituições citadas: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Informações sobre Serviços de Interesse para a Saúde: </a:t>
            </a:r>
            <a:r>
              <a:rPr lang="pt-BR" dirty="0">
                <a:hlinkClick r:id="rId7"/>
              </a:rPr>
              <a:t>https://www.gov.br/anvisa/pt-br/assuntos/servicosdesaude/saloes-tatuagens-creches</a:t>
            </a:r>
            <a:r>
              <a:rPr lang="pt-BR" dirty="0"/>
              <a:t> </a:t>
            </a:r>
          </a:p>
          <a:p>
            <a:pPr marL="285750" indent="-285750">
              <a:buFontTx/>
              <a:buChar char="-"/>
            </a:pPr>
            <a:r>
              <a:rPr lang="pt-BR" dirty="0"/>
              <a:t>Informações sobre a RDC n. 502 de 2021 e outros pontos que envolvem ILPI: </a:t>
            </a:r>
            <a:r>
              <a:rPr lang="pt-BR" dirty="0">
                <a:hlinkClick r:id="rId8"/>
              </a:rPr>
              <a:t>https://www.gov.br/anvisa/pt-br/assuntos/servicosdesaude/saloes-tatuagens-creches/instituicoes-de-longa-permanencia-para-idosos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Curso </a:t>
            </a:r>
            <a:r>
              <a:rPr lang="pt-BR" dirty="0" err="1"/>
              <a:t>AvaVisa</a:t>
            </a:r>
            <a:r>
              <a:rPr lang="pt-BR" dirty="0"/>
              <a:t>: </a:t>
            </a:r>
            <a:r>
              <a:rPr lang="pt-BR" dirty="0">
                <a:hlinkClick r:id="rId9"/>
              </a:rPr>
              <a:t>https://aprendizagem.anvisa.gov.br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err="1"/>
              <a:t>AnvisaLegis</a:t>
            </a:r>
            <a:r>
              <a:rPr lang="pt-BR" dirty="0"/>
              <a:t>: </a:t>
            </a:r>
            <a:r>
              <a:rPr lang="pt-BR" dirty="0">
                <a:hlinkClick r:id="rId10"/>
              </a:rPr>
              <a:t>https://anvisalegis.datalegis.net/action/ActionDatalegis.php?acao=apresentacao&amp;cod_menu=9434&amp;cod_modulo=310</a:t>
            </a:r>
            <a:r>
              <a:rPr lang="pt-BR" dirty="0"/>
              <a:t> </a:t>
            </a:r>
          </a:p>
          <a:p>
            <a:pPr marL="285750" indent="-285750">
              <a:buFontTx/>
              <a:buChar char="-"/>
            </a:pPr>
            <a:r>
              <a:rPr lang="pt-BR" dirty="0">
                <a:hlinkClick r:id="rId11"/>
              </a:rPr>
              <a:t>https://www.gov.br/saude/pt-br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>
                <a:hlinkClick r:id="rId12"/>
              </a:rPr>
              <a:t>https://www.gov.br/mds/pt-br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>
                <a:hlinkClick r:id="rId13"/>
              </a:rPr>
              <a:t>https://www.gov.br/mdh/pt-br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>
                <a:hlinkClick r:id="rId14"/>
              </a:rPr>
              <a:t>https://cnpg.org.br/grupo-nacional-de-direitos-humanos-2/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049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F0C3AB-63FF-CB3F-BCE8-C3ADA62A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97894"/>
            <a:ext cx="7772400" cy="14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2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42A2A1C0-2FFF-497B-9B23-1F6A567AAE74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E6A7D964-31EC-47C8-83EC-95A03365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B6336A-C14E-4B2C-9A7C-505EC7ABF42B}"/>
              </a:ext>
            </a:extLst>
          </p:cNvPr>
          <p:cNvSpPr txBox="1"/>
          <p:nvPr/>
        </p:nvSpPr>
        <p:spPr>
          <a:xfrm>
            <a:off x="1592268" y="410345"/>
            <a:ext cx="860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Pontos de discussão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9A665FD-9233-411F-805E-895EEF0D2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05881E01-D45C-456C-9778-A8514A24C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9EE1DF1-B1A2-424B-8EEB-174D85CC29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7BFD2358-E282-C81D-5670-F1354E807699}"/>
              </a:ext>
            </a:extLst>
          </p:cNvPr>
          <p:cNvSpPr txBox="1"/>
          <p:nvPr/>
        </p:nvSpPr>
        <p:spPr>
          <a:xfrm>
            <a:off x="799165" y="2543016"/>
            <a:ext cx="9100614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endParaRPr lang="pt-BR" sz="2000" b="0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Vigilância Sanitária, os Serviços de Interesse para a Saúde e a ILPI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Desenho Lógico aplicado às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esponsabilidades em uma ILPI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xemplo de atores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Informações complementares</a:t>
            </a:r>
            <a:endParaRPr lang="pt-BR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3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5606B-DD9B-01A0-1DCE-EAD768746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15DB80E2-A6A3-589C-5667-9102F5198EC8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048D01EE-1A91-1B87-900E-E85B4E629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  <a:noFill/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C60B600-C10A-6BAF-D014-FAA700317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3164997E-AC98-AE48-285D-484853B135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231F15A-9E74-A7DA-EF73-C0D0FA972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564BC7A-7300-0869-1E72-62AA056C961E}"/>
              </a:ext>
            </a:extLst>
          </p:cNvPr>
          <p:cNvSpPr>
            <a:spLocks noGrp="1"/>
          </p:cNvSpPr>
          <p:nvPr/>
        </p:nvSpPr>
        <p:spPr>
          <a:xfrm>
            <a:off x="1482814" y="439843"/>
            <a:ext cx="4970882" cy="645693"/>
          </a:xfrm>
          <a:prstGeom prst="rect">
            <a:avLst/>
          </a:prstGeom>
          <a:noFill/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</a:rPr>
              <a:t>Missão da Anvisa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 panose="020B0504030602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39DA9F-0598-9CB9-23D2-9F59DB77F0C8}"/>
              </a:ext>
            </a:extLst>
          </p:cNvPr>
          <p:cNvSpPr txBox="1"/>
          <p:nvPr/>
        </p:nvSpPr>
        <p:spPr>
          <a:xfrm>
            <a:off x="7778969" y="2365258"/>
            <a:ext cx="36591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buntu" panose="020B0504030602030204" pitchFamily="34" charset="0"/>
                <a:cs typeface="Arial" panose="020B0604020202020204" pitchFamily="34" charset="0"/>
              </a:rPr>
              <a:t>Promover e proteger a saúde da população brasileira, atuando com excelência científica na regulação dos produtos, </a:t>
            </a:r>
            <a:r>
              <a:rPr lang="pt-B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buntu" panose="020B0504030602030204" pitchFamily="34" charset="0"/>
                <a:cs typeface="Arial" panose="020B0604020202020204" pitchFamily="34" charset="0"/>
              </a:rPr>
              <a:t>serviços</a:t>
            </a:r>
            <a:r>
              <a:rPr lang="pt-B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buntu" panose="020B0504030602030204" pitchFamily="34" charset="0"/>
                <a:cs typeface="Arial" panose="020B0604020202020204" pitchFamily="34" charset="0"/>
              </a:rPr>
              <a:t> e ambientes sujeitos à vigilância sanitária, fomentando o acesso, </a:t>
            </a:r>
            <a:r>
              <a:rPr lang="pt-BR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buntu" panose="020B0504030602030204" pitchFamily="34" charset="0"/>
                <a:cs typeface="Arial" panose="020B0604020202020204" pitchFamily="34" charset="0"/>
              </a:rPr>
              <a:t>reduzindo riscos </a:t>
            </a:r>
            <a:r>
              <a:rPr lang="pt-B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buntu" panose="020B0504030602030204" pitchFamily="34" charset="0"/>
                <a:cs typeface="Arial" panose="020B0604020202020204" pitchFamily="34" charset="0"/>
              </a:rPr>
              <a:t>e apoiando o desenvolvimento do país em ação integrada ao Sistema Único de Saúde.</a:t>
            </a:r>
          </a:p>
        </p:txBody>
      </p:sp>
      <p:pic>
        <p:nvPicPr>
          <p:cNvPr id="13" name="Imagem 12" descr="Brinquedo de lego">
            <a:extLst>
              <a:ext uri="{FF2B5EF4-FFF2-40B4-BE49-F238E27FC236}">
                <a16:creationId xmlns:a16="http://schemas.microsoft.com/office/drawing/2014/main" id="{8D70FCE8-1E04-7320-18A0-E0B86C4FEA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4" y="1172701"/>
            <a:ext cx="5554286" cy="55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3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5760A-25A3-2669-933D-8FEFFCBD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BE1B9547-0B35-4A1A-DE32-46189FE934A9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D68A1991-B339-2E9E-473D-73BF4E847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  <a:noFill/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20A2786-D858-6D23-CDE5-F9479BDF0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CD03290C-D2FA-D84C-FC3D-2F07087A54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B128634-4D4F-4FB8-38BA-22515223C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E2F830A-4C18-FD68-CBF7-6103485722C5}"/>
              </a:ext>
            </a:extLst>
          </p:cNvPr>
          <p:cNvSpPr txBox="1"/>
          <p:nvPr/>
        </p:nvSpPr>
        <p:spPr>
          <a:xfrm>
            <a:off x="7538171" y="2883102"/>
            <a:ext cx="34893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b="1"/>
            </a:lvl1pPr>
          </a:lstStyle>
          <a:p>
            <a:r>
              <a:rPr lang="pt-BR" sz="1400" b="0" dirty="0">
                <a:latin typeface="Ubuntu" panose="020B0504030602030204" pitchFamily="34" charset="0"/>
              </a:rPr>
              <a:t>Princípio da descentralização político-administrativa (art. 7º da Lei nº. 8080, de 19 de setembro de 1990).</a:t>
            </a:r>
          </a:p>
          <a:p>
            <a:endParaRPr lang="pt-BR" sz="1400" b="0" dirty="0">
              <a:latin typeface="Ubuntu" panose="020B0504030602030204" pitchFamily="34" charset="0"/>
            </a:endParaRPr>
          </a:p>
          <a:p>
            <a:r>
              <a:rPr lang="pt-BR" sz="1400" b="0" dirty="0">
                <a:latin typeface="Ubuntu" panose="020B0504030602030204" pitchFamily="34" charset="0"/>
              </a:rPr>
              <a:t>Sistema Nacional de Vigilância Sanitária (SNVS): Lei n. 9782, de 26 de janeiro de 1999.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5EE28E6-820B-D768-2068-72582619F981}"/>
              </a:ext>
            </a:extLst>
          </p:cNvPr>
          <p:cNvSpPr>
            <a:spLocks noGrp="1"/>
          </p:cNvSpPr>
          <p:nvPr/>
        </p:nvSpPr>
        <p:spPr>
          <a:xfrm>
            <a:off x="1482813" y="439843"/>
            <a:ext cx="7679847" cy="645693"/>
          </a:xfrm>
          <a:prstGeom prst="rect">
            <a:avLst/>
          </a:prstGeom>
          <a:noFill/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</a:rPr>
              <a:t>Sistema Nacional de Vigilância Sanitária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 panose="020B0504030602030204" pitchFamily="34" charset="0"/>
            </a:endParaRPr>
          </a:p>
        </p:txBody>
      </p:sp>
      <p:pic>
        <p:nvPicPr>
          <p:cNvPr id="3" name="Imagem 2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F916EE25-3788-C016-1CD8-936DD674F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31" y="1541357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6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8A1CC-F17F-A053-4400-4C143E401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CD86E4E2-A7BD-3E75-F996-8837A7DDB915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4ADFC2C3-D33A-2089-59DF-F05673E7D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DE3EF4-EDEF-DCC6-E1DA-8B04455AF08E}"/>
              </a:ext>
            </a:extLst>
          </p:cNvPr>
          <p:cNvSpPr txBox="1"/>
          <p:nvPr/>
        </p:nvSpPr>
        <p:spPr>
          <a:xfrm>
            <a:off x="1592268" y="410345"/>
            <a:ext cx="860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Serviços de Interesse para a Saúde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4492BC1-55EF-883A-482E-62945DC6E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D17116C5-C907-F693-64DC-7808EFFB39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C7D4DB-2D93-6458-E2CE-A874E8175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C99CF7D-C6EE-B63B-4C3C-41CC49D0C131}"/>
              </a:ext>
            </a:extLst>
          </p:cNvPr>
          <p:cNvSpPr txBox="1"/>
          <p:nvPr/>
        </p:nvSpPr>
        <p:spPr>
          <a:xfrm>
            <a:off x="8493550" y="2501229"/>
            <a:ext cx="3227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pt-BR" sz="1200" dirty="0"/>
              <a:t>São </a:t>
            </a:r>
            <a:r>
              <a:rPr lang="pt-BR" sz="1200" i="1" dirty="0"/>
              <a:t>atividades </a:t>
            </a:r>
            <a:r>
              <a:rPr lang="pt-BR" sz="1200" dirty="0"/>
              <a:t>que em função dos </a:t>
            </a:r>
            <a:r>
              <a:rPr lang="pt-BR" sz="1200" i="1" dirty="0"/>
              <a:t>riscos associados</a:t>
            </a:r>
            <a:r>
              <a:rPr lang="pt-BR" sz="1200" dirty="0"/>
              <a:t> ou da </a:t>
            </a:r>
            <a:r>
              <a:rPr lang="pt-BR" sz="1200" i="1" dirty="0"/>
              <a:t>vulnerabilidade do público atendido</a:t>
            </a:r>
            <a:r>
              <a:rPr lang="pt-BR" sz="1200" dirty="0"/>
              <a:t>, podem provocar </a:t>
            </a:r>
            <a:r>
              <a:rPr lang="pt-BR" sz="1200" i="1" dirty="0"/>
              <a:t>danos ou agravos à saúde</a:t>
            </a:r>
            <a:r>
              <a:rPr lang="pt-BR" sz="1200" dirty="0"/>
              <a:t> do cidadão, seja direta ou indiretamente. Serviços de Embelezamento, Tatuagem, Estabelecimentos de Educação Infantil, ILPI, Comunidades Terapêuticas, Hotelaria, Práticas Integrativas e Complementares (PICs) são exemplos desses serviços.</a:t>
            </a:r>
          </a:p>
        </p:txBody>
      </p:sp>
      <p:pic>
        <p:nvPicPr>
          <p:cNvPr id="5" name="Imagem 4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C8C52023-84AA-2B86-CC49-1D44CA845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68" y="1254303"/>
            <a:ext cx="5852977" cy="551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2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0C54A-5C59-D536-FCFE-0E30B99FD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10ACBB71-B1DD-20AE-0B32-1BCF31BD9870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507A15D-78DB-5F2A-EF77-D5B871668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233CCB-62C2-B669-6521-8B22F5206718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Ubuntu" panose="020B0504030602030204" pitchFamily="34" charset="0"/>
              </a:rPr>
              <a:t>Instituições de Longa Permanência para Idosos e Vigilância Sanitária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BDB1375-5D33-FAA8-D257-F2949569F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CEAA47FC-15CA-ADF8-7D15-B41CA1799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9B827FB-3DC7-E014-F168-578622588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4A5DB1F-ED56-B197-B175-1F52758B03BA}"/>
              </a:ext>
            </a:extLst>
          </p:cNvPr>
          <p:cNvSpPr txBox="1"/>
          <p:nvPr/>
        </p:nvSpPr>
        <p:spPr>
          <a:xfrm>
            <a:off x="812237" y="1595358"/>
            <a:ext cx="1016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Instituições de Longa Permanência para Idosos (ILPI)</a:t>
            </a:r>
            <a:r>
              <a:rPr lang="pt-BR" dirty="0"/>
              <a:t>: instituições governamentais ou não governamentais, de caráter residencial, destinada a </a:t>
            </a:r>
            <a:r>
              <a:rPr lang="pt-BR" b="1" dirty="0"/>
              <a:t>domicilio coletivo </a:t>
            </a:r>
            <a:r>
              <a:rPr lang="pt-BR" dirty="0"/>
              <a:t>de </a:t>
            </a:r>
            <a:r>
              <a:rPr lang="pt-BR" b="1" dirty="0"/>
              <a:t>pessoas com idade igual ou superior a 60 </a:t>
            </a:r>
            <a:r>
              <a:rPr lang="pt-BR" dirty="0"/>
              <a:t>(sessenta) anos, com ou sem suporte familiar, em condição de liberdade e dignidade e cidadania. (RDC n. 502 de 2021)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9ADEAEA-6AE8-4810-BE28-E0736FF539DA}"/>
              </a:ext>
            </a:extLst>
          </p:cNvPr>
          <p:cNvSpPr/>
          <p:nvPr/>
        </p:nvSpPr>
        <p:spPr>
          <a:xfrm>
            <a:off x="390902" y="3997861"/>
            <a:ext cx="2861187" cy="1223589"/>
          </a:xfrm>
          <a:prstGeom prst="ellipse">
            <a:avLst/>
          </a:prstGeom>
          <a:solidFill>
            <a:srgbClr val="DB91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pessoa idosa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15762E6-111B-FA69-EDDF-B66B183031B9}"/>
              </a:ext>
            </a:extLst>
          </p:cNvPr>
          <p:cNvSpPr/>
          <p:nvPr/>
        </p:nvSpPr>
        <p:spPr>
          <a:xfrm>
            <a:off x="3626724" y="3081646"/>
            <a:ext cx="3266464" cy="165236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Perfil de saúde: variável e em evolução (variantes históricos, sociais, econômicos)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89F8D8D-4B2F-2085-120A-BADB0FFC6F1C}"/>
              </a:ext>
            </a:extLst>
          </p:cNvPr>
          <p:cNvSpPr/>
          <p:nvPr/>
        </p:nvSpPr>
        <p:spPr>
          <a:xfrm>
            <a:off x="3825522" y="5128144"/>
            <a:ext cx="3067666" cy="13975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Possíveis limitações em  suas atividades diárias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1384BDD-960D-B947-A87E-69406089A058}"/>
              </a:ext>
            </a:extLst>
          </p:cNvPr>
          <p:cNvSpPr/>
          <p:nvPr/>
        </p:nvSpPr>
        <p:spPr>
          <a:xfrm>
            <a:off x="7159200" y="4184161"/>
            <a:ext cx="2735710" cy="12003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Residência</a:t>
            </a:r>
            <a:r>
              <a:rPr lang="pt-BR" dirty="0"/>
              <a:t> </a:t>
            </a:r>
            <a:r>
              <a:rPr lang="pt-BR" dirty="0">
                <a:solidFill>
                  <a:schemeClr val="tx1"/>
                </a:solidFill>
              </a:rPr>
              <a:t>coletiva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9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98782-D657-5259-9F49-490023612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C1878A37-E2E5-3EA7-D65B-F59421F34B51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7B866FD5-8C78-4CFC-86D4-E9FDABA97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22036"/>
            <a:ext cx="12192000" cy="134166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77E82DB-17B7-F38D-135F-C7E60E85E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7A7756D-0387-E83C-C4C4-6DF8EDE48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394D04-1E36-555E-97A2-76903E67D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CBD600-91BA-A99F-CE7A-AF8715030B2C}"/>
              </a:ext>
            </a:extLst>
          </p:cNvPr>
          <p:cNvSpPr txBox="1">
            <a:spLocks/>
          </p:cNvSpPr>
          <p:nvPr/>
        </p:nvSpPr>
        <p:spPr>
          <a:xfrm>
            <a:off x="1727022" y="301790"/>
            <a:ext cx="5746798" cy="69401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Desenho Lógico de Responsabilidades  - ILPI</a:t>
            </a:r>
            <a:endParaRPr kumimoji="0" lang="pt-BR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8A2F1E0-6868-BD97-8CA2-D5E7B69F37D4}"/>
              </a:ext>
            </a:extLst>
          </p:cNvPr>
          <p:cNvSpPr txBox="1"/>
          <p:nvPr/>
        </p:nvSpPr>
        <p:spPr>
          <a:xfrm>
            <a:off x="1118511" y="1805354"/>
            <a:ext cx="95825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 fontAlgn="base"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buntu" panose="020B050403060203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Desenho lógico: mostra como algo funciona ou se conecta. representa relações, funções e interações dos componentes de uma sistema, processo ou estrutura. É muito usado em fases iniciais de projetos, como parte do planejamento ou modelagem conceitual na tecnologia de sistemas.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6C6440-CB7C-1469-6CB6-15F2096A041E}"/>
              </a:ext>
            </a:extLst>
          </p:cNvPr>
          <p:cNvSpPr txBox="1"/>
          <p:nvPr/>
        </p:nvSpPr>
        <p:spPr>
          <a:xfrm>
            <a:off x="1006545" y="5410225"/>
            <a:ext cx="9582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 fontAlgn="base"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buntu" panose="020B0504030602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dirty="0"/>
              <a:t>Desenho Lógico de Responsabilidades </a:t>
            </a:r>
            <a:r>
              <a:rPr lang="pt-BR" dirty="0">
                <a:sym typeface="Wingdings" panose="05000000000000000000" pitchFamily="2" charset="2"/>
              </a:rPr>
              <a:t> Apoio ao Plano de Ação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4B74AC-E005-9A39-1C84-7D8CF7055852}"/>
              </a:ext>
            </a:extLst>
          </p:cNvPr>
          <p:cNvSpPr txBox="1"/>
          <p:nvPr/>
        </p:nvSpPr>
        <p:spPr>
          <a:xfrm>
            <a:off x="1118511" y="3650338"/>
            <a:ext cx="95825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 fontAlgn="base">
              <a:defRPr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buntu" panose="020B050403060203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Serviços prestado a população: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Ações ou atores atuando em diferentes pontos do serviço</a:t>
            </a:r>
          </a:p>
          <a:p>
            <a:pPr marL="285750" indent="-285750">
              <a:buFontTx/>
              <a:buChar char="-"/>
            </a:pPr>
            <a:r>
              <a:rPr lang="pt-BR" dirty="0"/>
              <a:t>Responsabilidade compartilhada</a:t>
            </a:r>
          </a:p>
        </p:txBody>
      </p:sp>
    </p:spTree>
    <p:extLst>
      <p:ext uri="{BB962C8B-B14F-4D97-AF65-F5344CB8AC3E}">
        <p14:creationId xmlns:p14="http://schemas.microsoft.com/office/powerpoint/2010/main" val="360087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FDD6F-0EA3-4310-7DFA-AC4A04A68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E035B88E-731C-66FD-DF26-7B98D23F5EC4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7209A4AE-6913-DC06-E1C4-D75DDB0B6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37E53F-1FBD-8EC9-9E42-26CA61CE2DE1}"/>
              </a:ext>
            </a:extLst>
          </p:cNvPr>
          <p:cNvSpPr txBox="1"/>
          <p:nvPr/>
        </p:nvSpPr>
        <p:spPr>
          <a:xfrm>
            <a:off x="1592268" y="410345"/>
            <a:ext cx="860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Ubuntu" panose="020B0504030602030204" pitchFamily="34" charset="0"/>
              </a:rPr>
              <a:t>ATORES – POLÍTICA NACIONAL DA PESSOA IDOSA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4A48612-1D32-B40C-78AD-F784193F7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C68A3D1E-6581-72EB-5520-90848EB67E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2B231EA-C6AE-3AE0-FF79-B488E557F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C43B7FF-E956-9296-D93F-48D64D6F89BD}"/>
              </a:ext>
            </a:extLst>
          </p:cNvPr>
          <p:cNvSpPr txBox="1"/>
          <p:nvPr/>
        </p:nvSpPr>
        <p:spPr>
          <a:xfrm>
            <a:off x="678914" y="1873137"/>
            <a:ext cx="100221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Ministério do Desenvolvimento e Assistência Social, Família e Combate à Fome (MDS): </a:t>
            </a:r>
            <a:r>
              <a:rPr lang="pt-BR" dirty="0"/>
              <a:t>Política Nacional da Pessoa Idosa (Lei nº 8.842/1994)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/>
              <a:t>Secretaria Nacional de Assistência Social (SNAS)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/>
              <a:t>Departamento de Proteção Social Especial (DPSE)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/>
              <a:t>Coordenação-Geral de Proteção Social de Alta Complexidade (CGPAC)</a:t>
            </a:r>
          </a:p>
          <a:p>
            <a:endParaRPr lang="pt-BR" dirty="0"/>
          </a:p>
          <a:p>
            <a:r>
              <a:rPr lang="pt-BR" b="1" dirty="0"/>
              <a:t>Ministério da Saúde</a:t>
            </a:r>
            <a:r>
              <a:rPr lang="pt-BR" dirty="0"/>
              <a:t>: Política Nacional de Saúde da Pessoa Idosa (PNSPI)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/>
              <a:t>Secretaria de Atenção Primária à Saúde (SAPS)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/>
              <a:t>Departamento de Gestão do Cuidado Integral (DGCI)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/>
              <a:t>Coordenação de Saúde da Pessoa Idosa.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Ministério dos Direitos Humanos e da Cidadania (MDHC)</a:t>
            </a:r>
            <a:r>
              <a:rPr lang="pt-BR" dirty="0"/>
              <a:t>: promoção, defesa e garantia dos direitos humanos da população idosa. Estatuto do Idoso (Lei nº 10.741/2003)</a:t>
            </a:r>
          </a:p>
          <a:p>
            <a:pPr algn="just"/>
            <a:endParaRPr lang="pt-BR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dirty="0"/>
              <a:t>Secretaria Nacional de Promoção e Defesa dos Direitos da Pessoa Idosa (SNDPI)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6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1EE61-D7D5-D18A-CB7C-55566AE0A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A89B5AD9-EF99-E6B3-3103-64D322F8C9F9}"/>
              </a:ext>
            </a:extLst>
          </p:cNvPr>
          <p:cNvSpPr/>
          <p:nvPr/>
        </p:nvSpPr>
        <p:spPr>
          <a:xfrm>
            <a:off x="0" y="-1"/>
            <a:ext cx="12214034" cy="1254304"/>
          </a:xfrm>
          <a:prstGeom prst="rect">
            <a:avLst/>
          </a:prstGeom>
          <a:gradFill flip="none" rotWithShape="1">
            <a:gsLst>
              <a:gs pos="0">
                <a:srgbClr val="008482">
                  <a:shade val="30000"/>
                  <a:satMod val="115000"/>
                </a:srgbClr>
              </a:gs>
              <a:gs pos="50000">
                <a:srgbClr val="008482">
                  <a:shade val="67500"/>
                  <a:satMod val="115000"/>
                </a:srgbClr>
              </a:gs>
              <a:gs pos="100000">
                <a:srgbClr val="008482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75910C19-5E82-E1B6-786B-0CC7F919A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3"/>
          <a:stretch/>
        </p:blipFill>
        <p:spPr>
          <a:xfrm>
            <a:off x="22034" y="-60433"/>
            <a:ext cx="12192000" cy="134166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914D7B-0516-3E45-AA1B-886BFB4B33E5}"/>
              </a:ext>
            </a:extLst>
          </p:cNvPr>
          <p:cNvSpPr txBox="1"/>
          <p:nvPr/>
        </p:nvSpPr>
        <p:spPr>
          <a:xfrm>
            <a:off x="1983382" y="410345"/>
            <a:ext cx="7822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Ubuntu" panose="020B0504030602030204" pitchFamily="34" charset="0"/>
              </a:rPr>
              <a:t>ATORES – CONTROLE E MONITORAMENTO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06891B3-685B-1ECB-9FFB-B7B0E330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16" y="5660218"/>
            <a:ext cx="3069984" cy="490624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55FCB487-4F44-E3EC-7046-49FDE6DCF8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7" b="64351"/>
          <a:stretch/>
        </p:blipFill>
        <p:spPr>
          <a:xfrm rot="5400000">
            <a:off x="-76732" y="21646"/>
            <a:ext cx="1341665" cy="12543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54AD6C4-E85F-9D87-1FB7-AFF0D3D4A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55" y="6324387"/>
            <a:ext cx="2519190" cy="4026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9711E12-E95A-55B3-2BE5-1BA49D3E9087}"/>
              </a:ext>
            </a:extLst>
          </p:cNvPr>
          <p:cNvSpPr txBox="1"/>
          <p:nvPr/>
        </p:nvSpPr>
        <p:spPr>
          <a:xfrm>
            <a:off x="678914" y="1276337"/>
            <a:ext cx="100221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Conselho Nacional dos Direitos da Pessoa Idosa (CNDPI): </a:t>
            </a:r>
            <a:r>
              <a:rPr lang="pt-BR" sz="1400" dirty="0"/>
              <a:t>órgão colegiado que reúne representantes do governo e da sociedade civil para formular, acompanhar e avaliar as políticas para a população idosa.</a:t>
            </a:r>
          </a:p>
          <a:p>
            <a:pPr algn="just"/>
            <a:endParaRPr lang="pt-BR" sz="1400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Secretaria-Executiva (MDHC): estrutura dentro do MDHC, viabiliza a condução dos trabalhos do Conselho.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r>
              <a:rPr lang="pt-BR" sz="1400" b="1" dirty="0"/>
              <a:t>Ministério Público</a:t>
            </a:r>
            <a:r>
              <a:rPr lang="pt-BR" sz="1400" dirty="0"/>
              <a:t>: realiza atividades como fiscalização e monitoramento das instituições, defesa dos direitos (individuais e coletivos), recebimentos de denúncias, dentre outros.</a:t>
            </a:r>
          </a:p>
          <a:p>
            <a:pPr algn="just"/>
            <a:endParaRPr lang="pt-BR" sz="1400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Promotorias de Justiça com atribuição para defesa do Idoso: instância mais direta e atuante na base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Procuradorias-Gerais de Justiça (PGJ)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Conselho Nacional de Procuradores-Gerais dos Ministérios Públicos dos Estados e da União (CNPG): Grupo Nacional dos Direitos Humanos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b="1" dirty="0"/>
              <a:t>Sistema Nacional de Vigilância Sanitária: </a:t>
            </a:r>
            <a:r>
              <a:rPr lang="pt-BR" sz="1400" dirty="0"/>
              <a:t>análise do risco sanitário, inspeção, fiscalização, publicação de normas e diretrizes de boas práticas.</a:t>
            </a:r>
          </a:p>
          <a:p>
            <a:pPr algn="just"/>
            <a:endParaRPr lang="pt-BR" sz="1400" b="1" dirty="0"/>
          </a:p>
          <a:p>
            <a:pPr algn="just"/>
            <a:r>
              <a:rPr lang="pt-BR" sz="1400" dirty="0"/>
              <a:t>Dentro da Anvisa:</a:t>
            </a:r>
          </a:p>
          <a:p>
            <a:pPr algn="just"/>
            <a:endParaRPr lang="pt-BR" sz="1400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Coordenação de Serviços de Interesse para a Saúde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Gerência de Regulamentação e Controle de Sanitário em Serviços de Saúde	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Gerência de Vigilância e Monitoramento em Serviços de Saúde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Gerência-Geral de Medicamentos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Gerência-Geral de Cosméticos e Saneantes</a:t>
            </a: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61628823-BFC9-50FC-53C6-EA42F1D23C29}"/>
              </a:ext>
            </a:extLst>
          </p:cNvPr>
          <p:cNvSpPr/>
          <p:nvPr/>
        </p:nvSpPr>
        <p:spPr>
          <a:xfrm>
            <a:off x="7469863" y="5291659"/>
            <a:ext cx="242596" cy="7371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14C78E-947C-C595-B940-D71705B4E397}"/>
              </a:ext>
            </a:extLst>
          </p:cNvPr>
          <p:cNvSpPr txBox="1"/>
          <p:nvPr/>
        </p:nvSpPr>
        <p:spPr>
          <a:xfrm>
            <a:off x="8163938" y="5418369"/>
            <a:ext cx="253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GERÊNCIA-GERAL DE TECNOLOGIA EM SERVIÇOS DE SAÚDE</a:t>
            </a:r>
          </a:p>
        </p:txBody>
      </p:sp>
    </p:spTree>
    <p:extLst>
      <p:ext uri="{BB962C8B-B14F-4D97-AF65-F5344CB8AC3E}">
        <p14:creationId xmlns:p14="http://schemas.microsoft.com/office/powerpoint/2010/main" val="293261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3BC38A4C6175448AA2392983FA8FBE" ma:contentTypeVersion="15" ma:contentTypeDescription="Crie um novo documento." ma:contentTypeScope="" ma:versionID="a2a20d686d835ff6d02ec0a0eebcb1ca">
  <xsd:schema xmlns:xsd="http://www.w3.org/2001/XMLSchema" xmlns:xs="http://www.w3.org/2001/XMLSchema" xmlns:p="http://schemas.microsoft.com/office/2006/metadata/properties" xmlns:ns2="7a861665-d7df-4cc7-b2da-e7c0e5934629" xmlns:ns3="10dc090c-2aa5-4b4b-950f-d899476ba32d" targetNamespace="http://schemas.microsoft.com/office/2006/metadata/properties" ma:root="true" ma:fieldsID="b1e441df9fdd04cadf810f892e1a6554" ns2:_="" ns3:_="">
    <xsd:import namespace="7a861665-d7df-4cc7-b2da-e7c0e5934629"/>
    <xsd:import namespace="10dc090c-2aa5-4b4b-950f-d899476ba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61665-d7df-4cc7-b2da-e7c0e5934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66cf037f-5c90-4cca-86a9-c389e6aaa2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c090c-2aa5-4b4b-950f-d899476ba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08f3ff7-8f33-4da2-afe7-55152e472568}" ma:internalName="TaxCatchAll" ma:showField="CatchAllData" ma:web="10dc090c-2aa5-4b4b-950f-d899476ba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861665-d7df-4cc7-b2da-e7c0e5934629">
      <Terms xmlns="http://schemas.microsoft.com/office/infopath/2007/PartnerControls"/>
    </lcf76f155ced4ddcb4097134ff3c332f>
    <TaxCatchAll xmlns="10dc090c-2aa5-4b4b-950f-d899476ba32d" xsi:nil="true"/>
  </documentManagement>
</p:properties>
</file>

<file path=customXml/itemProps1.xml><?xml version="1.0" encoding="utf-8"?>
<ds:datastoreItem xmlns:ds="http://schemas.openxmlformats.org/officeDocument/2006/customXml" ds:itemID="{FD1836B9-EA7C-4C61-B774-E46B3063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61665-d7df-4cc7-b2da-e7c0e5934629"/>
    <ds:schemaRef ds:uri="10dc090c-2aa5-4b4b-950f-d899476ba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0B6577-23B0-4404-A91B-098DAE2920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A3B9C-288E-4EEE-AE11-FEA71DAC274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10dc090c-2aa5-4b4b-950f-d899476ba32d"/>
    <ds:schemaRef ds:uri="http://schemas.microsoft.com/office/infopath/2007/PartnerControls"/>
    <ds:schemaRef ds:uri="7a861665-d7df-4cc7-b2da-e7c0e5934629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b67af23f-c3f3-4d35-80c7-b7085f5edd81}" enabled="0" method="" siteId="{b67af23f-c3f3-4d35-80c7-b7085f5edd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14038</TotalTime>
  <Words>1092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Times New Roman</vt:lpstr>
      <vt:lpstr>Ubuntu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</dc:creator>
  <cp:lastModifiedBy>Tatiana de Almeida Jube</cp:lastModifiedBy>
  <cp:revision>8</cp:revision>
  <dcterms:created xsi:type="dcterms:W3CDTF">2024-11-13T16:21:45Z</dcterms:created>
  <dcterms:modified xsi:type="dcterms:W3CDTF">2025-06-09T12:54:21Z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0x0101008A3BC38A4C6175448AA2392983FA8FBE</vt:lpwstr>
  </property>
</Properties>
</file>