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384" r:id="rId5"/>
    <p:sldId id="259" r:id="rId6"/>
    <p:sldId id="385" r:id="rId7"/>
    <p:sldId id="386" r:id="rId8"/>
    <p:sldId id="260" r:id="rId9"/>
    <p:sldId id="264" r:id="rId10"/>
    <p:sldId id="396" r:id="rId11"/>
    <p:sldId id="395" r:id="rId12"/>
    <p:sldId id="397" r:id="rId13"/>
    <p:sldId id="398" r:id="rId14"/>
    <p:sldId id="394" r:id="rId15"/>
    <p:sldId id="267" r:id="rId16"/>
    <p:sldId id="271" r:id="rId1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66"/>
    <a:srgbClr val="DB91C8"/>
    <a:srgbClr val="008482"/>
    <a:srgbClr val="FFFFFF"/>
    <a:srgbClr val="191523"/>
    <a:srgbClr val="6A2B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804FD1-2890-4A43-B614-601917CA4126}" v="84" dt="2025-06-09T10:44:32.5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 varScale="1">
        <p:scale>
          <a:sx n="82" d="100"/>
          <a:sy n="82" d="100"/>
        </p:scale>
        <p:origin x="62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tiana de Almeida Jube" userId="bf76497a-28e8-4e28-82af-6766f4265af6" providerId="ADAL" clId="{57804FD1-2890-4A43-B614-601917CA4126}"/>
    <pc:docChg chg="undo custSel addSld delSld modSld sldOrd">
      <pc:chgData name="Tatiana de Almeida Jube" userId="bf76497a-28e8-4e28-82af-6766f4265af6" providerId="ADAL" clId="{57804FD1-2890-4A43-B614-601917CA4126}" dt="2025-06-09T12:54:11.841" v="4479" actId="403"/>
      <pc:docMkLst>
        <pc:docMk/>
      </pc:docMkLst>
      <pc:sldChg chg="modSp mod">
        <pc:chgData name="Tatiana de Almeida Jube" userId="bf76497a-28e8-4e28-82af-6766f4265af6" providerId="ADAL" clId="{57804FD1-2890-4A43-B614-601917CA4126}" dt="2025-06-09T12:51:44.150" v="4461" actId="20577"/>
        <pc:sldMkLst>
          <pc:docMk/>
          <pc:sldMk cId="3806131719" sldId="259"/>
        </pc:sldMkLst>
        <pc:spChg chg="mod">
          <ac:chgData name="Tatiana de Almeida Jube" userId="bf76497a-28e8-4e28-82af-6766f4265af6" providerId="ADAL" clId="{57804FD1-2890-4A43-B614-601917CA4126}" dt="2025-06-09T12:51:44.150" v="4461" actId="20577"/>
          <ac:spMkLst>
            <pc:docMk/>
            <pc:sldMk cId="3806131719" sldId="259"/>
            <ac:spMk id="2" creationId="{7BFD2358-E282-C81D-5670-F1354E807699}"/>
          </ac:spMkLst>
        </pc:spChg>
        <pc:spChg chg="mod">
          <ac:chgData name="Tatiana de Almeida Jube" userId="bf76497a-28e8-4e28-82af-6766f4265af6" providerId="ADAL" clId="{57804FD1-2890-4A43-B614-601917CA4126}" dt="2025-06-05T18:34:15.801" v="5"/>
          <ac:spMkLst>
            <pc:docMk/>
            <pc:sldMk cId="3806131719" sldId="259"/>
            <ac:spMk id="11" creationId="{76B6336A-C14E-4B2C-9A7C-505EC7ABF42B}"/>
          </ac:spMkLst>
        </pc:spChg>
      </pc:sldChg>
      <pc:sldChg chg="del">
        <pc:chgData name="Tatiana de Almeida Jube" userId="bf76497a-28e8-4e28-82af-6766f4265af6" providerId="ADAL" clId="{57804FD1-2890-4A43-B614-601917CA4126}" dt="2025-06-05T18:37:25.988" v="15" actId="47"/>
        <pc:sldMkLst>
          <pc:docMk/>
          <pc:sldMk cId="2697518966" sldId="261"/>
        </pc:sldMkLst>
      </pc:sldChg>
      <pc:sldChg chg="del">
        <pc:chgData name="Tatiana de Almeida Jube" userId="bf76497a-28e8-4e28-82af-6766f4265af6" providerId="ADAL" clId="{57804FD1-2890-4A43-B614-601917CA4126}" dt="2025-06-05T18:37:26.841" v="16" actId="47"/>
        <pc:sldMkLst>
          <pc:docMk/>
          <pc:sldMk cId="1254011452" sldId="262"/>
        </pc:sldMkLst>
      </pc:sldChg>
      <pc:sldChg chg="del">
        <pc:chgData name="Tatiana de Almeida Jube" userId="bf76497a-28e8-4e28-82af-6766f4265af6" providerId="ADAL" clId="{57804FD1-2890-4A43-B614-601917CA4126}" dt="2025-06-05T18:37:27.528" v="17" actId="47"/>
        <pc:sldMkLst>
          <pc:docMk/>
          <pc:sldMk cId="3860280185" sldId="266"/>
        </pc:sldMkLst>
      </pc:sldChg>
      <pc:sldChg chg="modSp mod">
        <pc:chgData name="Tatiana de Almeida Jube" userId="bf76497a-28e8-4e28-82af-6766f4265af6" providerId="ADAL" clId="{57804FD1-2890-4A43-B614-601917CA4126}" dt="2025-06-09T10:16:57.675" v="4061" actId="20577"/>
        <pc:sldMkLst>
          <pc:docMk/>
          <pc:sldMk cId="2020491564" sldId="267"/>
        </pc:sldMkLst>
        <pc:spChg chg="mod">
          <ac:chgData name="Tatiana de Almeida Jube" userId="bf76497a-28e8-4e28-82af-6766f4265af6" providerId="ADAL" clId="{57804FD1-2890-4A43-B614-601917CA4126}" dt="2025-06-09T10:16:57.675" v="4061" actId="20577"/>
          <ac:spMkLst>
            <pc:docMk/>
            <pc:sldMk cId="2020491564" sldId="267"/>
            <ac:spMk id="2" creationId="{3DC73BE6-92C0-9A57-37E4-49FB692C8BFA}"/>
          </ac:spMkLst>
        </pc:spChg>
      </pc:sldChg>
      <pc:sldChg chg="modSp mod">
        <pc:chgData name="Tatiana de Almeida Jube" userId="bf76497a-28e8-4e28-82af-6766f4265af6" providerId="ADAL" clId="{57804FD1-2890-4A43-B614-601917CA4126}" dt="2025-06-09T11:55:00.186" v="4407" actId="20577"/>
        <pc:sldMkLst>
          <pc:docMk/>
          <pc:sldMk cId="2548964780" sldId="384"/>
        </pc:sldMkLst>
        <pc:spChg chg="mod">
          <ac:chgData name="Tatiana de Almeida Jube" userId="bf76497a-28e8-4e28-82af-6766f4265af6" providerId="ADAL" clId="{57804FD1-2890-4A43-B614-601917CA4126}" dt="2025-06-09T11:55:00.186" v="4407" actId="20577"/>
          <ac:spMkLst>
            <pc:docMk/>
            <pc:sldMk cId="2548964780" sldId="384"/>
            <ac:spMk id="7170" creationId="{00000000-0000-0000-0000-000000000000}"/>
          </ac:spMkLst>
        </pc:spChg>
      </pc:sldChg>
      <pc:sldChg chg="ord">
        <pc:chgData name="Tatiana de Almeida Jube" userId="bf76497a-28e8-4e28-82af-6766f4265af6" providerId="ADAL" clId="{57804FD1-2890-4A43-B614-601917CA4126}" dt="2025-06-09T10:22:19.534" v="4137"/>
        <pc:sldMkLst>
          <pc:docMk/>
          <pc:sldMk cId="2227833994" sldId="385"/>
        </pc:sldMkLst>
      </pc:sldChg>
      <pc:sldChg chg="del">
        <pc:chgData name="Tatiana de Almeida Jube" userId="bf76497a-28e8-4e28-82af-6766f4265af6" providerId="ADAL" clId="{57804FD1-2890-4A43-B614-601917CA4126}" dt="2025-06-07T18:36:05.740" v="527" actId="47"/>
        <pc:sldMkLst>
          <pc:docMk/>
          <pc:sldMk cId="3942095934" sldId="387"/>
        </pc:sldMkLst>
      </pc:sldChg>
      <pc:sldChg chg="del">
        <pc:chgData name="Tatiana de Almeida Jube" userId="bf76497a-28e8-4e28-82af-6766f4265af6" providerId="ADAL" clId="{57804FD1-2890-4A43-B614-601917CA4126}" dt="2025-06-07T18:36:06.863" v="528" actId="47"/>
        <pc:sldMkLst>
          <pc:docMk/>
          <pc:sldMk cId="3688986325" sldId="388"/>
        </pc:sldMkLst>
      </pc:sldChg>
      <pc:sldChg chg="del">
        <pc:chgData name="Tatiana de Almeida Jube" userId="bf76497a-28e8-4e28-82af-6766f4265af6" providerId="ADAL" clId="{57804FD1-2890-4A43-B614-601917CA4126}" dt="2025-06-05T18:38:03.870" v="22" actId="47"/>
        <pc:sldMkLst>
          <pc:docMk/>
          <pc:sldMk cId="3900857618" sldId="389"/>
        </pc:sldMkLst>
      </pc:sldChg>
      <pc:sldChg chg="del">
        <pc:chgData name="Tatiana de Almeida Jube" userId="bf76497a-28e8-4e28-82af-6766f4265af6" providerId="ADAL" clId="{57804FD1-2890-4A43-B614-601917CA4126}" dt="2025-06-05T18:36:21.102" v="6" actId="47"/>
        <pc:sldMkLst>
          <pc:docMk/>
          <pc:sldMk cId="1973830036" sldId="390"/>
        </pc:sldMkLst>
      </pc:sldChg>
      <pc:sldChg chg="del">
        <pc:chgData name="Tatiana de Almeida Jube" userId="bf76497a-28e8-4e28-82af-6766f4265af6" providerId="ADAL" clId="{57804FD1-2890-4A43-B614-601917CA4126}" dt="2025-06-05T18:37:30.209" v="21" actId="47"/>
        <pc:sldMkLst>
          <pc:docMk/>
          <pc:sldMk cId="1751908737" sldId="391"/>
        </pc:sldMkLst>
      </pc:sldChg>
      <pc:sldChg chg="addSp delSp modSp del mod ord">
        <pc:chgData name="Tatiana de Almeida Jube" userId="bf76497a-28e8-4e28-82af-6766f4265af6" providerId="ADAL" clId="{57804FD1-2890-4A43-B614-601917CA4126}" dt="2025-06-07T19:32:51.776" v="2316" actId="47"/>
        <pc:sldMkLst>
          <pc:docMk/>
          <pc:sldMk cId="3485887161" sldId="392"/>
        </pc:sldMkLst>
      </pc:sldChg>
      <pc:sldChg chg="addSp delSp modSp del mod">
        <pc:chgData name="Tatiana de Almeida Jube" userId="bf76497a-28e8-4e28-82af-6766f4265af6" providerId="ADAL" clId="{57804FD1-2890-4A43-B614-601917CA4126}" dt="2025-06-07T19:32:54.594" v="2317" actId="47"/>
        <pc:sldMkLst>
          <pc:docMk/>
          <pc:sldMk cId="4128059057" sldId="393"/>
        </pc:sldMkLst>
      </pc:sldChg>
      <pc:sldChg chg="addSp delSp modSp mod">
        <pc:chgData name="Tatiana de Almeida Jube" userId="bf76497a-28e8-4e28-82af-6766f4265af6" providerId="ADAL" clId="{57804FD1-2890-4A43-B614-601917CA4126}" dt="2025-06-09T10:39:52.934" v="4284" actId="20577"/>
        <pc:sldMkLst>
          <pc:docMk/>
          <pc:sldMk cId="212926439" sldId="394"/>
        </pc:sldMkLst>
        <pc:spChg chg="add mod">
          <ac:chgData name="Tatiana de Almeida Jube" userId="bf76497a-28e8-4e28-82af-6766f4265af6" providerId="ADAL" clId="{57804FD1-2890-4A43-B614-601917CA4126}" dt="2025-06-09T10:39:52.934" v="4284" actId="20577"/>
          <ac:spMkLst>
            <pc:docMk/>
            <pc:sldMk cId="212926439" sldId="394"/>
            <ac:spMk id="2" creationId="{AA987E35-656A-598D-59B6-168DC6BFEDFC}"/>
          </ac:spMkLst>
        </pc:spChg>
        <pc:spChg chg="mod">
          <ac:chgData name="Tatiana de Almeida Jube" userId="bf76497a-28e8-4e28-82af-6766f4265af6" providerId="ADAL" clId="{57804FD1-2890-4A43-B614-601917CA4126}" dt="2025-06-05T20:29:43.741" v="355" actId="478"/>
          <ac:spMkLst>
            <pc:docMk/>
            <pc:sldMk cId="212926439" sldId="394"/>
            <ac:spMk id="22" creationId="{C3647514-4001-0EA0-92B1-A45DB2E72F33}"/>
          </ac:spMkLst>
        </pc:spChg>
        <pc:spChg chg="mod">
          <ac:chgData name="Tatiana de Almeida Jube" userId="bf76497a-28e8-4e28-82af-6766f4265af6" providerId="ADAL" clId="{57804FD1-2890-4A43-B614-601917CA4126}" dt="2025-06-07T19:15:38.425" v="1833" actId="1076"/>
          <ac:spMkLst>
            <pc:docMk/>
            <pc:sldMk cId="212926439" sldId="394"/>
            <ac:spMk id="23" creationId="{59255918-990D-F18B-8727-0504251EE10A}"/>
          </ac:spMkLst>
        </pc:spChg>
        <pc:spChg chg="mod">
          <ac:chgData name="Tatiana de Almeida Jube" userId="bf76497a-28e8-4e28-82af-6766f4265af6" providerId="ADAL" clId="{57804FD1-2890-4A43-B614-601917CA4126}" dt="2025-06-07T19:15:25.243" v="1831" actId="122"/>
          <ac:spMkLst>
            <pc:docMk/>
            <pc:sldMk cId="212926439" sldId="394"/>
            <ac:spMk id="24" creationId="{EC06EAB0-D642-D65E-8DC2-F804D35E8D90}"/>
          </ac:spMkLst>
        </pc:spChg>
        <pc:spChg chg="mod">
          <ac:chgData name="Tatiana de Almeida Jube" userId="bf76497a-28e8-4e28-82af-6766f4265af6" providerId="ADAL" clId="{57804FD1-2890-4A43-B614-601917CA4126}" dt="2025-06-07T19:15:12.908" v="1828" actId="122"/>
          <ac:spMkLst>
            <pc:docMk/>
            <pc:sldMk cId="212926439" sldId="394"/>
            <ac:spMk id="25" creationId="{5CEFC3B3-2D1D-F021-6133-ED362359911F}"/>
          </ac:spMkLst>
        </pc:spChg>
        <pc:spChg chg="add mod">
          <ac:chgData name="Tatiana de Almeida Jube" userId="bf76497a-28e8-4e28-82af-6766f4265af6" providerId="ADAL" clId="{57804FD1-2890-4A43-B614-601917CA4126}" dt="2025-06-05T20:29:07.922" v="317" actId="20577"/>
          <ac:spMkLst>
            <pc:docMk/>
            <pc:sldMk cId="212926439" sldId="394"/>
            <ac:spMk id="26" creationId="{573B0D97-5BEC-CDA3-5835-E08D5D335434}"/>
          </ac:spMkLst>
        </pc:spChg>
        <pc:spChg chg="add mod">
          <ac:chgData name="Tatiana de Almeida Jube" userId="bf76497a-28e8-4e28-82af-6766f4265af6" providerId="ADAL" clId="{57804FD1-2890-4A43-B614-601917CA4126}" dt="2025-06-05T20:25:45.218" v="260" actId="1076"/>
          <ac:spMkLst>
            <pc:docMk/>
            <pc:sldMk cId="212926439" sldId="394"/>
            <ac:spMk id="27" creationId="{FAF5579D-DB1D-52D5-ED0F-B0D70F579196}"/>
          </ac:spMkLst>
        </pc:spChg>
        <pc:spChg chg="add mod">
          <ac:chgData name="Tatiana de Almeida Jube" userId="bf76497a-28e8-4e28-82af-6766f4265af6" providerId="ADAL" clId="{57804FD1-2890-4A43-B614-601917CA4126}" dt="2025-06-07T19:15:51.742" v="1835" actId="1076"/>
          <ac:spMkLst>
            <pc:docMk/>
            <pc:sldMk cId="212926439" sldId="394"/>
            <ac:spMk id="28" creationId="{B2A01BE9-C115-3DDD-038C-22BD3563EBB8}"/>
          </ac:spMkLst>
        </pc:spChg>
        <pc:spChg chg="add mod">
          <ac:chgData name="Tatiana de Almeida Jube" userId="bf76497a-28e8-4e28-82af-6766f4265af6" providerId="ADAL" clId="{57804FD1-2890-4A43-B614-601917CA4126}" dt="2025-06-07T19:15:45.432" v="1834" actId="1076"/>
          <ac:spMkLst>
            <pc:docMk/>
            <pc:sldMk cId="212926439" sldId="394"/>
            <ac:spMk id="29" creationId="{3E57FACC-CFD4-95A7-3A4E-81EAFF9586FE}"/>
          </ac:spMkLst>
        </pc:spChg>
        <pc:spChg chg="add mod">
          <ac:chgData name="Tatiana de Almeida Jube" userId="bf76497a-28e8-4e28-82af-6766f4265af6" providerId="ADAL" clId="{57804FD1-2890-4A43-B614-601917CA4126}" dt="2025-06-05T20:28:42.626" v="300" actId="404"/>
          <ac:spMkLst>
            <pc:docMk/>
            <pc:sldMk cId="212926439" sldId="394"/>
            <ac:spMk id="30" creationId="{6A116F31-CED7-7224-B561-B27EE323481F}"/>
          </ac:spMkLst>
        </pc:spChg>
        <pc:spChg chg="add mod">
          <ac:chgData name="Tatiana de Almeida Jube" userId="bf76497a-28e8-4e28-82af-6766f4265af6" providerId="ADAL" clId="{57804FD1-2890-4A43-B614-601917CA4126}" dt="2025-06-05T20:29:51.141" v="356" actId="1076"/>
          <ac:spMkLst>
            <pc:docMk/>
            <pc:sldMk cId="212926439" sldId="394"/>
            <ac:spMk id="31" creationId="{206E695D-D08D-5108-291D-6446ED7C0181}"/>
          </ac:spMkLst>
        </pc:spChg>
        <pc:spChg chg="add mod">
          <ac:chgData name="Tatiana de Almeida Jube" userId="bf76497a-28e8-4e28-82af-6766f4265af6" providerId="ADAL" clId="{57804FD1-2890-4A43-B614-601917CA4126}" dt="2025-06-09T10:38:06.818" v="4266" actId="1076"/>
          <ac:spMkLst>
            <pc:docMk/>
            <pc:sldMk cId="212926439" sldId="394"/>
            <ac:spMk id="32" creationId="{8D3BAE35-E9CC-AEBB-F93A-A13593E175DD}"/>
          </ac:spMkLst>
        </pc:spChg>
        <pc:grpChg chg="add mod">
          <ac:chgData name="Tatiana de Almeida Jube" userId="bf76497a-28e8-4e28-82af-6766f4265af6" providerId="ADAL" clId="{57804FD1-2890-4A43-B614-601917CA4126}" dt="2025-06-05T20:29:43.741" v="355" actId="478"/>
          <ac:grpSpMkLst>
            <pc:docMk/>
            <pc:sldMk cId="212926439" sldId="394"/>
            <ac:grpSpMk id="15" creationId="{AA3D3465-9FC3-C3B9-E1D5-089E00E9DA32}"/>
          </ac:grpSpMkLst>
        </pc:grpChg>
        <pc:picChg chg="mod">
          <ac:chgData name="Tatiana de Almeida Jube" userId="bf76497a-28e8-4e28-82af-6766f4265af6" providerId="ADAL" clId="{57804FD1-2890-4A43-B614-601917CA4126}" dt="2025-06-05T20:16:28.843" v="163" actId="1076"/>
          <ac:picMkLst>
            <pc:docMk/>
            <pc:sldMk cId="212926439" sldId="394"/>
            <ac:picMk id="38" creationId="{FB8AFE3F-F356-63A9-9CFF-0AE5F5237350}"/>
          </ac:picMkLst>
        </pc:picChg>
      </pc:sldChg>
      <pc:sldChg chg="addSp delSp modSp mod ord">
        <pc:chgData name="Tatiana de Almeida Jube" userId="bf76497a-28e8-4e28-82af-6766f4265af6" providerId="ADAL" clId="{57804FD1-2890-4A43-B614-601917CA4126}" dt="2025-06-09T10:44:33.624" v="4295" actId="20577"/>
        <pc:sldMkLst>
          <pc:docMk/>
          <pc:sldMk cId="403465109" sldId="395"/>
        </pc:sldMkLst>
        <pc:spChg chg="add mod">
          <ac:chgData name="Tatiana de Almeida Jube" userId="bf76497a-28e8-4e28-82af-6766f4265af6" providerId="ADAL" clId="{57804FD1-2890-4A43-B614-601917CA4126}" dt="2025-06-09T10:44:33.624" v="4295" actId="20577"/>
          <ac:spMkLst>
            <pc:docMk/>
            <pc:sldMk cId="403465109" sldId="395"/>
            <ac:spMk id="2" creationId="{9C43B7FF-E956-9296-D93F-48D64D6F89BD}"/>
          </ac:spMkLst>
        </pc:spChg>
        <pc:spChg chg="mod">
          <ac:chgData name="Tatiana de Almeida Jube" userId="bf76497a-28e8-4e28-82af-6766f4265af6" providerId="ADAL" clId="{57804FD1-2890-4A43-B614-601917CA4126}" dt="2025-06-07T19:16:28.497" v="1904" actId="20577"/>
          <ac:spMkLst>
            <pc:docMk/>
            <pc:sldMk cId="403465109" sldId="395"/>
            <ac:spMk id="11" creationId="{B637E53F-1FBD-8EC9-9E42-26CA61CE2DE1}"/>
          </ac:spMkLst>
        </pc:spChg>
      </pc:sldChg>
      <pc:sldChg chg="add del">
        <pc:chgData name="Tatiana de Almeida Jube" userId="bf76497a-28e8-4e28-82af-6766f4265af6" providerId="ADAL" clId="{57804FD1-2890-4A43-B614-601917CA4126}" dt="2025-06-05T20:16:55.151" v="167" actId="2890"/>
        <pc:sldMkLst>
          <pc:docMk/>
          <pc:sldMk cId="1603602335" sldId="396"/>
        </pc:sldMkLst>
      </pc:sldChg>
      <pc:sldChg chg="addSp modSp add mod ord">
        <pc:chgData name="Tatiana de Almeida Jube" userId="bf76497a-28e8-4e28-82af-6766f4265af6" providerId="ADAL" clId="{57804FD1-2890-4A43-B614-601917CA4126}" dt="2025-06-09T12:53:53.566" v="4478" actId="1076"/>
        <pc:sldMkLst>
          <pc:docMk/>
          <pc:sldMk cId="3600871546" sldId="396"/>
        </pc:sldMkLst>
        <pc:spChg chg="mod">
          <ac:chgData name="Tatiana de Almeida Jube" userId="bf76497a-28e8-4e28-82af-6766f4265af6" providerId="ADAL" clId="{57804FD1-2890-4A43-B614-601917CA4126}" dt="2025-06-07T18:38:19.908" v="662" actId="20577"/>
          <ac:spMkLst>
            <pc:docMk/>
            <pc:sldMk cId="3600871546" sldId="396"/>
            <ac:spMk id="2" creationId="{C5CBD600-91BA-A99F-CE7A-AF8715030B2C}"/>
          </ac:spMkLst>
        </pc:spChg>
        <pc:spChg chg="add mod">
          <ac:chgData name="Tatiana de Almeida Jube" userId="bf76497a-28e8-4e28-82af-6766f4265af6" providerId="ADAL" clId="{57804FD1-2890-4A43-B614-601917CA4126}" dt="2025-06-09T12:53:53.566" v="4478" actId="1076"/>
          <ac:spMkLst>
            <pc:docMk/>
            <pc:sldMk cId="3600871546" sldId="396"/>
            <ac:spMk id="3" creationId="{48A2F1E0-6868-BD97-8CA2-D5E7B69F37D4}"/>
          </ac:spMkLst>
        </pc:spChg>
        <pc:spChg chg="add mod">
          <ac:chgData name="Tatiana de Almeida Jube" userId="bf76497a-28e8-4e28-82af-6766f4265af6" providerId="ADAL" clId="{57804FD1-2890-4A43-B614-601917CA4126}" dt="2025-06-07T18:44:49.092" v="1256" actId="1076"/>
          <ac:spMkLst>
            <pc:docMk/>
            <pc:sldMk cId="3600871546" sldId="396"/>
            <ac:spMk id="4" creationId="{086C6440-CB7C-1469-6CB6-15F2096A041E}"/>
          </ac:spMkLst>
        </pc:spChg>
        <pc:spChg chg="add mod">
          <ac:chgData name="Tatiana de Almeida Jube" userId="bf76497a-28e8-4e28-82af-6766f4265af6" providerId="ADAL" clId="{57804FD1-2890-4A43-B614-601917CA4126}" dt="2025-06-07T18:48:07.117" v="1313" actId="20577"/>
          <ac:spMkLst>
            <pc:docMk/>
            <pc:sldMk cId="3600871546" sldId="396"/>
            <ac:spMk id="5" creationId="{AB4B74AC-E005-9A39-1C84-7D8CF7055852}"/>
          </ac:spMkLst>
        </pc:spChg>
        <pc:picChg chg="mod">
          <ac:chgData name="Tatiana de Almeida Jube" userId="bf76497a-28e8-4e28-82af-6766f4265af6" providerId="ADAL" clId="{57804FD1-2890-4A43-B614-601917CA4126}" dt="2025-06-05T20:17:47.120" v="176" actId="1076"/>
          <ac:picMkLst>
            <pc:docMk/>
            <pc:sldMk cId="3600871546" sldId="396"/>
            <ac:picMk id="38" creationId="{7B866FD5-8C78-4CFC-86D4-E9FDABA97730}"/>
          </ac:picMkLst>
        </pc:picChg>
      </pc:sldChg>
      <pc:sldChg chg="addSp modSp add mod ord">
        <pc:chgData name="Tatiana de Almeida Jube" userId="bf76497a-28e8-4e28-82af-6766f4265af6" providerId="ADAL" clId="{57804FD1-2890-4A43-B614-601917CA4126}" dt="2025-06-09T12:32:15.186" v="4433" actId="20577"/>
        <pc:sldMkLst>
          <pc:docMk/>
          <pc:sldMk cId="293261736" sldId="397"/>
        </pc:sldMkLst>
        <pc:spChg chg="mod">
          <ac:chgData name="Tatiana de Almeida Jube" userId="bf76497a-28e8-4e28-82af-6766f4265af6" providerId="ADAL" clId="{57804FD1-2890-4A43-B614-601917CA4126}" dt="2025-06-09T12:32:15.186" v="4433" actId="20577"/>
          <ac:spMkLst>
            <pc:docMk/>
            <pc:sldMk cId="293261736" sldId="397"/>
            <ac:spMk id="2" creationId="{F9711E12-E95A-55B3-2BE5-1BA49D3E9087}"/>
          </ac:spMkLst>
        </pc:spChg>
        <pc:spChg chg="add mod">
          <ac:chgData name="Tatiana de Almeida Jube" userId="bf76497a-28e8-4e28-82af-6766f4265af6" providerId="ADAL" clId="{57804FD1-2890-4A43-B614-601917CA4126}" dt="2025-06-09T10:50:23.126" v="4351" actId="1076"/>
          <ac:spMkLst>
            <pc:docMk/>
            <pc:sldMk cId="293261736" sldId="397"/>
            <ac:spMk id="3" creationId="{61628823-BFC9-50FC-53C6-EA42F1D23C29}"/>
          </ac:spMkLst>
        </pc:spChg>
        <pc:spChg chg="add mod">
          <ac:chgData name="Tatiana de Almeida Jube" userId="bf76497a-28e8-4e28-82af-6766f4265af6" providerId="ADAL" clId="{57804FD1-2890-4A43-B614-601917CA4126}" dt="2025-06-09T10:50:28.246" v="4352" actId="1076"/>
          <ac:spMkLst>
            <pc:docMk/>
            <pc:sldMk cId="293261736" sldId="397"/>
            <ac:spMk id="4" creationId="{5514C78E-947C-C595-B940-D71705B4E397}"/>
          </ac:spMkLst>
        </pc:spChg>
        <pc:spChg chg="mod">
          <ac:chgData name="Tatiana de Almeida Jube" userId="bf76497a-28e8-4e28-82af-6766f4265af6" providerId="ADAL" clId="{57804FD1-2890-4A43-B614-601917CA4126}" dt="2025-06-07T19:19:04.993" v="2016" actId="20577"/>
          <ac:spMkLst>
            <pc:docMk/>
            <pc:sldMk cId="293261736" sldId="397"/>
            <ac:spMk id="11" creationId="{DF914D7B-0516-3E45-AA1B-886BFB4B33E5}"/>
          </ac:spMkLst>
        </pc:spChg>
      </pc:sldChg>
      <pc:sldChg chg="new del">
        <pc:chgData name="Tatiana de Almeida Jube" userId="bf76497a-28e8-4e28-82af-6766f4265af6" providerId="ADAL" clId="{57804FD1-2890-4A43-B614-601917CA4126}" dt="2025-06-05T20:27:24.584" v="281" actId="680"/>
        <pc:sldMkLst>
          <pc:docMk/>
          <pc:sldMk cId="1352663914" sldId="397"/>
        </pc:sldMkLst>
      </pc:sldChg>
      <pc:sldChg chg="del">
        <pc:chgData name="Tatiana de Almeida Jube" userId="bf76497a-28e8-4e28-82af-6766f4265af6" providerId="ADAL" clId="{57804FD1-2890-4A43-B614-601917CA4126}" dt="2025-06-05T18:37:28.053" v="18" actId="47"/>
        <pc:sldMkLst>
          <pc:docMk/>
          <pc:sldMk cId="3530426566" sldId="397"/>
        </pc:sldMkLst>
      </pc:sldChg>
      <pc:sldChg chg="delSp modSp add mod ord">
        <pc:chgData name="Tatiana de Almeida Jube" userId="bf76497a-28e8-4e28-82af-6766f4265af6" providerId="ADAL" clId="{57804FD1-2890-4A43-B614-601917CA4126}" dt="2025-06-09T12:54:11.841" v="4479" actId="403"/>
        <pc:sldMkLst>
          <pc:docMk/>
          <pc:sldMk cId="2215529513" sldId="398"/>
        </pc:sldMkLst>
        <pc:spChg chg="mod">
          <ac:chgData name="Tatiana de Almeida Jube" userId="bf76497a-28e8-4e28-82af-6766f4265af6" providerId="ADAL" clId="{57804FD1-2890-4A43-B614-601917CA4126}" dt="2025-06-09T12:54:11.841" v="4479" actId="403"/>
          <ac:spMkLst>
            <pc:docMk/>
            <pc:sldMk cId="2215529513" sldId="398"/>
            <ac:spMk id="2" creationId="{2574E68E-AE7C-D109-20D1-FA9A93FAFBCF}"/>
          </ac:spMkLst>
        </pc:spChg>
        <pc:spChg chg="mod">
          <ac:chgData name="Tatiana de Almeida Jube" userId="bf76497a-28e8-4e28-82af-6766f4265af6" providerId="ADAL" clId="{57804FD1-2890-4A43-B614-601917CA4126}" dt="2025-06-07T19:51:43.066" v="3109" actId="20577"/>
          <ac:spMkLst>
            <pc:docMk/>
            <pc:sldMk cId="2215529513" sldId="398"/>
            <ac:spMk id="11" creationId="{7AAD2D25-EBE2-74CB-7284-2F656781F35C}"/>
          </ac:spMkLst>
        </pc:spChg>
      </pc:sldChg>
      <pc:sldChg chg="del">
        <pc:chgData name="Tatiana de Almeida Jube" userId="bf76497a-28e8-4e28-82af-6766f4265af6" providerId="ADAL" clId="{57804FD1-2890-4A43-B614-601917CA4126}" dt="2025-06-05T18:37:28.581" v="19" actId="47"/>
        <pc:sldMkLst>
          <pc:docMk/>
          <pc:sldMk cId="29175097" sldId="399"/>
        </pc:sldMkLst>
      </pc:sldChg>
      <pc:sldChg chg="del">
        <pc:chgData name="Tatiana de Almeida Jube" userId="bf76497a-28e8-4e28-82af-6766f4265af6" providerId="ADAL" clId="{57804FD1-2890-4A43-B614-601917CA4126}" dt="2025-06-05T18:37:29.643" v="20" actId="47"/>
        <pc:sldMkLst>
          <pc:docMk/>
          <pc:sldMk cId="346375486" sldId="400"/>
        </pc:sldMkLst>
      </pc:sldChg>
      <pc:sldChg chg="del">
        <pc:chgData name="Tatiana de Almeida Jube" userId="bf76497a-28e8-4e28-82af-6766f4265af6" providerId="ADAL" clId="{57804FD1-2890-4A43-B614-601917CA4126}" dt="2025-06-05T18:36:23.705" v="7" actId="47"/>
        <pc:sldMkLst>
          <pc:docMk/>
          <pc:sldMk cId="2771013625" sldId="404"/>
        </pc:sldMkLst>
      </pc:sldChg>
      <pc:sldChg chg="del">
        <pc:chgData name="Tatiana de Almeida Jube" userId="bf76497a-28e8-4e28-82af-6766f4265af6" providerId="ADAL" clId="{57804FD1-2890-4A43-B614-601917CA4126}" dt="2025-06-05T18:36:46.748" v="8" actId="47"/>
        <pc:sldMkLst>
          <pc:docMk/>
          <pc:sldMk cId="1627807363" sldId="405"/>
        </pc:sldMkLst>
      </pc:sldChg>
      <pc:sldChg chg="del">
        <pc:chgData name="Tatiana de Almeida Jube" userId="bf76497a-28e8-4e28-82af-6766f4265af6" providerId="ADAL" clId="{57804FD1-2890-4A43-B614-601917CA4126}" dt="2025-06-05T18:36:47.873" v="9" actId="47"/>
        <pc:sldMkLst>
          <pc:docMk/>
          <pc:sldMk cId="4212186070" sldId="406"/>
        </pc:sldMkLst>
      </pc:sldChg>
      <pc:sldChg chg="del">
        <pc:chgData name="Tatiana de Almeida Jube" userId="bf76497a-28e8-4e28-82af-6766f4265af6" providerId="ADAL" clId="{57804FD1-2890-4A43-B614-601917CA4126}" dt="2025-06-05T18:36:48.288" v="10" actId="47"/>
        <pc:sldMkLst>
          <pc:docMk/>
          <pc:sldMk cId="2021022124" sldId="407"/>
        </pc:sldMkLst>
      </pc:sldChg>
      <pc:sldChg chg="del">
        <pc:chgData name="Tatiana de Almeida Jube" userId="bf76497a-28e8-4e28-82af-6766f4265af6" providerId="ADAL" clId="{57804FD1-2890-4A43-B614-601917CA4126}" dt="2025-06-05T18:36:48.713" v="11" actId="47"/>
        <pc:sldMkLst>
          <pc:docMk/>
          <pc:sldMk cId="2117567662" sldId="408"/>
        </pc:sldMkLst>
      </pc:sldChg>
      <pc:sldChg chg="del">
        <pc:chgData name="Tatiana de Almeida Jube" userId="bf76497a-28e8-4e28-82af-6766f4265af6" providerId="ADAL" clId="{57804FD1-2890-4A43-B614-601917CA4126}" dt="2025-06-05T18:36:49.075" v="12" actId="47"/>
        <pc:sldMkLst>
          <pc:docMk/>
          <pc:sldMk cId="547528880" sldId="409"/>
        </pc:sldMkLst>
      </pc:sldChg>
      <pc:sldChg chg="del">
        <pc:chgData name="Tatiana de Almeida Jube" userId="bf76497a-28e8-4e28-82af-6766f4265af6" providerId="ADAL" clId="{57804FD1-2890-4A43-B614-601917CA4126}" dt="2025-06-05T18:36:49.484" v="13" actId="47"/>
        <pc:sldMkLst>
          <pc:docMk/>
          <pc:sldMk cId="3539792469" sldId="410"/>
        </pc:sldMkLst>
      </pc:sldChg>
      <pc:sldChg chg="del">
        <pc:chgData name="Tatiana de Almeida Jube" userId="bf76497a-28e8-4e28-82af-6766f4265af6" providerId="ADAL" clId="{57804FD1-2890-4A43-B614-601917CA4126}" dt="2025-06-05T18:36:50.544" v="14" actId="47"/>
        <pc:sldMkLst>
          <pc:docMk/>
          <pc:sldMk cId="889390518" sldId="411"/>
        </pc:sldMkLst>
      </pc:sldChg>
      <pc:sldChg chg="add del">
        <pc:chgData name="Tatiana de Almeida Jube" userId="bf76497a-28e8-4e28-82af-6766f4265af6" providerId="ADAL" clId="{57804FD1-2890-4A43-B614-601917CA4126}" dt="2025-06-05T20:34:30.598" v="520"/>
        <pc:sldMkLst>
          <pc:docMk/>
          <pc:sldMk cId="3087670185" sldId="149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ABD21C-D26F-44C3-B057-E74BCB82E058}" type="datetimeFigureOut">
              <a:rPr lang="pt-BR" smtClean="0"/>
              <a:t>05/06/2025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5D415C-809D-435B-A532-A263067EEB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9389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DE80D8-1243-4F0E-93B6-9DB837BDC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821959D-8F45-4BD9-A587-2D16325648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BA52222-17AD-46D8-9C51-AAE89D9F4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2E65-41CC-4D50-BE56-981A6BD99F5B}" type="datetimeFigureOut">
              <a:rPr lang="pt-BR" smtClean="0"/>
              <a:t>05/06/2025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FA21AA3-2CD1-4BEB-8C41-D42CF4334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F54E1D0-8BB8-4F18-91E5-1DFE3B4D6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4EC57-CA02-40D8-8D0F-69280B1516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0396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93B40B-BDCB-4BD5-A5D3-7D697F886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5ED6638-2561-4E3F-845C-C8597DCBC8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AF1D228-DEF2-4C29-ADA9-72FB75714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2E65-41CC-4D50-BE56-981A6BD99F5B}" type="datetimeFigureOut">
              <a:rPr lang="pt-BR" smtClean="0"/>
              <a:t>05/06/2025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5E604D9-7951-4356-B82A-B15645F78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3F00D6-D351-4840-A8D7-D2FACEC4F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4EC57-CA02-40D8-8D0F-69280B1516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3800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C17F39F-5A91-47E2-A32C-CB43680D36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3C88BC3-DA13-4BB0-8DD1-FB1E5EA09E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A0D8B37-51F0-48AB-B60A-A50C0D5A9F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2E65-41CC-4D50-BE56-981A6BD99F5B}" type="datetimeFigureOut">
              <a:rPr lang="pt-BR" smtClean="0"/>
              <a:t>05/06/2025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93AFD0A-A9C0-48EC-BC5D-F0932E7D6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25CED04-A431-4332-BD9F-739CC435F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4EC57-CA02-40D8-8D0F-69280B1516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37865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1520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CA4E47-F2D5-4E24-9268-735F8B7DA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04ACE3E-8E01-4F00-BAC1-F3AD9151E7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73B948E-26A6-4365-8057-08E85B2A02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2E65-41CC-4D50-BE56-981A6BD99F5B}" type="datetimeFigureOut">
              <a:rPr lang="pt-BR" smtClean="0"/>
              <a:t>05/06/2025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84EAAD2-0F7B-4E22-9C2D-8D9C57EF6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D4E7044-E50A-48E1-8914-33A8CB80E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4EC57-CA02-40D8-8D0F-69280B1516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8816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78D672-5553-43C3-85A3-5AF61E5C5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918EF76-7B6D-400D-A34F-A27FCF46E5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D08C4D4-2475-4B5C-ABBB-04117B85E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2E65-41CC-4D50-BE56-981A6BD99F5B}" type="datetimeFigureOut">
              <a:rPr lang="pt-BR" smtClean="0"/>
              <a:t>05/06/2025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C0A2532-F6DD-46D1-ADF8-B9E32D796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4566528-3B2C-45B7-AD90-D9A817B4D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4EC57-CA02-40D8-8D0F-69280B1516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0996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DB99C9-0B23-4580-931D-4BD37779D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E85DE44-065F-4E3C-B4A9-E49D581D21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B16DA59-ACE2-4D9A-A413-0C4923680E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0E35878-32A2-465F-AF5C-71C861E0C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2E65-41CC-4D50-BE56-981A6BD99F5B}" type="datetimeFigureOut">
              <a:rPr lang="pt-BR" smtClean="0"/>
              <a:t>05/06/2025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8D65E0C-873F-4D9F-88DC-27E5BC800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5EAA799-7D08-4448-AF3A-31FCA7130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4EC57-CA02-40D8-8D0F-69280B1516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2156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0F6227-2C53-47AF-997F-E150F0215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B322DBF-9FBC-41AF-99D7-8CB16D0131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D73AFE6-86EC-4804-A872-C1F9AD9885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44AF0209-153E-43EF-BFFB-BB59B7A1A8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2F4AB68-D693-4096-8BBF-448EF00FB3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830D8F74-A2DE-4AF3-879C-FAE7C6C1E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2E65-41CC-4D50-BE56-981A6BD99F5B}" type="datetimeFigureOut">
              <a:rPr lang="pt-BR" smtClean="0"/>
              <a:t>05/06/2025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178E595-65F9-41BE-8D34-3B0A61DE2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48983499-CBAF-40C6-B947-0D14A692C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4EC57-CA02-40D8-8D0F-69280B1516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9585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00C1A8-662A-45C4-9E80-5FAC6A109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B30E654-818C-46A7-A252-E0BA1B0815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2E65-41CC-4D50-BE56-981A6BD99F5B}" type="datetimeFigureOut">
              <a:rPr lang="pt-BR" smtClean="0"/>
              <a:t>05/06/2025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D8AD730-E791-4E95-88BA-EE6CA97DA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E1EA0D16-7F1E-420B-88A1-EF494D295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4EC57-CA02-40D8-8D0F-69280B1516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1774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4C1F411E-17F6-44F9-864F-455F8823F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2E65-41CC-4D50-BE56-981A6BD99F5B}" type="datetimeFigureOut">
              <a:rPr lang="pt-BR" smtClean="0"/>
              <a:t>05/06/2025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9EA09DF0-C07E-48EB-B7CA-D3C5BB346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FC4EA67-4DEA-4FCE-88B4-F641D8EE8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4EC57-CA02-40D8-8D0F-69280B1516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0030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4174AF-0E24-439C-9788-DD155D1B7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4E935F8-7F97-496A-8100-19221BF93B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1E8BF6C-5987-492D-80A0-3A25337355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367E893-CBC8-4E35-B015-C1D2B7968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2E65-41CC-4D50-BE56-981A6BD99F5B}" type="datetimeFigureOut">
              <a:rPr lang="pt-BR" smtClean="0"/>
              <a:t>05/06/2025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2C21A6F-26EC-42F4-8FB7-A9F59F38E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121D4EA-21C3-4F8E-97EB-683AA1DB2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4EC57-CA02-40D8-8D0F-69280B1516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3826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13A1DC-5E73-44B4-B5D0-CDFD85546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6F473F9-03DB-48BF-BC58-9612B92644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BFB3A43-F33B-4A41-887B-DE5AE420B9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685D49D-19DC-4F50-8C51-B25CD82B9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2E65-41CC-4D50-BE56-981A6BD99F5B}" type="datetimeFigureOut">
              <a:rPr lang="pt-BR" smtClean="0"/>
              <a:t>05/06/2025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9C5C994-D450-4635-8A0D-3B83878C8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4776424-3571-48EF-9757-DF4A5DC53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4EC57-CA02-40D8-8D0F-69280B1516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0719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5E40D38-40EC-42C4-A24A-DE8E9D44D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5F43003-6353-445A-BE57-EB901878A4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E22CBDE-8895-480B-A532-D8D21A0407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502E65-41CC-4D50-BE56-981A6BD99F5B}" type="datetimeFigureOut">
              <a:rPr lang="pt-BR" smtClean="0"/>
              <a:t>05/06/2025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AC2FD68-E44B-4D3F-A279-930B3FB76F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5ABF1A0-218C-4F8A-8DAD-3FCBAFAC98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E4EC57-CA02-40D8-8D0F-69280B1516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7936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v.br/anvisa/pt-br/assuntos/servicosdesaude/saloes-tatuagens-creches/instituicoes-de-longa-permanencia-para-idosos" TargetMode="External"/><Relationship Id="rId13" Type="http://schemas.openxmlformats.org/officeDocument/2006/relationships/hyperlink" Target="https://www.gov.br/mdh/pt-br" TargetMode="External"/><Relationship Id="rId3" Type="http://schemas.openxmlformats.org/officeDocument/2006/relationships/image" Target="../media/image3.png"/><Relationship Id="rId7" Type="http://schemas.openxmlformats.org/officeDocument/2006/relationships/hyperlink" Target="https://www.gov.br/anvisa/pt-br/assuntos/servicosdesaude/saloes-tatuagens-creches" TargetMode="External"/><Relationship Id="rId12" Type="http://schemas.openxmlformats.org/officeDocument/2006/relationships/hyperlink" Target="https://www.gov.br/mds/pt-br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hyperlink" Target="https://www.gov.br/saude/pt-br" TargetMode="External"/><Relationship Id="rId5" Type="http://schemas.openxmlformats.org/officeDocument/2006/relationships/image" Target="../media/image4.png"/><Relationship Id="rId10" Type="http://schemas.openxmlformats.org/officeDocument/2006/relationships/hyperlink" Target="https://anvisalegis.datalegis.net/action/ActionDatalegis.php?acao=apresentacao&amp;cod_menu=9434&amp;cod_modulo=310" TargetMode="External"/><Relationship Id="rId4" Type="http://schemas.microsoft.com/office/2007/relationships/hdphoto" Target="../media/hdphoto1.wdp"/><Relationship Id="rId9" Type="http://schemas.openxmlformats.org/officeDocument/2006/relationships/hyperlink" Target="https://aprendizagem.anvisa.gov.br/" TargetMode="External"/><Relationship Id="rId14" Type="http://schemas.openxmlformats.org/officeDocument/2006/relationships/hyperlink" Target="https://cnpg.org.br/grupo-nacional-de-direitos-humanos-2/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tângulo 4"/>
          <p:cNvSpPr>
            <a:spLocks noChangeArrowheads="1"/>
          </p:cNvSpPr>
          <p:nvPr/>
        </p:nvSpPr>
        <p:spPr bwMode="auto">
          <a:xfrm>
            <a:off x="3224213" y="2400300"/>
            <a:ext cx="8551862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t-BR" altLang="pt-BR" sz="3200" b="1" dirty="0"/>
              <a:t>Webinar Desenho Lógico de Responsabilidades aplicado a Instituição de Longa Permanência para Pessoas Idosas (ILPI)</a:t>
            </a:r>
            <a:r>
              <a:rPr lang="pt-BR" altLang="pt-BR" sz="2600" b="1" dirty="0"/>
              <a:t>.</a:t>
            </a:r>
          </a:p>
        </p:txBody>
      </p:sp>
      <p:pic>
        <p:nvPicPr>
          <p:cNvPr id="7171" name="Image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74"/>
          <a:stretch/>
        </p:blipFill>
        <p:spPr bwMode="auto">
          <a:xfrm>
            <a:off x="86497" y="2718594"/>
            <a:ext cx="3225639" cy="233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Retângulo 5"/>
          <p:cNvSpPr>
            <a:spLocks noChangeArrowheads="1"/>
          </p:cNvSpPr>
          <p:nvPr/>
        </p:nvSpPr>
        <p:spPr bwMode="auto">
          <a:xfrm>
            <a:off x="7462838" y="5143500"/>
            <a:ext cx="44005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t-BR" altLang="pt-BR" sz="1200" b="1" dirty="0"/>
              <a:t>Coordenação de Serviços de Interesse para a Saúde (CSIPS)</a:t>
            </a:r>
          </a:p>
          <a:p>
            <a:pPr algn="ctr"/>
            <a:r>
              <a:rPr lang="pt-BR" altLang="pt-BR" sz="1200" b="1" dirty="0"/>
              <a:t>Gerência-Geral de Tecnologia em Serviços de Saúde (GGTES)</a:t>
            </a:r>
          </a:p>
        </p:txBody>
      </p:sp>
      <p:sp>
        <p:nvSpPr>
          <p:cNvPr id="7173" name="Retângulo 5"/>
          <p:cNvSpPr>
            <a:spLocks noChangeArrowheads="1"/>
          </p:cNvSpPr>
          <p:nvPr/>
        </p:nvSpPr>
        <p:spPr bwMode="auto">
          <a:xfrm>
            <a:off x="2390115" y="5143500"/>
            <a:ext cx="485523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t-BR" altLang="pt-BR" sz="1200" b="1" dirty="0"/>
              <a:t>Coordenação de Gestão da Transparência e Acesso à Informação - CGTAI</a:t>
            </a:r>
          </a:p>
          <a:p>
            <a:pPr algn="ctr"/>
            <a:r>
              <a:rPr lang="pt-BR" altLang="pt-BR" sz="1200" b="1" dirty="0"/>
              <a:t>Gerência-Geral de Conhecimento, Inovação e Pesquisa - GGCIP</a:t>
            </a:r>
          </a:p>
        </p:txBody>
      </p:sp>
      <p:sp>
        <p:nvSpPr>
          <p:cNvPr id="7174" name="Retângulo 5"/>
          <p:cNvSpPr>
            <a:spLocks noChangeArrowheads="1"/>
          </p:cNvSpPr>
          <p:nvPr/>
        </p:nvSpPr>
        <p:spPr bwMode="auto">
          <a:xfrm>
            <a:off x="5202238" y="4217988"/>
            <a:ext cx="4519612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t-BR" altLang="pt-BR" sz="1200" b="1" dirty="0"/>
              <a:t>Realização:</a:t>
            </a:r>
          </a:p>
        </p:txBody>
      </p:sp>
      <p:sp>
        <p:nvSpPr>
          <p:cNvPr id="7175" name="Retângulo 5"/>
          <p:cNvSpPr>
            <a:spLocks noChangeArrowheads="1"/>
          </p:cNvSpPr>
          <p:nvPr/>
        </p:nvSpPr>
        <p:spPr bwMode="auto">
          <a:xfrm>
            <a:off x="5202238" y="4627109"/>
            <a:ext cx="4521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t-BR" altLang="pt-BR" sz="1200" b="1"/>
              <a:t>Agência Nacional de Vigilância Sanitária</a:t>
            </a:r>
          </a:p>
        </p:txBody>
      </p:sp>
    </p:spTree>
    <p:extLst>
      <p:ext uri="{BB962C8B-B14F-4D97-AF65-F5344CB8AC3E}">
        <p14:creationId xmlns:p14="http://schemas.microsoft.com/office/powerpoint/2010/main" val="25489647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22A91F-59D5-E8B9-DE93-569E29176E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667B218A-9EBB-9A92-5542-E546BF9C82B9}"/>
              </a:ext>
            </a:extLst>
          </p:cNvPr>
          <p:cNvSpPr/>
          <p:nvPr/>
        </p:nvSpPr>
        <p:spPr>
          <a:xfrm>
            <a:off x="0" y="-1"/>
            <a:ext cx="12214034" cy="1254304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C926BC35-C6C3-0DDD-5E3D-F8E87873C6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693"/>
          <a:stretch/>
        </p:blipFill>
        <p:spPr>
          <a:xfrm>
            <a:off x="22034" y="-60433"/>
            <a:ext cx="12192000" cy="1341666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7AAD2D25-EBE2-74CB-7284-2F656781F35C}"/>
              </a:ext>
            </a:extLst>
          </p:cNvPr>
          <p:cNvSpPr txBox="1"/>
          <p:nvPr/>
        </p:nvSpPr>
        <p:spPr>
          <a:xfrm>
            <a:off x="1983382" y="410345"/>
            <a:ext cx="78222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latin typeface="Ubuntu" panose="020B0504030602030204" pitchFamily="34" charset="0"/>
              </a:rPr>
              <a:t>ATORES – ILPI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5165A16D-A6A6-30DB-4739-0664F3E414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016" y="5660218"/>
            <a:ext cx="3069984" cy="490624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4F3CAAFD-F4CB-4C96-52D4-D388EB33814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6732" y="2164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01C00C05-B742-A465-4D3A-9FA099B48C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2574E68E-AE7C-D109-20D1-FA9A93FAFBCF}"/>
              </a:ext>
            </a:extLst>
          </p:cNvPr>
          <p:cNvSpPr txBox="1"/>
          <p:nvPr/>
        </p:nvSpPr>
        <p:spPr>
          <a:xfrm>
            <a:off x="594100" y="1812083"/>
            <a:ext cx="1002213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b="1" dirty="0"/>
              <a:t>Conselho Nacional dos Direitos da Pessoa Idosa (CNDPI): </a:t>
            </a:r>
            <a:r>
              <a:rPr lang="pt-BR" sz="1600" dirty="0"/>
              <a:t>órgão colegiado que reúne representantes do governo e da sociedade civil para formular, acompanhar e avaliar as políticas para a população idosa.</a:t>
            </a:r>
          </a:p>
          <a:p>
            <a:pPr algn="just"/>
            <a:endParaRPr lang="pt-BR" sz="1600" dirty="0"/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pt-BR" sz="1600" dirty="0"/>
              <a:t>Secretaria-Executiva (MDHC): estrutura dentro do MDHC que viabiliza e operaciona  trabalhos do Conselho.</a:t>
            </a:r>
          </a:p>
          <a:p>
            <a:pPr algn="just"/>
            <a:endParaRPr lang="pt-BR" sz="1600" dirty="0"/>
          </a:p>
          <a:p>
            <a:pPr algn="just"/>
            <a:endParaRPr lang="pt-BR" sz="1600" dirty="0"/>
          </a:p>
          <a:p>
            <a:pPr algn="just"/>
            <a:r>
              <a:rPr lang="pt-BR" sz="1600" b="1" dirty="0"/>
              <a:t>Sociedade Civil Organizada</a:t>
            </a:r>
            <a:r>
              <a:rPr lang="pt-BR" sz="1600" dirty="0"/>
              <a:t>: organizações, associações e movimentos que atuam na defesa de interesses específicos, na prestação de serviços sociais ou na fiscalização do poder público, de forma autônoma em relação ao Estado e ao mercado.</a:t>
            </a:r>
          </a:p>
          <a:p>
            <a:pPr algn="just"/>
            <a:endParaRPr lang="pt-BR" sz="1600" dirty="0"/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pt-BR" sz="1600" dirty="0"/>
              <a:t>Organizações voltadas para o Direito da Pessoa Idosa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pt-BR" sz="1600" dirty="0"/>
              <a:t>Conselhos Profissionais</a:t>
            </a:r>
          </a:p>
          <a:p>
            <a:pPr algn="just"/>
            <a:endParaRPr lang="pt-BR" sz="1600" dirty="0"/>
          </a:p>
          <a:p>
            <a:pPr algn="just"/>
            <a:r>
              <a:rPr lang="pt-BR" sz="1600" b="1" dirty="0"/>
              <a:t>ILPI</a:t>
            </a:r>
            <a:r>
              <a:rPr lang="pt-BR" sz="1600" dirty="0"/>
              <a:t>: Responsável Legal, Responsável Técnico, profissionais atuantes, </a:t>
            </a:r>
            <a:r>
              <a:rPr lang="pt-BR" sz="1600" b="1" dirty="0"/>
              <a:t>residentes</a:t>
            </a:r>
          </a:p>
        </p:txBody>
      </p:sp>
    </p:spTree>
    <p:extLst>
      <p:ext uri="{BB962C8B-B14F-4D97-AF65-F5344CB8AC3E}">
        <p14:creationId xmlns:p14="http://schemas.microsoft.com/office/powerpoint/2010/main" val="22155295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DA5CF-5DA1-7385-B47D-A3A808D5C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05E2987A-C60D-FE2C-EA88-AF0272023C27}"/>
              </a:ext>
            </a:extLst>
          </p:cNvPr>
          <p:cNvSpPr/>
          <p:nvPr/>
        </p:nvSpPr>
        <p:spPr>
          <a:xfrm>
            <a:off x="0" y="-1"/>
            <a:ext cx="12214034" cy="1254304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FB8AFE3F-F356-63A9-9CFF-0AE5F523735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693"/>
          <a:stretch/>
        </p:blipFill>
        <p:spPr>
          <a:xfrm>
            <a:off x="22034" y="-60433"/>
            <a:ext cx="12192000" cy="1341666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D4707369-BBEB-89DC-4785-C2F3010E26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016" y="5660218"/>
            <a:ext cx="3069984" cy="490624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D1B05A09-E466-42C0-A578-848C9ACE606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6732" y="2164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AE27F052-1A4D-5942-FDE8-89E0BF5CAD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A987E35-656A-598D-59B6-168DC6BFEDFC}"/>
              </a:ext>
            </a:extLst>
          </p:cNvPr>
          <p:cNvSpPr txBox="1">
            <a:spLocks/>
          </p:cNvSpPr>
          <p:nvPr/>
        </p:nvSpPr>
        <p:spPr>
          <a:xfrm>
            <a:off x="1727022" y="301790"/>
            <a:ext cx="5746798" cy="694013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1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Desenho Lógico</a:t>
            </a:r>
            <a:br>
              <a:rPr kumimoji="0" lang="pt-BR" sz="21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kumimoji="0" lang="pt-BR" sz="21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Atores </a:t>
            </a:r>
            <a:r>
              <a:rPr lang="pt-BR" sz="2100" b="1" kern="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(exemplos)</a:t>
            </a:r>
            <a:endParaRPr kumimoji="0" lang="pt-BR" sz="15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/>
              <a:ea typeface="+mj-ea"/>
              <a:cs typeface="+mj-cs"/>
            </a:endParaRPr>
          </a:p>
        </p:txBody>
      </p: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AA3D3465-9FC3-C3B9-E1D5-089E00E9DA32}"/>
              </a:ext>
            </a:extLst>
          </p:cNvPr>
          <p:cNvGrpSpPr/>
          <p:nvPr/>
        </p:nvGrpSpPr>
        <p:grpSpPr>
          <a:xfrm>
            <a:off x="4065977" y="1703154"/>
            <a:ext cx="3688119" cy="3795950"/>
            <a:chOff x="4889558" y="1136479"/>
            <a:chExt cx="3688119" cy="3795950"/>
          </a:xfrm>
        </p:grpSpPr>
        <p:sp>
          <p:nvSpPr>
            <p:cNvPr id="22" name="_s1033">
              <a:extLst>
                <a:ext uri="{FF2B5EF4-FFF2-40B4-BE49-F238E27FC236}">
                  <a16:creationId xmlns:a16="http://schemas.microsoft.com/office/drawing/2014/main" id="{C3647514-4001-0EA0-92B1-A45DB2E72F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64523" y="2044766"/>
              <a:ext cx="3026544" cy="2887663"/>
            </a:xfrm>
            <a:prstGeom prst="ellipse">
              <a:avLst/>
            </a:prstGeom>
            <a:noFill/>
            <a:ln w="25400" cap="sq">
              <a:solidFill>
                <a:srgbClr val="66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lIns="75895" tIns="37948" rIns="75895" bIns="37948" anchor="ctr"/>
            <a:lstStyle/>
            <a:p>
              <a:pPr eaLnBrk="1" hangingPunct="1"/>
              <a:r>
                <a:rPr lang="pt-BR" altLang="pt-BR" sz="2400" b="1" dirty="0">
                  <a:solidFill>
                    <a:srgbClr val="CC3300"/>
                  </a:solidFill>
                  <a:latin typeface="Arial" panose="020B0604020202020204" pitchFamily="34" charset="0"/>
                </a:rPr>
                <a:t> </a:t>
              </a:r>
            </a:p>
            <a:p>
              <a:pPr algn="ctr" eaLnBrk="1" hangingPunct="1"/>
              <a:r>
                <a:rPr lang="pt-BR" altLang="pt-BR" sz="2400" b="1" dirty="0">
                  <a:solidFill>
                    <a:srgbClr val="CC3300"/>
                  </a:solidFill>
                  <a:latin typeface="Arial" panose="020B0604020202020204" pitchFamily="34" charset="0"/>
                </a:rPr>
                <a:t>ILPI</a:t>
              </a:r>
            </a:p>
            <a:p>
              <a:pPr eaLnBrk="1" hangingPunct="1"/>
              <a:r>
                <a:rPr lang="pt-BR" altLang="pt-BR" sz="2400" b="1" dirty="0">
                  <a:solidFill>
                    <a:srgbClr val="CC3300"/>
                  </a:solidFill>
                  <a:latin typeface="Arial" panose="020B0604020202020204" pitchFamily="34" charset="0"/>
                </a:rPr>
                <a:t> </a:t>
              </a:r>
            </a:p>
          </p:txBody>
        </p:sp>
        <p:sp>
          <p:nvSpPr>
            <p:cNvPr id="23" name="_s1043">
              <a:extLst>
                <a:ext uri="{FF2B5EF4-FFF2-40B4-BE49-F238E27FC236}">
                  <a16:creationId xmlns:a16="http://schemas.microsoft.com/office/drawing/2014/main" id="{59255918-990D-F18B-8727-0504251EE1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50540" y="1509113"/>
              <a:ext cx="1227137" cy="1227137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 wrap="none" lIns="75895" tIns="37948" rIns="75895" bIns="37948" anchor="ctr"/>
            <a:lstStyle/>
            <a:p>
              <a:pPr eaLnBrk="1" hangingPunct="1"/>
              <a:r>
                <a:rPr lang="pt-BR" altLang="pt-BR" sz="16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MDHC</a:t>
              </a:r>
            </a:p>
          </p:txBody>
        </p:sp>
        <p:sp>
          <p:nvSpPr>
            <p:cNvPr id="24" name="_s1041">
              <a:extLst>
                <a:ext uri="{FF2B5EF4-FFF2-40B4-BE49-F238E27FC236}">
                  <a16:creationId xmlns:a16="http://schemas.microsoft.com/office/drawing/2014/main" id="{EC06EAB0-D642-D65E-8DC2-F804D35E8D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9558" y="1450350"/>
              <a:ext cx="1225550" cy="1227137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 wrap="none" lIns="75895" tIns="37948" rIns="75895" bIns="37948" anchor="ctr"/>
            <a:lstStyle/>
            <a:p>
              <a:pPr algn="ctr" eaLnBrk="1" hangingPunct="1"/>
              <a:r>
                <a:rPr lang="pt-BR" altLang="pt-BR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MS</a:t>
              </a:r>
              <a:endParaRPr lang="pt-BR" altLang="pt-BR" sz="1400" b="1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5" name="_s1041">
              <a:extLst>
                <a:ext uri="{FF2B5EF4-FFF2-40B4-BE49-F238E27FC236}">
                  <a16:creationId xmlns:a16="http://schemas.microsoft.com/office/drawing/2014/main" id="{5CEFC3B3-2D1D-F021-6133-ED36235991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4990" y="1136479"/>
              <a:ext cx="1225550" cy="1227137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 wrap="none" lIns="75895" tIns="37948" rIns="75895" bIns="37948" anchor="ctr"/>
            <a:lstStyle/>
            <a:p>
              <a:pPr algn="ctr" eaLnBrk="1" hangingPunct="1"/>
              <a:r>
                <a:rPr lang="pt-BR" altLang="pt-BR" sz="14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MDS</a:t>
              </a:r>
            </a:p>
          </p:txBody>
        </p:sp>
      </p:grpSp>
      <p:sp>
        <p:nvSpPr>
          <p:cNvPr id="26" name="_s1045">
            <a:extLst>
              <a:ext uri="{FF2B5EF4-FFF2-40B4-BE49-F238E27FC236}">
                <a16:creationId xmlns:a16="http://schemas.microsoft.com/office/drawing/2014/main" id="{573B0D97-5BEC-CDA3-5835-E08D5D3354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7243" y="5154846"/>
            <a:ext cx="1325283" cy="1227137"/>
          </a:xfrm>
          <a:prstGeom prst="ellipse">
            <a:avLst/>
          </a:prstGeom>
          <a:solidFill>
            <a:schemeClr val="bg1">
              <a:alpha val="70000"/>
            </a:schemeClr>
          </a:solidFill>
          <a:ln w="12700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75895" tIns="37948" rIns="75895" bIns="37948" anchor="ctr"/>
          <a:lstStyle/>
          <a:p>
            <a:pPr eaLnBrk="1" hangingPunct="1"/>
            <a:r>
              <a:rPr lang="pt-BR" altLang="pt-BR" sz="1100" b="1" dirty="0">
                <a:solidFill>
                  <a:schemeClr val="tx1"/>
                </a:solidFill>
                <a:latin typeface="Arial" panose="020B0604020202020204" pitchFamily="34" charset="0"/>
              </a:rPr>
              <a:t>Sociedade Civil</a:t>
            </a:r>
          </a:p>
          <a:p>
            <a:pPr eaLnBrk="1" hangingPunct="1"/>
            <a:r>
              <a:rPr lang="pt-BR" altLang="pt-BR" sz="1100" b="1" dirty="0">
                <a:solidFill>
                  <a:schemeClr val="tx1"/>
                </a:solidFill>
                <a:latin typeface="Arial" panose="020B0604020202020204" pitchFamily="34" charset="0"/>
              </a:rPr>
              <a:t>Organizada</a:t>
            </a:r>
          </a:p>
        </p:txBody>
      </p:sp>
      <p:sp>
        <p:nvSpPr>
          <p:cNvPr id="27" name="_s1029">
            <a:extLst>
              <a:ext uri="{FF2B5EF4-FFF2-40B4-BE49-F238E27FC236}">
                <a16:creationId xmlns:a16="http://schemas.microsoft.com/office/drawing/2014/main" id="{FAF5579D-DB1D-52D5-ED0F-B0D70F5791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9408" y="4261995"/>
            <a:ext cx="1227137" cy="1227137"/>
          </a:xfrm>
          <a:prstGeom prst="ellipse">
            <a:avLst/>
          </a:prstGeom>
          <a:solidFill>
            <a:schemeClr val="bg1">
              <a:alpha val="70000"/>
            </a:schemeClr>
          </a:solidFill>
          <a:ln w="12700">
            <a:solidFill>
              <a:srgbClr val="0000FF"/>
            </a:solidFill>
            <a:round/>
            <a:headEnd/>
            <a:tailEnd/>
          </a:ln>
        </p:spPr>
        <p:txBody>
          <a:bodyPr wrap="none" lIns="75895" tIns="37948" rIns="75895" bIns="37948" anchor="ctr"/>
          <a:lstStyle/>
          <a:p>
            <a:pPr eaLnBrk="1" hangingPunct="1"/>
            <a:r>
              <a:rPr lang="pt-BR" altLang="pt-BR" sz="1400" b="1" dirty="0">
                <a:solidFill>
                  <a:schemeClr val="tx1"/>
                </a:solidFill>
                <a:latin typeface="Arial" panose="020B0604020202020204" pitchFamily="34" charset="0"/>
              </a:rPr>
              <a:t>SNVS</a:t>
            </a:r>
          </a:p>
        </p:txBody>
      </p:sp>
      <p:sp>
        <p:nvSpPr>
          <p:cNvPr id="28" name="_s1041">
            <a:extLst>
              <a:ext uri="{FF2B5EF4-FFF2-40B4-BE49-F238E27FC236}">
                <a16:creationId xmlns:a16="http://schemas.microsoft.com/office/drawing/2014/main" id="{B2A01BE9-C115-3DDD-038C-22BD3563EB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4214" y="3225009"/>
            <a:ext cx="1225550" cy="1227137"/>
          </a:xfrm>
          <a:prstGeom prst="ellipse">
            <a:avLst/>
          </a:prstGeom>
          <a:solidFill>
            <a:schemeClr val="bg1">
              <a:alpha val="70000"/>
            </a:schemeClr>
          </a:solidFill>
          <a:ln w="12700">
            <a:solidFill>
              <a:srgbClr val="0000FF"/>
            </a:solidFill>
            <a:round/>
            <a:headEnd/>
            <a:tailEnd/>
          </a:ln>
        </p:spPr>
        <p:txBody>
          <a:bodyPr wrap="none" lIns="75895" tIns="37948" rIns="75895" bIns="37948" anchor="ctr"/>
          <a:lstStyle/>
          <a:p>
            <a:pPr eaLnBrk="1" hangingPunct="1"/>
            <a:r>
              <a:rPr lang="pt-BR" altLang="pt-BR" sz="1400" b="1" dirty="0">
                <a:latin typeface="Arial" panose="020B0604020202020204" pitchFamily="34" charset="0"/>
              </a:rPr>
              <a:t>CNDPI</a:t>
            </a:r>
            <a:endParaRPr lang="pt-BR" altLang="pt-BR" sz="1400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9" name="_s1041">
            <a:extLst>
              <a:ext uri="{FF2B5EF4-FFF2-40B4-BE49-F238E27FC236}">
                <a16:creationId xmlns:a16="http://schemas.microsoft.com/office/drawing/2014/main" id="{3E57FACC-CFD4-95A7-3A4E-81EAFF9586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3202" y="3072033"/>
            <a:ext cx="1225550" cy="1227137"/>
          </a:xfrm>
          <a:prstGeom prst="ellipse">
            <a:avLst/>
          </a:prstGeom>
          <a:solidFill>
            <a:schemeClr val="bg1">
              <a:alpha val="70000"/>
            </a:schemeClr>
          </a:solidFill>
          <a:ln w="12700">
            <a:solidFill>
              <a:srgbClr val="0000FF"/>
            </a:solidFill>
            <a:round/>
            <a:headEnd/>
            <a:tailEnd/>
          </a:ln>
        </p:spPr>
        <p:txBody>
          <a:bodyPr wrap="none" lIns="75895" tIns="37948" rIns="75895" bIns="37948" anchor="ctr"/>
          <a:lstStyle/>
          <a:p>
            <a:pPr algn="r" eaLnBrk="1" hangingPunct="1"/>
            <a:r>
              <a:rPr lang="pt-BR" altLang="pt-BR" sz="1400" b="1" dirty="0">
                <a:latin typeface="Arial" panose="020B0604020202020204" pitchFamily="34" charset="0"/>
              </a:rPr>
              <a:t>MP</a:t>
            </a:r>
            <a:endParaRPr lang="pt-BR" altLang="pt-BR" sz="1400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0" name="_s1041">
            <a:extLst>
              <a:ext uri="{FF2B5EF4-FFF2-40B4-BE49-F238E27FC236}">
                <a16:creationId xmlns:a16="http://schemas.microsoft.com/office/drawing/2014/main" id="{6A116F31-CED7-7224-B561-B27EE32348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5559" y="4355326"/>
            <a:ext cx="1225550" cy="1227137"/>
          </a:xfrm>
          <a:prstGeom prst="ellipse">
            <a:avLst/>
          </a:prstGeom>
          <a:solidFill>
            <a:schemeClr val="bg1">
              <a:alpha val="70000"/>
            </a:schemeClr>
          </a:solidFill>
          <a:ln w="12700">
            <a:solidFill>
              <a:srgbClr val="0000FF"/>
            </a:solidFill>
            <a:round/>
            <a:headEnd/>
            <a:tailEnd/>
          </a:ln>
        </p:spPr>
        <p:txBody>
          <a:bodyPr wrap="none" lIns="75895" tIns="37948" rIns="75895" bIns="37948" anchor="ctr"/>
          <a:lstStyle/>
          <a:p>
            <a:r>
              <a:rPr lang="pt-BR" altLang="pt-BR" sz="1100" b="1" dirty="0">
                <a:latin typeface="Arial" panose="020B0604020202020204" pitchFamily="34" charset="0"/>
              </a:rPr>
              <a:t>Profissionais</a:t>
            </a:r>
          </a:p>
          <a:p>
            <a:r>
              <a:rPr lang="pt-BR" altLang="pt-BR" sz="1100" b="1" dirty="0">
                <a:latin typeface="Arial" panose="020B0604020202020204" pitchFamily="34" charset="0"/>
              </a:rPr>
              <a:t>que atuam</a:t>
            </a:r>
          </a:p>
          <a:p>
            <a:r>
              <a:rPr lang="pt-BR" altLang="pt-BR" sz="1100" b="1" dirty="0">
                <a:latin typeface="Arial" panose="020B0604020202020204" pitchFamily="34" charset="0"/>
              </a:rPr>
              <a:t>na ILPI</a:t>
            </a:r>
          </a:p>
          <a:p>
            <a:pPr eaLnBrk="1" hangingPunct="1"/>
            <a:endParaRPr lang="pt-BR" altLang="pt-BR" sz="1400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1" name="_s1045">
            <a:extLst>
              <a:ext uri="{FF2B5EF4-FFF2-40B4-BE49-F238E27FC236}">
                <a16:creationId xmlns:a16="http://schemas.microsoft.com/office/drawing/2014/main" id="{206E695D-D08D-5108-291D-6446ED7C01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9578" y="5122027"/>
            <a:ext cx="1325283" cy="1227137"/>
          </a:xfrm>
          <a:prstGeom prst="ellipse">
            <a:avLst/>
          </a:prstGeom>
          <a:solidFill>
            <a:schemeClr val="bg1">
              <a:alpha val="70000"/>
            </a:schemeClr>
          </a:solidFill>
          <a:ln w="12700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75895" tIns="37948" rIns="75895" bIns="37948" anchor="ctr"/>
          <a:lstStyle/>
          <a:p>
            <a:pPr eaLnBrk="1" hangingPunct="1"/>
            <a:r>
              <a:rPr lang="pt-BR" altLang="pt-BR" sz="1100" b="1" dirty="0">
                <a:latin typeface="Arial" panose="020B0604020202020204" pitchFamily="34" charset="0"/>
              </a:rPr>
              <a:t>Responsável</a:t>
            </a:r>
          </a:p>
          <a:p>
            <a:pPr eaLnBrk="1" hangingPunct="1"/>
            <a:r>
              <a:rPr lang="pt-BR" altLang="pt-BR" sz="1100" b="1" dirty="0">
                <a:latin typeface="Arial" panose="020B0604020202020204" pitchFamily="34" charset="0"/>
              </a:rPr>
              <a:t>Legal pela ILPI</a:t>
            </a:r>
            <a:endParaRPr lang="pt-BR" altLang="pt-BR" sz="1100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8D3BAE35-E9CC-AEBB-F93A-A13593E175DD}"/>
              </a:ext>
            </a:extLst>
          </p:cNvPr>
          <p:cNvSpPr txBox="1"/>
          <p:nvPr/>
        </p:nvSpPr>
        <p:spPr>
          <a:xfrm>
            <a:off x="9147838" y="4151204"/>
            <a:ext cx="251918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Lei nº 10.741/2003 (Estatuto do Idoso)</a:t>
            </a:r>
          </a:p>
          <a:p>
            <a:endParaRPr lang="pt-BR" sz="1200" dirty="0"/>
          </a:p>
          <a:p>
            <a:r>
              <a:rPr lang="pt-BR" sz="1200" dirty="0"/>
              <a:t>Lei nº 8.842/1994 (Política Nacional da Pessoa Idosa)</a:t>
            </a:r>
          </a:p>
          <a:p>
            <a:endParaRPr lang="pt-BR" sz="1200" dirty="0"/>
          </a:p>
          <a:p>
            <a:r>
              <a:rPr lang="pt-BR" sz="1200" dirty="0"/>
              <a:t>Lei 8080/1990 (Lei Orgânica da Saúde)</a:t>
            </a:r>
          </a:p>
          <a:p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2129264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A7C711-E890-46F4-749C-DD833FA034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3074118B-381E-384F-91BA-C4AD389B8D5A}"/>
              </a:ext>
            </a:extLst>
          </p:cNvPr>
          <p:cNvSpPr/>
          <p:nvPr/>
        </p:nvSpPr>
        <p:spPr>
          <a:xfrm>
            <a:off x="0" y="-1"/>
            <a:ext cx="12214034" cy="1254304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D86A4037-410C-B70F-B676-F4AA1601E5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693"/>
          <a:stretch/>
        </p:blipFill>
        <p:spPr>
          <a:xfrm>
            <a:off x="22034" y="-60433"/>
            <a:ext cx="12192000" cy="1341666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D2B5F52E-4E00-9EF6-55FE-55CF830848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016" y="5660218"/>
            <a:ext cx="3069984" cy="490624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9B347A06-4CF9-EBDB-932A-0A31022DAF1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6732" y="2164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BEE9576F-B0E9-6D61-D390-99D823B133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3DC73BE6-92C0-9A57-37E4-49FB692C8BFA}"/>
              </a:ext>
            </a:extLst>
          </p:cNvPr>
          <p:cNvSpPr txBox="1"/>
          <p:nvPr/>
        </p:nvSpPr>
        <p:spPr>
          <a:xfrm>
            <a:off x="422787" y="1779638"/>
            <a:ext cx="1112028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Informações sobre as instituições citadas:</a:t>
            </a:r>
          </a:p>
          <a:p>
            <a:endParaRPr lang="pt-BR" dirty="0"/>
          </a:p>
          <a:p>
            <a:pPr marL="285750" indent="-285750">
              <a:buFontTx/>
              <a:buChar char="-"/>
            </a:pPr>
            <a:r>
              <a:rPr lang="pt-BR" dirty="0"/>
              <a:t>Informações sobre Serviços de Interesse para a Saúde: </a:t>
            </a:r>
            <a:r>
              <a:rPr lang="pt-BR" dirty="0">
                <a:hlinkClick r:id="rId7"/>
              </a:rPr>
              <a:t>https://www.gov.br/anvisa/pt-br/assuntos/servicosdesaude/saloes-tatuagens-creches</a:t>
            </a:r>
            <a:r>
              <a:rPr lang="pt-BR" dirty="0"/>
              <a:t> </a:t>
            </a:r>
          </a:p>
          <a:p>
            <a:pPr marL="285750" indent="-285750">
              <a:buFontTx/>
              <a:buChar char="-"/>
            </a:pPr>
            <a:r>
              <a:rPr lang="pt-BR" dirty="0"/>
              <a:t>Informações sobre a RDC n. 502 de 2021 e outros pontos que envolvem ILPI: </a:t>
            </a:r>
            <a:r>
              <a:rPr lang="pt-BR" dirty="0">
                <a:hlinkClick r:id="rId8"/>
              </a:rPr>
              <a:t>https://www.gov.br/anvisa/pt-br/assuntos/servicosdesaude/saloes-tatuagens-creches/instituicoes-de-longa-permanencia-para-idosos</a:t>
            </a:r>
            <a:endParaRPr lang="pt-BR" dirty="0"/>
          </a:p>
          <a:p>
            <a:pPr marL="285750" indent="-285750">
              <a:buFontTx/>
              <a:buChar char="-"/>
            </a:pPr>
            <a:r>
              <a:rPr lang="pt-BR" dirty="0"/>
              <a:t>Curso </a:t>
            </a:r>
            <a:r>
              <a:rPr lang="pt-BR" dirty="0" err="1"/>
              <a:t>AvaVisa</a:t>
            </a:r>
            <a:r>
              <a:rPr lang="pt-BR" dirty="0"/>
              <a:t>: </a:t>
            </a:r>
            <a:r>
              <a:rPr lang="pt-BR" dirty="0">
                <a:hlinkClick r:id="rId9"/>
              </a:rPr>
              <a:t>https://aprendizagem.anvisa.gov.br</a:t>
            </a:r>
            <a:endParaRPr lang="pt-BR" dirty="0"/>
          </a:p>
          <a:p>
            <a:pPr marL="285750" indent="-285750">
              <a:buFontTx/>
              <a:buChar char="-"/>
            </a:pPr>
            <a:r>
              <a:rPr lang="pt-BR" dirty="0" err="1"/>
              <a:t>AnvisaLegis</a:t>
            </a:r>
            <a:r>
              <a:rPr lang="pt-BR" dirty="0"/>
              <a:t>: </a:t>
            </a:r>
            <a:r>
              <a:rPr lang="pt-BR" dirty="0">
                <a:hlinkClick r:id="rId10"/>
              </a:rPr>
              <a:t>https://anvisalegis.datalegis.net/action/ActionDatalegis.php?acao=apresentacao&amp;cod_menu=9434&amp;cod_modulo=310</a:t>
            </a:r>
            <a:r>
              <a:rPr lang="pt-BR" dirty="0"/>
              <a:t> </a:t>
            </a:r>
          </a:p>
          <a:p>
            <a:pPr marL="285750" indent="-285750">
              <a:buFontTx/>
              <a:buChar char="-"/>
            </a:pPr>
            <a:r>
              <a:rPr lang="pt-BR" dirty="0">
                <a:hlinkClick r:id="rId11"/>
              </a:rPr>
              <a:t>https://www.gov.br/saude/pt-br</a:t>
            </a:r>
            <a:endParaRPr lang="pt-BR" dirty="0"/>
          </a:p>
          <a:p>
            <a:pPr marL="285750" indent="-285750">
              <a:buFontTx/>
              <a:buChar char="-"/>
            </a:pPr>
            <a:r>
              <a:rPr lang="pt-BR" dirty="0">
                <a:hlinkClick r:id="rId12"/>
              </a:rPr>
              <a:t>https://www.gov.br/mds/pt-br</a:t>
            </a:r>
            <a:endParaRPr lang="pt-BR" dirty="0"/>
          </a:p>
          <a:p>
            <a:pPr marL="285750" indent="-285750">
              <a:buFontTx/>
              <a:buChar char="-"/>
            </a:pPr>
            <a:r>
              <a:rPr lang="pt-BR" dirty="0">
                <a:hlinkClick r:id="rId13"/>
              </a:rPr>
              <a:t>https://www.gov.br/mdh/pt-br</a:t>
            </a:r>
            <a:endParaRPr lang="pt-BR" dirty="0"/>
          </a:p>
          <a:p>
            <a:pPr marL="285750" indent="-285750">
              <a:buFontTx/>
              <a:buChar char="-"/>
            </a:pPr>
            <a:r>
              <a:rPr lang="pt-BR" dirty="0">
                <a:hlinkClick r:id="rId14"/>
              </a:rPr>
              <a:t>https://cnpg.org.br/grupo-nacional-de-direitos-humanos-2/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204915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DF0C3AB-63FF-CB3F-BCE8-C3ADA62A47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2697894"/>
            <a:ext cx="7772400" cy="1462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927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42A2A1C0-2FFF-497B-9B23-1F6A567AAE74}"/>
              </a:ext>
            </a:extLst>
          </p:cNvPr>
          <p:cNvSpPr/>
          <p:nvPr/>
        </p:nvSpPr>
        <p:spPr>
          <a:xfrm>
            <a:off x="0" y="-1"/>
            <a:ext cx="12214034" cy="1254304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E6A7D964-31EC-47C8-83EC-95A03365B6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693"/>
          <a:stretch/>
        </p:blipFill>
        <p:spPr>
          <a:xfrm>
            <a:off x="22034" y="-60433"/>
            <a:ext cx="12192000" cy="1341666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76B6336A-C14E-4B2C-9A7C-505EC7ABF42B}"/>
              </a:ext>
            </a:extLst>
          </p:cNvPr>
          <p:cNvSpPr txBox="1"/>
          <p:nvPr/>
        </p:nvSpPr>
        <p:spPr>
          <a:xfrm>
            <a:off x="1592268" y="410345"/>
            <a:ext cx="8604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</a:rPr>
              <a:t>Pontos de discussão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59A665FD-9233-411F-805E-895EEF0D21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016" y="5660218"/>
            <a:ext cx="3069984" cy="490624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05881E01-D45C-456C-9778-A8514A24C2F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6732" y="2164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49EE1DF1-B1A2-424B-8EEB-174D85CC29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sp>
        <p:nvSpPr>
          <p:cNvPr id="2" name="TextBox 9">
            <a:extLst>
              <a:ext uri="{FF2B5EF4-FFF2-40B4-BE49-F238E27FC236}">
                <a16:creationId xmlns:a16="http://schemas.microsoft.com/office/drawing/2014/main" id="{7BFD2358-E282-C81D-5670-F1354E807699}"/>
              </a:ext>
            </a:extLst>
          </p:cNvPr>
          <p:cNvSpPr txBox="1"/>
          <p:nvPr/>
        </p:nvSpPr>
        <p:spPr>
          <a:xfrm>
            <a:off x="799165" y="2543016"/>
            <a:ext cx="9100614" cy="2343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>
              <a:lnSpc>
                <a:spcPct val="150000"/>
              </a:lnSpc>
            </a:pPr>
            <a:endParaRPr lang="pt-BR" sz="2000" b="0" i="0" u="sng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indent="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0000"/>
                </a:solidFill>
                <a:latin typeface="Arial" panose="020B0604020202020204" pitchFamily="34" charset="0"/>
              </a:rPr>
              <a:t>Vigilância Sanitária, os Serviços de Interesse para a Saúde e a ILPI</a:t>
            </a:r>
          </a:p>
          <a:p>
            <a:pPr indent="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Desenho Lógico aplicado às </a:t>
            </a:r>
            <a:r>
              <a:rPr lang="pt-BR" sz="2000" dirty="0">
                <a:solidFill>
                  <a:srgbClr val="000000"/>
                </a:solidFill>
                <a:latin typeface="Arial" panose="020B0604020202020204" pitchFamily="34" charset="0"/>
              </a:rPr>
              <a:t>r</a:t>
            </a:r>
            <a:r>
              <a:rPr lang="pt-BR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esponsabilidades em uma ILPI</a:t>
            </a:r>
          </a:p>
          <a:p>
            <a:pPr indent="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0000"/>
                </a:solidFill>
                <a:latin typeface="Arial" panose="020B0604020202020204" pitchFamily="34" charset="0"/>
              </a:rPr>
              <a:t>E</a:t>
            </a:r>
            <a:r>
              <a:rPr lang="pt-BR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xemplo de atores</a:t>
            </a:r>
          </a:p>
          <a:p>
            <a:pPr indent="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0000"/>
                </a:solidFill>
                <a:latin typeface="Arial" panose="020B0604020202020204" pitchFamily="34" charset="0"/>
              </a:rPr>
              <a:t>Informações complementares</a:t>
            </a:r>
            <a:endParaRPr lang="pt-BR" sz="20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61317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5606B-DD9B-01A0-1DCE-EAD768746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15DB80E2-A6A3-589C-5667-9102F5198EC8}"/>
              </a:ext>
            </a:extLst>
          </p:cNvPr>
          <p:cNvSpPr/>
          <p:nvPr/>
        </p:nvSpPr>
        <p:spPr>
          <a:xfrm>
            <a:off x="0" y="-1"/>
            <a:ext cx="12214034" cy="1254304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048D01EE-1A91-1B87-900E-E85B4E629AE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693"/>
          <a:stretch/>
        </p:blipFill>
        <p:spPr>
          <a:xfrm>
            <a:off x="22034" y="-60433"/>
            <a:ext cx="12192000" cy="1341666"/>
          </a:xfrm>
          <a:prstGeom prst="rect">
            <a:avLst/>
          </a:prstGeom>
          <a:noFill/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0C60B600-C10A-6BAF-D014-FAA7003170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016" y="5660218"/>
            <a:ext cx="3069984" cy="490624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3164997E-AC98-AE48-285D-484853B1351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6732" y="2164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0231F15A-9E74-A7DA-EF73-C0D0FA972F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7564BC7A-7300-0869-1E72-62AA056C961E}"/>
              </a:ext>
            </a:extLst>
          </p:cNvPr>
          <p:cNvSpPr>
            <a:spLocks noGrp="1"/>
          </p:cNvSpPr>
          <p:nvPr/>
        </p:nvSpPr>
        <p:spPr>
          <a:xfrm>
            <a:off x="1482814" y="439843"/>
            <a:ext cx="4970882" cy="645693"/>
          </a:xfrm>
          <a:prstGeom prst="rect">
            <a:avLst/>
          </a:prstGeom>
          <a:noFill/>
        </p:spPr>
        <p:txBody>
          <a:bodyPr anchor="ctr"/>
          <a:lstStyle>
            <a:lvl1pPr algn="l" rtl="0" fontAlgn="base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buntu" panose="020B0504030602030204" pitchFamily="34" charset="0"/>
              </a:rPr>
              <a:t>Missão da Anvisa</a:t>
            </a:r>
            <a:endParaRPr kumimoji="0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Ubuntu" panose="020B0504030602030204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CA39DA9F-0598-9CB9-23D2-9F59DB77F0C8}"/>
              </a:ext>
            </a:extLst>
          </p:cNvPr>
          <p:cNvSpPr txBox="1"/>
          <p:nvPr/>
        </p:nvSpPr>
        <p:spPr>
          <a:xfrm>
            <a:off x="7778969" y="2365258"/>
            <a:ext cx="365916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pt-BR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Ubuntu" panose="020B0504030602030204" pitchFamily="34" charset="0"/>
                <a:cs typeface="Arial" panose="020B0604020202020204" pitchFamily="34" charset="0"/>
              </a:rPr>
              <a:t>Promover e proteger a saúde da população brasileira, atuando com excelência científica na regulação dos produtos, </a:t>
            </a:r>
            <a:r>
              <a:rPr lang="pt-BR" b="1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Ubuntu" panose="020B0504030602030204" pitchFamily="34" charset="0"/>
                <a:cs typeface="Arial" panose="020B0604020202020204" pitchFamily="34" charset="0"/>
              </a:rPr>
              <a:t>serviços</a:t>
            </a:r>
            <a:r>
              <a:rPr lang="pt-BR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Ubuntu" panose="020B0504030602030204" pitchFamily="34" charset="0"/>
                <a:cs typeface="Arial" panose="020B0604020202020204" pitchFamily="34" charset="0"/>
              </a:rPr>
              <a:t> e ambientes sujeitos à vigilância sanitária, fomentando o acesso, </a:t>
            </a:r>
            <a:r>
              <a:rPr lang="pt-BR" b="1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Ubuntu" panose="020B0504030602030204" pitchFamily="34" charset="0"/>
                <a:cs typeface="Arial" panose="020B0604020202020204" pitchFamily="34" charset="0"/>
              </a:rPr>
              <a:t>reduzindo riscos </a:t>
            </a:r>
            <a:r>
              <a:rPr lang="pt-BR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Ubuntu" panose="020B0504030602030204" pitchFamily="34" charset="0"/>
                <a:cs typeface="Arial" panose="020B0604020202020204" pitchFamily="34" charset="0"/>
              </a:rPr>
              <a:t>e apoiando o desenvolvimento do país em ação integrada ao Sistema Único de Saúde.</a:t>
            </a:r>
          </a:p>
        </p:txBody>
      </p:sp>
      <p:pic>
        <p:nvPicPr>
          <p:cNvPr id="13" name="Imagem 12" descr="Brinquedo de lego">
            <a:extLst>
              <a:ext uri="{FF2B5EF4-FFF2-40B4-BE49-F238E27FC236}">
                <a16:creationId xmlns:a16="http://schemas.microsoft.com/office/drawing/2014/main" id="{8D70FCE8-1E04-7320-18A0-E0B86C4FEA9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814" y="1172701"/>
            <a:ext cx="5554286" cy="555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8339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65760A-25A3-2669-933D-8FEFFCBDE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BE1B9547-0B35-4A1A-DE32-46189FE934A9}"/>
              </a:ext>
            </a:extLst>
          </p:cNvPr>
          <p:cNvSpPr/>
          <p:nvPr/>
        </p:nvSpPr>
        <p:spPr>
          <a:xfrm>
            <a:off x="0" y="-1"/>
            <a:ext cx="12214034" cy="1254304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D68A1991-B339-2E9E-473D-73BF4E8471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693"/>
          <a:stretch/>
        </p:blipFill>
        <p:spPr>
          <a:xfrm>
            <a:off x="22034" y="-60433"/>
            <a:ext cx="12192000" cy="1341666"/>
          </a:xfrm>
          <a:prstGeom prst="rect">
            <a:avLst/>
          </a:prstGeom>
          <a:noFill/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020A2786-D858-6D23-CDE5-F9479BDF08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016" y="5660218"/>
            <a:ext cx="3069984" cy="490624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CD03290C-D2FA-D84C-FC3D-2F07087A540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6732" y="2164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9B128634-4D4F-4FB8-38BA-22515223CE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BE2F830A-4C18-FD68-CBF7-6103485722C5}"/>
              </a:ext>
            </a:extLst>
          </p:cNvPr>
          <p:cNvSpPr txBox="1"/>
          <p:nvPr/>
        </p:nvSpPr>
        <p:spPr>
          <a:xfrm>
            <a:off x="7538171" y="2883102"/>
            <a:ext cx="348932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just">
              <a:defRPr b="1"/>
            </a:lvl1pPr>
          </a:lstStyle>
          <a:p>
            <a:r>
              <a:rPr lang="pt-BR" sz="1400" b="0" dirty="0">
                <a:latin typeface="Ubuntu" panose="020B0504030602030204" pitchFamily="34" charset="0"/>
              </a:rPr>
              <a:t>Princípio da descentralização político-administrativa (art. 7º da Lei nº. 8080, de 19 de setembro de 1990).</a:t>
            </a:r>
          </a:p>
          <a:p>
            <a:endParaRPr lang="pt-BR" sz="1400" b="0" dirty="0">
              <a:latin typeface="Ubuntu" panose="020B0504030602030204" pitchFamily="34" charset="0"/>
            </a:endParaRPr>
          </a:p>
          <a:p>
            <a:r>
              <a:rPr lang="pt-BR" sz="1400" b="0" dirty="0">
                <a:latin typeface="Ubuntu" panose="020B0504030602030204" pitchFamily="34" charset="0"/>
              </a:rPr>
              <a:t>Sistema Nacional de Vigilância Sanitária (SNVS): Lei n. 9782, de 26 de janeiro de 1999.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15EE28E6-820B-D768-2068-72582619F981}"/>
              </a:ext>
            </a:extLst>
          </p:cNvPr>
          <p:cNvSpPr>
            <a:spLocks noGrp="1"/>
          </p:cNvSpPr>
          <p:nvPr/>
        </p:nvSpPr>
        <p:spPr>
          <a:xfrm>
            <a:off x="1482813" y="439843"/>
            <a:ext cx="7679847" cy="645693"/>
          </a:xfrm>
          <a:prstGeom prst="rect">
            <a:avLst/>
          </a:prstGeom>
          <a:noFill/>
        </p:spPr>
        <p:txBody>
          <a:bodyPr anchor="ctr"/>
          <a:lstStyle>
            <a:lvl1pPr algn="l" rtl="0" fontAlgn="base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buntu" panose="020B0504030602030204" pitchFamily="34" charset="0"/>
              </a:rPr>
              <a:t>Sistema Nacional de Vigilância Sanitária</a:t>
            </a:r>
            <a:endParaRPr kumimoji="0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Ubuntu" panose="020B0504030602030204" pitchFamily="34" charset="0"/>
            </a:endParaRPr>
          </a:p>
        </p:txBody>
      </p:sp>
      <p:pic>
        <p:nvPicPr>
          <p:cNvPr id="3" name="Imagem 2" descr="Uma imagem contendo Diagrama&#10;&#10;O conteúdo gerado por IA pode estar incorreto.">
            <a:extLst>
              <a:ext uri="{FF2B5EF4-FFF2-40B4-BE49-F238E27FC236}">
                <a16:creationId xmlns:a16="http://schemas.microsoft.com/office/drawing/2014/main" id="{F916EE25-3788-C016-1CD8-936DD674F62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331" y="1541357"/>
            <a:ext cx="48768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6688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78A1CC-F17F-A053-4400-4C143E4018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CD86E4E2-A7BD-3E75-F996-8837A7DDB915}"/>
              </a:ext>
            </a:extLst>
          </p:cNvPr>
          <p:cNvSpPr/>
          <p:nvPr/>
        </p:nvSpPr>
        <p:spPr>
          <a:xfrm>
            <a:off x="0" y="-1"/>
            <a:ext cx="12214034" cy="1254304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4ADFC2C3-D33A-2089-59DF-F05673E7D47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693"/>
          <a:stretch/>
        </p:blipFill>
        <p:spPr>
          <a:xfrm>
            <a:off x="22034" y="-60433"/>
            <a:ext cx="12192000" cy="1341666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98DE3EF4-EDEF-DCC6-E1DA-8B04455AF08E}"/>
              </a:ext>
            </a:extLst>
          </p:cNvPr>
          <p:cNvSpPr txBox="1"/>
          <p:nvPr/>
        </p:nvSpPr>
        <p:spPr>
          <a:xfrm>
            <a:off x="1592268" y="410345"/>
            <a:ext cx="8604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</a:rPr>
              <a:t>Serviços de Interesse para a Saúde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D4492BC1-55EF-883A-482E-62945DC6EA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016" y="5660218"/>
            <a:ext cx="3069984" cy="490624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D17116C5-C907-F693-64DC-7808EFFB395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6732" y="2164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8CC7D4DB-2D93-6458-E2CE-A874E81752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4C99CF7D-C6EE-B63B-4C3C-41CC49D0C131}"/>
              </a:ext>
            </a:extLst>
          </p:cNvPr>
          <p:cNvSpPr txBox="1"/>
          <p:nvPr/>
        </p:nvSpPr>
        <p:spPr>
          <a:xfrm>
            <a:off x="8493550" y="2501229"/>
            <a:ext cx="322796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2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defRPr>
            </a:lvl1pPr>
          </a:lstStyle>
          <a:p>
            <a:pPr algn="just"/>
            <a:r>
              <a:rPr lang="pt-BR" sz="1200" dirty="0"/>
              <a:t>São </a:t>
            </a:r>
            <a:r>
              <a:rPr lang="pt-BR" sz="1200" i="1" dirty="0"/>
              <a:t>atividades </a:t>
            </a:r>
            <a:r>
              <a:rPr lang="pt-BR" sz="1200" dirty="0"/>
              <a:t>que em função dos </a:t>
            </a:r>
            <a:r>
              <a:rPr lang="pt-BR" sz="1200" i="1" dirty="0"/>
              <a:t>riscos associados</a:t>
            </a:r>
            <a:r>
              <a:rPr lang="pt-BR" sz="1200" dirty="0"/>
              <a:t> ou da </a:t>
            </a:r>
            <a:r>
              <a:rPr lang="pt-BR" sz="1200" i="1" dirty="0"/>
              <a:t>vulnerabilidade do público atendido</a:t>
            </a:r>
            <a:r>
              <a:rPr lang="pt-BR" sz="1200" dirty="0"/>
              <a:t>, podem provocar </a:t>
            </a:r>
            <a:r>
              <a:rPr lang="pt-BR" sz="1200" i="1" dirty="0"/>
              <a:t>danos ou agravos à saúde</a:t>
            </a:r>
            <a:r>
              <a:rPr lang="pt-BR" sz="1200" dirty="0"/>
              <a:t> do cidadão, seja direta ou indiretamente. Serviços de Embelezamento, Tatuagem, Estabelecimentos de Educação Infantil, ILPI, Comunidades Terapêuticas, Hotelaria, Práticas Integrativas e Complementares (PICs) são exemplos desses serviços.</a:t>
            </a:r>
          </a:p>
        </p:txBody>
      </p:sp>
      <p:pic>
        <p:nvPicPr>
          <p:cNvPr id="5" name="Imagem 4" descr="Uma imagem contendo Aplicativo&#10;&#10;O conteúdo gerado por IA pode estar incorreto.">
            <a:extLst>
              <a:ext uri="{FF2B5EF4-FFF2-40B4-BE49-F238E27FC236}">
                <a16:creationId xmlns:a16="http://schemas.microsoft.com/office/drawing/2014/main" id="{C8C52023-84AA-2B86-CC49-1D44CA845F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268" y="1254303"/>
            <a:ext cx="5852977" cy="5510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3226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30C54A-5C59-D536-FCFE-0E30B99FD8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10ACBB71-B1DD-20AE-0B32-1BCF31BD9870}"/>
              </a:ext>
            </a:extLst>
          </p:cNvPr>
          <p:cNvSpPr/>
          <p:nvPr/>
        </p:nvSpPr>
        <p:spPr>
          <a:xfrm>
            <a:off x="0" y="-1"/>
            <a:ext cx="12214034" cy="1254304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F507A15D-78DB-5F2A-EF77-D5B8716684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693"/>
          <a:stretch/>
        </p:blipFill>
        <p:spPr>
          <a:xfrm>
            <a:off x="22034" y="-60433"/>
            <a:ext cx="12192000" cy="1341666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6A233CCB-62C2-B669-6521-8B22F5206718}"/>
              </a:ext>
            </a:extLst>
          </p:cNvPr>
          <p:cNvSpPr txBox="1"/>
          <p:nvPr/>
        </p:nvSpPr>
        <p:spPr>
          <a:xfrm>
            <a:off x="1592268" y="410345"/>
            <a:ext cx="8604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  <a:latin typeface="Ubuntu" panose="020B0504030602030204" pitchFamily="34" charset="0"/>
              </a:rPr>
              <a:t>Instituições de Longa Permanência para Idosos e Vigilância Sanitária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5BDB1375-5D33-FAA8-D257-F2949569F7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016" y="5660218"/>
            <a:ext cx="3069984" cy="490624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CEAA47FC-15CA-ADF8-7D15-B41CA179955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6732" y="2164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39B827FB-3DC7-E014-F168-578622588C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44A5DB1F-ED56-B197-B175-1F52758B03BA}"/>
              </a:ext>
            </a:extLst>
          </p:cNvPr>
          <p:cNvSpPr txBox="1"/>
          <p:nvPr/>
        </p:nvSpPr>
        <p:spPr>
          <a:xfrm>
            <a:off x="812237" y="1595358"/>
            <a:ext cx="101645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/>
              <a:t>Instituições de Longa Permanência para Idosos (ILPI)</a:t>
            </a:r>
            <a:r>
              <a:rPr lang="pt-BR" dirty="0"/>
              <a:t>: instituições governamentais ou não governamentais, de caráter residencial, destinada a </a:t>
            </a:r>
            <a:r>
              <a:rPr lang="pt-BR" b="1" dirty="0"/>
              <a:t>domicilio coletivo </a:t>
            </a:r>
            <a:r>
              <a:rPr lang="pt-BR" dirty="0"/>
              <a:t>de </a:t>
            </a:r>
            <a:r>
              <a:rPr lang="pt-BR" b="1" dirty="0"/>
              <a:t>pessoas com idade igual ou superior a 60 </a:t>
            </a:r>
            <a:r>
              <a:rPr lang="pt-BR" dirty="0"/>
              <a:t>(sessenta) anos, com ou sem suporte familiar, em condição de liberdade e dignidade e cidadania. (RDC n. 502 de 2021)</a:t>
            </a:r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29ADEAEA-6AE8-4810-BE28-E0736FF539DA}"/>
              </a:ext>
            </a:extLst>
          </p:cNvPr>
          <p:cNvSpPr/>
          <p:nvPr/>
        </p:nvSpPr>
        <p:spPr>
          <a:xfrm>
            <a:off x="390902" y="3997861"/>
            <a:ext cx="2861187" cy="1223589"/>
          </a:xfrm>
          <a:prstGeom prst="ellipse">
            <a:avLst/>
          </a:prstGeom>
          <a:solidFill>
            <a:srgbClr val="DB91C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pessoa idosa</a:t>
            </a:r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A15762E6-111B-FA69-EDDF-B66B183031B9}"/>
              </a:ext>
            </a:extLst>
          </p:cNvPr>
          <p:cNvSpPr/>
          <p:nvPr/>
        </p:nvSpPr>
        <p:spPr>
          <a:xfrm>
            <a:off x="3626724" y="3081646"/>
            <a:ext cx="3266464" cy="1652368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Perfil de saúde: variável e em evolução (variantes históricos, sociais, econômicos)</a:t>
            </a: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F89F8D8D-4B2F-2085-120A-BADB0FFC6F1C}"/>
              </a:ext>
            </a:extLst>
          </p:cNvPr>
          <p:cNvSpPr/>
          <p:nvPr/>
        </p:nvSpPr>
        <p:spPr>
          <a:xfrm>
            <a:off x="3825522" y="5128144"/>
            <a:ext cx="3067666" cy="1397543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Possíveis limitações em  suas atividades diárias</a:t>
            </a: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31384BDD-960D-B947-A87E-69406089A058}"/>
              </a:ext>
            </a:extLst>
          </p:cNvPr>
          <p:cNvSpPr/>
          <p:nvPr/>
        </p:nvSpPr>
        <p:spPr>
          <a:xfrm>
            <a:off x="7159200" y="4184161"/>
            <a:ext cx="2735710" cy="1200329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Residência</a:t>
            </a:r>
            <a:r>
              <a:rPr lang="pt-BR" dirty="0"/>
              <a:t> </a:t>
            </a:r>
            <a:r>
              <a:rPr lang="pt-BR" dirty="0">
                <a:solidFill>
                  <a:schemeClr val="tx1"/>
                </a:solidFill>
              </a:rPr>
              <a:t>coletiva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91960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298782-D657-5259-9F49-490023612C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C1878A37-E2E5-3EA7-D65B-F59421F34B51}"/>
              </a:ext>
            </a:extLst>
          </p:cNvPr>
          <p:cNvSpPr/>
          <p:nvPr/>
        </p:nvSpPr>
        <p:spPr>
          <a:xfrm>
            <a:off x="0" y="-1"/>
            <a:ext cx="12214034" cy="1254304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7B866FD5-8C78-4CFC-86D4-E9FDABA9773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693"/>
          <a:stretch/>
        </p:blipFill>
        <p:spPr>
          <a:xfrm>
            <a:off x="22034" y="-22036"/>
            <a:ext cx="12192000" cy="1341666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B77E82DB-17B7-F38D-135F-C7E60E85EC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016" y="5660218"/>
            <a:ext cx="3069984" cy="490624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87A7756D-0387-E83C-C4C4-6DF8EDE48A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6732" y="2164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9C394D04-1E36-555E-97A2-76903E67D72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5CBD600-91BA-A99F-CE7A-AF8715030B2C}"/>
              </a:ext>
            </a:extLst>
          </p:cNvPr>
          <p:cNvSpPr txBox="1">
            <a:spLocks/>
          </p:cNvSpPr>
          <p:nvPr/>
        </p:nvSpPr>
        <p:spPr>
          <a:xfrm>
            <a:off x="1727022" y="301790"/>
            <a:ext cx="5746798" cy="694013"/>
          </a:xfrm>
          <a:prstGeom prst="rect">
            <a:avLst/>
          </a:prstGeom>
        </p:spPr>
        <p:txBody>
          <a:bodyPr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1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Desenho Lógico de Responsabilidades  - ILPI</a:t>
            </a:r>
            <a:endParaRPr kumimoji="0" lang="pt-BR" sz="15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/>
              <a:ea typeface="+mj-ea"/>
              <a:cs typeface="+mj-cs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8A2F1E0-6868-BD97-8CA2-D5E7B69F37D4}"/>
              </a:ext>
            </a:extLst>
          </p:cNvPr>
          <p:cNvSpPr txBox="1"/>
          <p:nvPr/>
        </p:nvSpPr>
        <p:spPr>
          <a:xfrm>
            <a:off x="1118511" y="1805354"/>
            <a:ext cx="958253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just" fontAlgn="base">
              <a:defRPr b="0" i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Ubuntu" panose="020B050403060203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Desenho lógico: mostra como algo funciona ou se conecta. representa relações, funções e interações dos componentes de uma sistema, processo ou estrutura. É muito usado em fases iniciais de projetos, como parte do planejamento ou modelagem conceitual na tecnologia de sistemas.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86C6440-CB7C-1469-6CB6-15F2096A041E}"/>
              </a:ext>
            </a:extLst>
          </p:cNvPr>
          <p:cNvSpPr txBox="1"/>
          <p:nvPr/>
        </p:nvSpPr>
        <p:spPr>
          <a:xfrm>
            <a:off x="1006545" y="5410225"/>
            <a:ext cx="95825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just" fontAlgn="base">
              <a:defRPr b="0" i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Ubuntu" panose="020B050403060203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pt-BR" dirty="0"/>
              <a:t>Desenho Lógico de Responsabilidades </a:t>
            </a:r>
            <a:r>
              <a:rPr lang="pt-BR" dirty="0">
                <a:sym typeface="Wingdings" panose="05000000000000000000" pitchFamily="2" charset="2"/>
              </a:rPr>
              <a:t> Apoio ao Plano de Ação</a:t>
            </a:r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B4B74AC-E005-9A39-1C84-7D8CF7055852}"/>
              </a:ext>
            </a:extLst>
          </p:cNvPr>
          <p:cNvSpPr txBox="1"/>
          <p:nvPr/>
        </p:nvSpPr>
        <p:spPr>
          <a:xfrm>
            <a:off x="1118511" y="3650338"/>
            <a:ext cx="958253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just" fontAlgn="base">
              <a:defRPr b="0" i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Ubuntu" panose="020B050403060203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Serviços prestado a população:</a:t>
            </a:r>
          </a:p>
          <a:p>
            <a:endParaRPr lang="pt-BR" dirty="0"/>
          </a:p>
          <a:p>
            <a:pPr marL="285750" indent="-285750">
              <a:buFontTx/>
              <a:buChar char="-"/>
            </a:pPr>
            <a:r>
              <a:rPr lang="pt-BR" dirty="0"/>
              <a:t>Ações ou atores atuando em diferentes pontos do serviço</a:t>
            </a:r>
          </a:p>
          <a:p>
            <a:pPr marL="285750" indent="-285750">
              <a:buFontTx/>
              <a:buChar char="-"/>
            </a:pPr>
            <a:r>
              <a:rPr lang="pt-BR" dirty="0"/>
              <a:t>Responsabilidade compartilhada</a:t>
            </a:r>
          </a:p>
        </p:txBody>
      </p:sp>
    </p:spTree>
    <p:extLst>
      <p:ext uri="{BB962C8B-B14F-4D97-AF65-F5344CB8AC3E}">
        <p14:creationId xmlns:p14="http://schemas.microsoft.com/office/powerpoint/2010/main" val="36008715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4FDD6F-0EA3-4310-7DFA-AC4A04A682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E035B88E-731C-66FD-DF26-7B98D23F5EC4}"/>
              </a:ext>
            </a:extLst>
          </p:cNvPr>
          <p:cNvSpPr/>
          <p:nvPr/>
        </p:nvSpPr>
        <p:spPr>
          <a:xfrm>
            <a:off x="0" y="-1"/>
            <a:ext cx="12214034" cy="1254304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7209A4AE-6913-DC06-E1C4-D75DDB0B699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693"/>
          <a:stretch/>
        </p:blipFill>
        <p:spPr>
          <a:xfrm>
            <a:off x="22034" y="-60433"/>
            <a:ext cx="12192000" cy="1341666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B637E53F-1FBD-8EC9-9E42-26CA61CE2DE1}"/>
              </a:ext>
            </a:extLst>
          </p:cNvPr>
          <p:cNvSpPr txBox="1"/>
          <p:nvPr/>
        </p:nvSpPr>
        <p:spPr>
          <a:xfrm>
            <a:off x="1592268" y="410345"/>
            <a:ext cx="8604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latin typeface="Ubuntu" panose="020B0504030602030204" pitchFamily="34" charset="0"/>
              </a:rPr>
              <a:t>ATORES – POLÍTICA NACIONAL DA PESSOA IDOSA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94A48612-1D32-B40C-78AD-F784193F7A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016" y="5660218"/>
            <a:ext cx="3069984" cy="490624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C68A3D1E-6581-72EB-5520-90848EB67EF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6732" y="2164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42B231EA-C6AE-3AE0-FF79-B488E557F5E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9C43B7FF-E956-9296-D93F-48D64D6F89BD}"/>
              </a:ext>
            </a:extLst>
          </p:cNvPr>
          <p:cNvSpPr txBox="1"/>
          <p:nvPr/>
        </p:nvSpPr>
        <p:spPr>
          <a:xfrm>
            <a:off x="678914" y="1873137"/>
            <a:ext cx="1002213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Ministério do Desenvolvimento e Assistência Social, Família e Combate à Fome (MDS): </a:t>
            </a:r>
            <a:r>
              <a:rPr lang="pt-BR" dirty="0"/>
              <a:t>Política Nacional da Pessoa Idosa (Lei nº 8.842/1994)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pt-BR" dirty="0"/>
              <a:t>Secretaria Nacional de Assistência Social (SNAS)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pt-BR" dirty="0"/>
              <a:t>Departamento de Proteção Social Especial (DPSE)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pt-BR" dirty="0"/>
              <a:t>Coordenação-Geral de Proteção Social de Alta Complexidade (CGPAC)</a:t>
            </a:r>
          </a:p>
          <a:p>
            <a:endParaRPr lang="pt-BR" dirty="0"/>
          </a:p>
          <a:p>
            <a:r>
              <a:rPr lang="pt-BR" b="1" dirty="0"/>
              <a:t>Ministério da Saúde</a:t>
            </a:r>
            <a:r>
              <a:rPr lang="pt-BR" dirty="0"/>
              <a:t>: Política Nacional de Saúde da Pessoa Idosa (PNSPI) 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pt-BR" dirty="0"/>
              <a:t>Secretaria de Atenção Primária à Saúde (SAPS)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pt-BR" dirty="0"/>
              <a:t>Departamento de Gestão do Cuidado Integral (DGCI)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pt-BR" dirty="0"/>
              <a:t>Coordenação de Saúde da Pessoa Idosa.</a:t>
            </a:r>
          </a:p>
          <a:p>
            <a:pPr algn="just"/>
            <a:endParaRPr lang="pt-BR" dirty="0"/>
          </a:p>
          <a:p>
            <a:pPr algn="just"/>
            <a:r>
              <a:rPr lang="pt-BR" b="1" dirty="0"/>
              <a:t>Ministério dos Direitos Humanos e da Cidadania (MDHC)</a:t>
            </a:r>
            <a:r>
              <a:rPr lang="pt-BR" dirty="0"/>
              <a:t>: promoção, defesa e garantia dos direitos humanos da população idosa. Estatuto do Idoso (Lei nº 10.741/2003)</a:t>
            </a:r>
          </a:p>
          <a:p>
            <a:pPr algn="just"/>
            <a:endParaRPr lang="pt-BR" dirty="0"/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pt-BR" dirty="0"/>
              <a:t>Secretaria Nacional de Promoção e Defesa dos Direitos da Pessoa Idosa (SNDPI)</a:t>
            </a:r>
          </a:p>
          <a:p>
            <a:pPr algn="just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34651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1EE61-D7D5-D18A-CB7C-55566AE0A3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A89B5AD9-EF99-E6B3-3103-64D322F8C9F9}"/>
              </a:ext>
            </a:extLst>
          </p:cNvPr>
          <p:cNvSpPr/>
          <p:nvPr/>
        </p:nvSpPr>
        <p:spPr>
          <a:xfrm>
            <a:off x="0" y="-1"/>
            <a:ext cx="12214034" cy="1254304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75910C19-5E82-E1B6-786B-0CC7F919A34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693"/>
          <a:stretch/>
        </p:blipFill>
        <p:spPr>
          <a:xfrm>
            <a:off x="22034" y="-60433"/>
            <a:ext cx="12192000" cy="1341666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DF914D7B-0516-3E45-AA1B-886BFB4B33E5}"/>
              </a:ext>
            </a:extLst>
          </p:cNvPr>
          <p:cNvSpPr txBox="1"/>
          <p:nvPr/>
        </p:nvSpPr>
        <p:spPr>
          <a:xfrm>
            <a:off x="1983382" y="410345"/>
            <a:ext cx="78222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latin typeface="Ubuntu" panose="020B0504030602030204" pitchFamily="34" charset="0"/>
              </a:rPr>
              <a:t>ATORES – CONTROLE E MONITORAMENTO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506891B3-685B-1ECB-9FFB-B7B0E33018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016" y="5660218"/>
            <a:ext cx="3069984" cy="490624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55FCB487-4F44-E3EC-7046-49FDE6DCF81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6732" y="2164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754AD6C4-E85F-9D87-1FB7-AFF0D3D4A0A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F9711E12-E95A-55B3-2BE5-1BA49D3E9087}"/>
              </a:ext>
            </a:extLst>
          </p:cNvPr>
          <p:cNvSpPr txBox="1"/>
          <p:nvPr/>
        </p:nvSpPr>
        <p:spPr>
          <a:xfrm>
            <a:off x="678914" y="1276337"/>
            <a:ext cx="1002213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400" b="1" dirty="0"/>
              <a:t>Conselho Nacional dos Direitos da Pessoa Idosa (CNDPI): </a:t>
            </a:r>
            <a:r>
              <a:rPr lang="pt-BR" sz="1400" dirty="0"/>
              <a:t>órgão colegiado que reúne representantes do governo e da sociedade civil para formular, acompanhar e avaliar as políticas para a população idosa.</a:t>
            </a:r>
          </a:p>
          <a:p>
            <a:pPr algn="just"/>
            <a:endParaRPr lang="pt-BR" sz="1400" dirty="0"/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pt-BR" sz="1400" dirty="0"/>
              <a:t>Secretaria-Executiva (MDHC): estrutura dentro do MDHC, viabiliza a condução dos trabalhos do Conselho.</a:t>
            </a:r>
          </a:p>
          <a:p>
            <a:pPr algn="just"/>
            <a:endParaRPr lang="pt-BR" sz="1400" dirty="0"/>
          </a:p>
          <a:p>
            <a:pPr algn="just"/>
            <a:endParaRPr lang="pt-BR" sz="1400" dirty="0"/>
          </a:p>
          <a:p>
            <a:pPr algn="just"/>
            <a:r>
              <a:rPr lang="pt-BR" sz="1400" b="1" dirty="0"/>
              <a:t>Ministério Público</a:t>
            </a:r>
            <a:r>
              <a:rPr lang="pt-BR" sz="1400" dirty="0"/>
              <a:t>: realiza atividades como fiscalização e monitoramento das instituições, defesa dos direitos (individuais e coletivos), recebimentos de denúncias, dentre outros.</a:t>
            </a:r>
          </a:p>
          <a:p>
            <a:pPr algn="just"/>
            <a:endParaRPr lang="pt-BR" sz="1400" dirty="0"/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pt-BR" sz="1400" dirty="0"/>
              <a:t>Promotorias de Justiça com atribuição para defesa do Idoso: instância mais direta e atuante na base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pt-BR" sz="1400" dirty="0"/>
              <a:t>Procuradorias-Gerais de Justiça (PGJ)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pt-BR" sz="1400" dirty="0"/>
              <a:t>Conselho Nacional de Procuradores-Gerais dos Ministérios Públicos dos Estados e da União (CNPG): Grupo Nacional dos Direitos Humanos</a:t>
            </a:r>
          </a:p>
          <a:p>
            <a:pPr algn="just"/>
            <a:endParaRPr lang="pt-BR" sz="1400" dirty="0"/>
          </a:p>
          <a:p>
            <a:pPr algn="just"/>
            <a:r>
              <a:rPr lang="pt-BR" sz="1400" b="1" dirty="0"/>
              <a:t>Sistema Nacional de Vigilância Sanitária: </a:t>
            </a:r>
            <a:r>
              <a:rPr lang="pt-BR" sz="1400" dirty="0"/>
              <a:t>análise do risco sanitário, inspeção, fiscalização, publicação de normas e diretrizes de boas práticas.</a:t>
            </a:r>
          </a:p>
          <a:p>
            <a:pPr algn="just"/>
            <a:endParaRPr lang="pt-BR" sz="1400" b="1" dirty="0"/>
          </a:p>
          <a:p>
            <a:pPr algn="just"/>
            <a:r>
              <a:rPr lang="pt-BR" sz="1400" dirty="0"/>
              <a:t>Dentro da Anvisa:</a:t>
            </a:r>
          </a:p>
          <a:p>
            <a:pPr algn="just"/>
            <a:endParaRPr lang="pt-BR" sz="1400" dirty="0"/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pt-BR" sz="1400" dirty="0"/>
              <a:t>Coordenação de Serviços de Interesse para a Saúde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pt-BR" sz="1400" dirty="0"/>
              <a:t>Gerência de Regulamentação e Controle de Sanitário em Serviços de Saúde	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pt-BR" sz="1400" dirty="0"/>
              <a:t>Gerência de Vigilância e Monitoramento em Serviços de Saúde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pt-BR" sz="1400" dirty="0"/>
              <a:t>Gerência-Geral de Medicamentos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pt-BR" sz="1400" dirty="0"/>
              <a:t>Gerência-Geral de Cosméticos e Saneantes</a:t>
            </a:r>
          </a:p>
        </p:txBody>
      </p:sp>
      <p:sp>
        <p:nvSpPr>
          <p:cNvPr id="3" name="Chave Direita 2">
            <a:extLst>
              <a:ext uri="{FF2B5EF4-FFF2-40B4-BE49-F238E27FC236}">
                <a16:creationId xmlns:a16="http://schemas.microsoft.com/office/drawing/2014/main" id="{61628823-BFC9-50FC-53C6-EA42F1D23C29}"/>
              </a:ext>
            </a:extLst>
          </p:cNvPr>
          <p:cNvSpPr/>
          <p:nvPr/>
        </p:nvSpPr>
        <p:spPr>
          <a:xfrm>
            <a:off x="7469863" y="5291659"/>
            <a:ext cx="242596" cy="73711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514C78E-947C-C595-B940-D71705B4E397}"/>
              </a:ext>
            </a:extLst>
          </p:cNvPr>
          <p:cNvSpPr txBox="1"/>
          <p:nvPr/>
        </p:nvSpPr>
        <p:spPr>
          <a:xfrm>
            <a:off x="8163938" y="5418369"/>
            <a:ext cx="2537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/>
              <a:t>GERÊNCIA-GERAL DE TECNOLOGIA EM SERVIÇOS DE SAÚDE</a:t>
            </a:r>
          </a:p>
        </p:txBody>
      </p:sp>
    </p:spTree>
    <p:extLst>
      <p:ext uri="{BB962C8B-B14F-4D97-AF65-F5344CB8AC3E}">
        <p14:creationId xmlns:p14="http://schemas.microsoft.com/office/powerpoint/2010/main" val="29326173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A3BC38A4C6175448AA2392983FA8FBE" ma:contentTypeVersion="15" ma:contentTypeDescription="Crie um novo documento." ma:contentTypeScope="" ma:versionID="a2a20d686d835ff6d02ec0a0eebcb1ca">
  <xsd:schema xmlns:xsd="http://www.w3.org/2001/XMLSchema" xmlns:xs="http://www.w3.org/2001/XMLSchema" xmlns:p="http://schemas.microsoft.com/office/2006/metadata/properties" xmlns:ns2="7a861665-d7df-4cc7-b2da-e7c0e5934629" xmlns:ns3="10dc090c-2aa5-4b4b-950f-d899476ba32d" targetNamespace="http://schemas.microsoft.com/office/2006/metadata/properties" ma:root="true" ma:fieldsID="b1e441df9fdd04cadf810f892e1a6554" ns2:_="" ns3:_="">
    <xsd:import namespace="7a861665-d7df-4cc7-b2da-e7c0e5934629"/>
    <xsd:import namespace="10dc090c-2aa5-4b4b-950f-d899476ba32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861665-d7df-4cc7-b2da-e7c0e593462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Marcações de imagem" ma:readOnly="false" ma:fieldId="{5cf76f15-5ced-4ddc-b409-7134ff3c332f}" ma:taxonomyMulti="true" ma:sspId="66cf037f-5c90-4cca-86a9-c389e6aaa23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dc090c-2aa5-4b4b-950f-d899476ba32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508f3ff7-8f33-4da2-afe7-55152e472568}" ma:internalName="TaxCatchAll" ma:showField="CatchAllData" ma:web="10dc090c-2aa5-4b4b-950f-d899476ba32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a861665-d7df-4cc7-b2da-e7c0e5934629">
      <Terms xmlns="http://schemas.microsoft.com/office/infopath/2007/PartnerControls"/>
    </lcf76f155ced4ddcb4097134ff3c332f>
    <TaxCatchAll xmlns="10dc090c-2aa5-4b4b-950f-d899476ba32d" xsi:nil="true"/>
  </documentManagement>
</p:properties>
</file>

<file path=customXml/itemProps1.xml><?xml version="1.0" encoding="utf-8"?>
<ds:datastoreItem xmlns:ds="http://schemas.openxmlformats.org/officeDocument/2006/customXml" ds:itemID="{FD1836B9-EA7C-4C61-B774-E46B30637DC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a861665-d7df-4cc7-b2da-e7c0e5934629"/>
    <ds:schemaRef ds:uri="10dc090c-2aa5-4b4b-950f-d899476ba32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10B6577-23B0-4404-A91B-098DAE29207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87A3B9C-288E-4EEE-AE11-FEA71DAC2740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elements/1.1/"/>
    <ds:schemaRef ds:uri="http://www.w3.org/XML/1998/namespace"/>
    <ds:schemaRef ds:uri="http://purl.org/dc/dcmitype/"/>
    <ds:schemaRef ds:uri="10dc090c-2aa5-4b4b-950f-d899476ba32d"/>
    <ds:schemaRef ds:uri="http://schemas.microsoft.com/office/infopath/2007/PartnerControls"/>
    <ds:schemaRef ds:uri="7a861665-d7df-4cc7-b2da-e7c0e5934629"/>
    <ds:schemaRef ds:uri="http://schemas.microsoft.com/office/2006/metadata/properties"/>
  </ds:schemaRefs>
</ds:datastoreItem>
</file>

<file path=docMetadata/LabelInfo.xml><?xml version="1.0" encoding="utf-8"?>
<clbl:labelList xmlns:clbl="http://schemas.microsoft.com/office/2020/mipLabelMetadata">
  <clbl:label id="{b67af23f-c3f3-4d35-80c7-b7085f5edd81}" enabled="0" method="" siteId="{b67af23f-c3f3-4d35-80c7-b7085f5edd8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14038</TotalTime>
  <Words>1092</Words>
  <Application>Microsoft Office PowerPoint</Application>
  <PresentationFormat>Widescreen</PresentationFormat>
  <Paragraphs>114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21" baseType="lpstr">
      <vt:lpstr>Aptos</vt:lpstr>
      <vt:lpstr>Arial</vt:lpstr>
      <vt:lpstr>Calibri</vt:lpstr>
      <vt:lpstr>Calibri Light</vt:lpstr>
      <vt:lpstr>Times New Roman</vt:lpstr>
      <vt:lpstr>Ubuntu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Adm</dc:creator>
  <cp:lastModifiedBy>Tatiana de Almeida Jube</cp:lastModifiedBy>
  <cp:revision>8</cp:revision>
  <dcterms:created xsi:type="dcterms:W3CDTF">2024-11-13T16:21:45Z</dcterms:created>
  <dcterms:modified xsi:type="dcterms:W3CDTF">2025-06-09T12:54:21Z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0x0101008A3BC38A4C6175448AA2392983FA8FBE</vt:lpwstr>
  </property>
</Properties>
</file>