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charts/chart2.xml" ContentType="application/vnd.openxmlformats-officedocument.drawingml.chart+xml"/>
  <Override PartName="/ppt/drawings/drawing2.xml" ContentType="application/vnd.openxmlformats-officedocument.drawingml.chartshapes+xml"/>
  <Override PartName="/ppt/notesSlides/notesSlide5.xml" ContentType="application/vnd.openxmlformats-officedocument.presentationml.notesSlide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6.xml" ContentType="application/vnd.openxmlformats-officedocument.presentationml.notesSlide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charts/chart8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9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1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  <p:sldMasterId id="2147483652" r:id="rId5"/>
  </p:sldMasterIdLst>
  <p:notesMasterIdLst>
    <p:notesMasterId r:id="rId17"/>
  </p:notesMasterIdLst>
  <p:handoutMasterIdLst>
    <p:handoutMasterId r:id="rId18"/>
  </p:handoutMasterIdLst>
  <p:sldIdLst>
    <p:sldId id="571" r:id="rId6"/>
    <p:sldId id="743" r:id="rId7"/>
    <p:sldId id="740" r:id="rId8"/>
    <p:sldId id="738" r:id="rId9"/>
    <p:sldId id="744" r:id="rId10"/>
    <p:sldId id="747" r:id="rId11"/>
    <p:sldId id="748" r:id="rId12"/>
    <p:sldId id="749" r:id="rId13"/>
    <p:sldId id="751" r:id="rId14"/>
    <p:sldId id="752" r:id="rId15"/>
    <p:sldId id="745" r:id="rId16"/>
  </p:sldIdLst>
  <p:sldSz cx="12192000" cy="6858000"/>
  <p:notesSz cx="6669088" cy="9926638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Thiago Veloso" initials="TV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99CC"/>
    <a:srgbClr val="F8F8F8"/>
    <a:srgbClr val="FF5050"/>
    <a:srgbClr val="E35041"/>
    <a:srgbClr val="00CCFF"/>
    <a:srgbClr val="0066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8" d="100"/>
          <a:sy n="108" d="100"/>
        </p:scale>
        <p:origin x="678" y="10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handoutMaster" Target="handoutMasters/handoutMaster1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tableStyles" Target="tableStyles.xml"/><Relationship Id="rId10" Type="http://schemas.openxmlformats.org/officeDocument/2006/relationships/slide" Target="slides/slide5.xml"/><Relationship Id="rId19" Type="http://schemas.openxmlformats.org/officeDocument/2006/relationships/commentAuthors" Target="commentAuthor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https://worldbankgroup-my.sharepoint.com/personal/jpereirapedrosa_ifc_org/Documents/Projetos/Rodovias/0_Dutra/Estudos/Engenharia/N&#237;vel%20de%20Servi&#231;o/Cronograma2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https://worldbankgroup-my.sharepoint.com/personal/jpereirapedrosa_ifc_org/Documents/Projetos/Rodovias/0_Dutra/Estudos/Engenharia/N&#237;vel%20de%20Servi&#231;o/Cronograma4.xlsx" TargetMode="External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https://worldbankgroup-my.sharepoint.com/personal/jpereirapedrosa_ifc_org/Documents/Projetos/Rodovias/0_Dutra/Estudos/Engenharia/N&#237;vel%20de%20Servi&#231;o/Cronograma2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https://worldbankgroup-my.sharepoint.com/personal/jpereirapedrosa_ifc_org/Documents/Projetos/Rodovias/0_Dutra/Estudos/Engenharia/N&#237;vel%20de%20Servi&#231;o/Cronograma4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https://worldbankgroup-my.sharepoint.com/personal/jpereirapedrosa_ifc_org/Documents/Projetos/Rodovias/0_Dutra/Estudos/Engenharia/N&#237;vel%20de%20Servi&#231;o/Cronograma4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https://worldbankgroup-my.sharepoint.com/personal/jpereirapedrosa_ifc_org/Documents/Projetos/Rodovias/0_Dutra/Estudos/Modelo/200630_MEFDutra_cronCCR.xlsx" TargetMode="External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oleObject" Target="https://worldbankgroup-my.sharepoint.com/personal/jpereirapedrosa_ifc_org/Documents/Projetos/Rodovias/0_Dutra/Estudos/Modelo/200630_MEFDutra_cronCCR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Pasta1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https://worldbankgroup-my.sharepoint.com/personal/jpereirapedrosa_ifc_org/Documents/Projetos/Rodovias/0_Dutra/Produtos/201105_TCU/Aprovado%20diretoria/200920_MEFDutra_fatores/200920_MEFDutra_fatores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6.4533476741059428E-3"/>
          <c:y val="2.8124004109285412E-2"/>
          <c:w val="0.9620810775904961"/>
          <c:h val="0.9156791222250697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Cronogramproposta!$D$117</c:f>
              <c:strCache>
                <c:ptCount val="1"/>
                <c:pt idx="0">
                  <c:v>3a faixa </c:v>
                </c:pt>
              </c:strCache>
            </c:strRef>
          </c:tx>
          <c:spPr>
            <a:solidFill>
              <a:schemeClr val="accent4">
                <a:shade val="53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Cronogramproposta!$E$116:$AH$116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cat>
          <c:val>
            <c:numRef>
              <c:f>Cronogramproposta!$E$117:$AH$117</c:f>
              <c:numCache>
                <c:formatCode>General</c:formatCode>
                <c:ptCount val="30"/>
                <c:pt idx="0" formatCode="_-* #,##0_-;\-* #,##0_-;_-* &quot;-&quot;??_-;_-@_-">
                  <c:v>113.79999999999998</c:v>
                </c:pt>
                <c:pt idx="2" formatCode="_-* #,##0_-;\-* #,##0_-;_-* &quot;-&quot;??_-;_-@_-">
                  <c:v>19.399999999999977</c:v>
                </c:pt>
                <c:pt idx="4" formatCode="_-* #,##0_-;\-* #,##0_-;_-* &quot;-&quot;??_-;_-@_-">
                  <c:v>38.800000000000026</c:v>
                </c:pt>
                <c:pt idx="5" formatCode="_-* #,##0_-;\-* #,##0_-;_-* &quot;-&quot;??_-;_-@_-">
                  <c:v>4.1000000000000014</c:v>
                </c:pt>
                <c:pt idx="6" formatCode="_-* #,##0_-;\-* #,##0_-;_-* &quot;-&quot;??_-;_-@_-">
                  <c:v>14.500000000000025</c:v>
                </c:pt>
                <c:pt idx="7" formatCode="_-* #,##0_-;\-* #,##0_-;_-* &quot;-&quot;??_-;_-@_-">
                  <c:v>13.300000000000011</c:v>
                </c:pt>
                <c:pt idx="8" formatCode="_-* #,##0_-;\-* #,##0_-;_-* &quot;-&quot;??_-;_-@_-">
                  <c:v>7.2999999999999829</c:v>
                </c:pt>
                <c:pt idx="16" formatCode="_-* #,##0_-;\-* #,##0_-;_-* &quot;-&quot;??_-;_-@_-">
                  <c:v>7.6999999999999886</c:v>
                </c:pt>
                <c:pt idx="17" formatCode="_-* #,##0_-;\-* #,##0_-;_-* &quot;-&quot;??_-;_-@_-">
                  <c:v>40.399999999999977</c:v>
                </c:pt>
                <c:pt idx="22" formatCode="_-* #,##0_-;\-* #,##0_-;_-* &quot;-&quot;??_-;_-@_-">
                  <c:v>2.7000000000000028</c:v>
                </c:pt>
                <c:pt idx="27" formatCode="_-* #,##0_-;\-* #,##0_-;_-* &quot;-&quot;??_-;_-@_-">
                  <c:v>12.100000000000001</c:v>
                </c:pt>
                <c:pt idx="28" formatCode="_-* #,##0_-;\-* #,##0_-;_-* &quot;-&quot;??_-;_-@_-">
                  <c:v>9.8000000000000114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EBE-4D14-8F30-92B31B409645}"/>
            </c:ext>
          </c:extLst>
        </c:ser>
        <c:ser>
          <c:idx val="1"/>
          <c:order val="1"/>
          <c:tx>
            <c:strRef>
              <c:f>Cronogramproposta!$D$118</c:f>
              <c:strCache>
                <c:ptCount val="1"/>
                <c:pt idx="0">
                  <c:v>4a faixa </c:v>
                </c:pt>
              </c:strCache>
            </c:strRef>
          </c:tx>
          <c:spPr>
            <a:solidFill>
              <a:schemeClr val="accent4">
                <a:shade val="76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Cronogramproposta!$E$116:$AH$116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cat>
          <c:val>
            <c:numRef>
              <c:f>Cronogramproposta!$E$118:$AH$118</c:f>
              <c:numCache>
                <c:formatCode>General</c:formatCode>
                <c:ptCount val="30"/>
                <c:pt idx="0" formatCode="_-* #,##0_-;\-* #,##0_-;_-* &quot;-&quot;??_-;_-@_-">
                  <c:v>6.5</c:v>
                </c:pt>
                <c:pt idx="2" formatCode="_-* #,##0_-;\-* #,##0_-;_-* &quot;-&quot;??_-;_-@_-">
                  <c:v>3.2999999999999829</c:v>
                </c:pt>
                <c:pt idx="4" formatCode="_-* #,##0_-;\-* #,##0_-;_-* &quot;-&quot;??_-;_-@_-">
                  <c:v>15.400000000000006</c:v>
                </c:pt>
                <c:pt idx="8" formatCode="_-* #,##0_-;\-* #,##0_-;_-* &quot;-&quot;??_-;_-@_-">
                  <c:v>14.09999999999998</c:v>
                </c:pt>
                <c:pt idx="10" formatCode="_-* #,##0_-;\-* #,##0_-;_-* &quot;-&quot;??_-;_-@_-">
                  <c:v>11.700000000000003</c:v>
                </c:pt>
                <c:pt idx="12" formatCode="_-* #,##0_-;\-* #,##0_-;_-* &quot;-&quot;??_-;_-@_-">
                  <c:v>9.7000000000000171</c:v>
                </c:pt>
                <c:pt idx="13" formatCode="_-* #,##0_-;\-* #,##0_-;_-* &quot;-&quot;??_-;_-@_-">
                  <c:v>9</c:v>
                </c:pt>
                <c:pt idx="14" formatCode="_-* #,##0_-;\-* #,##0_-;_-* &quot;-&quot;??_-;_-@_-">
                  <c:v>5.0999999999999943</c:v>
                </c:pt>
                <c:pt idx="15" formatCode="_-* #,##0_-;\-* #,##0_-;_-* &quot;-&quot;??_-;_-@_-">
                  <c:v>3.0999999999999943</c:v>
                </c:pt>
                <c:pt idx="17" formatCode="_-* #,##0_-;\-* #,##0_-;_-* &quot;-&quot;??_-;_-@_-">
                  <c:v>16.100000000000009</c:v>
                </c:pt>
                <c:pt idx="18" formatCode="_-* #,##0_-;\-* #,##0_-;_-* &quot;-&quot;??_-;_-@_-">
                  <c:v>26.200000000000031</c:v>
                </c:pt>
                <c:pt idx="19" formatCode="_-* #,##0_-;\-* #,##0_-;_-* &quot;-&quot;??_-;_-@_-">
                  <c:v>12.599999999999966</c:v>
                </c:pt>
                <c:pt idx="21" formatCode="_-* #,##0_-;\-* #,##0_-;_-* &quot;-&quot;??_-;_-@_-">
                  <c:v>7.8999999999999773</c:v>
                </c:pt>
                <c:pt idx="22" formatCode="_-* #,##0_-;\-* #,##0_-;_-* &quot;-&quot;??_-;_-@_-">
                  <c:v>14</c:v>
                </c:pt>
                <c:pt idx="24" formatCode="_-* #,##0_-;\-* #,##0_-;_-* &quot;-&quot;??_-;_-@_-">
                  <c:v>17.000000000000014</c:v>
                </c:pt>
                <c:pt idx="25" formatCode="_-* #,##0_-;\-* #,##0_-;_-* &quot;-&quot;??_-;_-@_-">
                  <c:v>1.4000000000000057</c:v>
                </c:pt>
                <c:pt idx="26" formatCode="_-* #,##0_-;\-* #,##0_-;_-* &quot;-&quot;??_-;_-@_-">
                  <c:v>7.1999999999999886</c:v>
                </c:pt>
                <c:pt idx="27" formatCode="_-* #,##0_-;\-* #,##0_-;_-* &quot;-&quot;??_-;_-@_-">
                  <c:v>2.6999999999999957</c:v>
                </c:pt>
                <c:pt idx="28" formatCode="_-* #,##0_-;\-* #,##0_-;_-* &quot;-&quot;??_-;_-@_-">
                  <c:v>8.7000000000000455</c:v>
                </c:pt>
                <c:pt idx="29" formatCode="_-* #,##0_-;\-* #,##0_-;_-* &quot;-&quot;??_-;_-@_-">
                  <c:v>19.199999999999985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EBE-4D14-8F30-92B31B409645}"/>
            </c:ext>
          </c:extLst>
        </c:ser>
        <c:ser>
          <c:idx val="2"/>
          <c:order val="2"/>
          <c:tx>
            <c:strRef>
              <c:f>Cronogramproposta!$D$119</c:f>
              <c:strCache>
                <c:ptCount val="1"/>
                <c:pt idx="0">
                  <c:v>Duplicação 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Cronogramproposta!$E$116:$AH$116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cat>
          <c:val>
            <c:numRef>
              <c:f>Cronogramproposta!$E$119:$AH$119</c:f>
              <c:numCache>
                <c:formatCode>General</c:formatCode>
                <c:ptCount val="30"/>
                <c:pt idx="0" formatCode="_-* #,##0_-;\-* #,##0_-;_-* &quot;-&quot;??_-;_-@_-">
                  <c:v>95.7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EBE-4D14-8F30-92B31B409645}"/>
            </c:ext>
          </c:extLst>
        </c:ser>
        <c:ser>
          <c:idx val="3"/>
          <c:order val="3"/>
          <c:tx>
            <c:strRef>
              <c:f>Cronogramproposta!$D$120</c:f>
              <c:strCache>
                <c:ptCount val="1"/>
                <c:pt idx="0">
                  <c:v>Faixa adicional </c:v>
                </c:pt>
              </c:strCache>
            </c:strRef>
          </c:tx>
          <c:spPr>
            <a:solidFill>
              <a:schemeClr val="accent4">
                <a:tint val="77000"/>
              </a:schemeClr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Cronogramproposta!$E$116:$AH$116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cat>
          <c:val>
            <c:numRef>
              <c:f>Cronogramproposta!$E$120:$AH$120</c:f>
              <c:numCache>
                <c:formatCode>General</c:formatCode>
                <c:ptCount val="30"/>
                <c:pt idx="0" formatCode="_-* #,##0_-;\-* #,##0_-;_-* &quot;-&quot;??_-;_-@_-">
                  <c:v>37.181600999999915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EBE-4D14-8F30-92B31B409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47"/>
        <c:overlap val="100"/>
        <c:axId val="203721728"/>
        <c:axId val="203723520"/>
      </c:barChart>
      <c:lineChart>
        <c:grouping val="standard"/>
        <c:varyColors val="0"/>
        <c:ser>
          <c:idx val="4"/>
          <c:order val="4"/>
          <c:tx>
            <c:strRef>
              <c:f>Cronogramproposta!$D$121</c:f>
              <c:strCache>
                <c:ptCount val="1"/>
              </c:strCache>
            </c:strRef>
          </c:tx>
          <c:spPr>
            <a:ln w="25400" cap="rnd">
              <a:noFill/>
              <a:round/>
            </a:ln>
            <a:effectLst/>
          </c:spPr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dk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t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dk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Cronogramproposta!$E$116:$AH$116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cat>
          <c:val>
            <c:numRef>
              <c:f>Cronogramproposta!$E$121:$AH$121</c:f>
              <c:numCache>
                <c:formatCode>General</c:formatCode>
                <c:ptCount val="30"/>
                <c:pt idx="0" formatCode="_-* #,##0_-;\-* #,##0_-;_-* &quot;-&quot;??_-;_-@_-">
                  <c:v>253.18160099999992</c:v>
                </c:pt>
                <c:pt idx="2" formatCode="_-* #,##0_-;\-* #,##0_-;_-* &quot;-&quot;??_-;_-@_-">
                  <c:v>22.69999999999996</c:v>
                </c:pt>
                <c:pt idx="4" formatCode="_-* #,##0_-;\-* #,##0_-;_-* &quot;-&quot;??_-;_-@_-">
                  <c:v>54.200000000000031</c:v>
                </c:pt>
                <c:pt idx="5" formatCode="_-* #,##0_-;\-* #,##0_-;_-* &quot;-&quot;??_-;_-@_-">
                  <c:v>4.1000000000000014</c:v>
                </c:pt>
                <c:pt idx="6" formatCode="_-* #,##0_-;\-* #,##0_-;_-* &quot;-&quot;??_-;_-@_-">
                  <c:v>14.500000000000025</c:v>
                </c:pt>
                <c:pt idx="7" formatCode="_-* #,##0_-;\-* #,##0_-;_-* &quot;-&quot;??_-;_-@_-">
                  <c:v>13.300000000000011</c:v>
                </c:pt>
                <c:pt idx="8" formatCode="_-* #,##0_-;\-* #,##0_-;_-* &quot;-&quot;??_-;_-@_-">
                  <c:v>21.399999999999963</c:v>
                </c:pt>
                <c:pt idx="10" formatCode="_-* #,##0_-;\-* #,##0_-;_-* &quot;-&quot;??_-;_-@_-">
                  <c:v>11.700000000000003</c:v>
                </c:pt>
                <c:pt idx="12" formatCode="_-* #,##0_-;\-* #,##0_-;_-* &quot;-&quot;??_-;_-@_-">
                  <c:v>9.7000000000000171</c:v>
                </c:pt>
                <c:pt idx="13" formatCode="_-* #,##0_-;\-* #,##0_-;_-* &quot;-&quot;??_-;_-@_-">
                  <c:v>9</c:v>
                </c:pt>
                <c:pt idx="14" formatCode="_-* #,##0_-;\-* #,##0_-;_-* &quot;-&quot;??_-;_-@_-">
                  <c:v>5.0999999999999943</c:v>
                </c:pt>
                <c:pt idx="15" formatCode="_-* #,##0_-;\-* #,##0_-;_-* &quot;-&quot;??_-;_-@_-">
                  <c:v>3.0999999999999943</c:v>
                </c:pt>
                <c:pt idx="16" formatCode="_-* #,##0_-;\-* #,##0_-;_-* &quot;-&quot;??_-;_-@_-">
                  <c:v>7.6999999999999886</c:v>
                </c:pt>
                <c:pt idx="17" formatCode="_-* #,##0_-;\-* #,##0_-;_-* &quot;-&quot;??_-;_-@_-">
                  <c:v>56.499999999999986</c:v>
                </c:pt>
                <c:pt idx="18" formatCode="_-* #,##0_-;\-* #,##0_-;_-* &quot;-&quot;??_-;_-@_-">
                  <c:v>26.200000000000031</c:v>
                </c:pt>
                <c:pt idx="19" formatCode="_-* #,##0_-;\-* #,##0_-;_-* &quot;-&quot;??_-;_-@_-">
                  <c:v>12.599999999999966</c:v>
                </c:pt>
                <c:pt idx="21" formatCode="_-* #,##0_-;\-* #,##0_-;_-* &quot;-&quot;??_-;_-@_-">
                  <c:v>7.8999999999999773</c:v>
                </c:pt>
                <c:pt idx="22" formatCode="_-* #,##0_-;\-* #,##0_-;_-* &quot;-&quot;??_-;_-@_-">
                  <c:v>16.700000000000003</c:v>
                </c:pt>
                <c:pt idx="24" formatCode="_-* #,##0_-;\-* #,##0_-;_-* &quot;-&quot;??_-;_-@_-">
                  <c:v>17.000000000000014</c:v>
                </c:pt>
                <c:pt idx="25" formatCode="_-* #,##0_-;\-* #,##0_-;_-* &quot;-&quot;??_-;_-@_-">
                  <c:v>1.4000000000000057</c:v>
                </c:pt>
                <c:pt idx="26" formatCode="_-* #,##0_-;\-* #,##0_-;_-* &quot;-&quot;??_-;_-@_-">
                  <c:v>7.1999999999999886</c:v>
                </c:pt>
                <c:pt idx="27" formatCode="_-* #,##0_-;\-* #,##0_-;_-* &quot;-&quot;??_-;_-@_-">
                  <c:v>14.799999999999997</c:v>
                </c:pt>
                <c:pt idx="28" formatCode="_-* #,##0_-;\-* #,##0_-;_-* &quot;-&quot;??_-;_-@_-">
                  <c:v>18.500000000000057</c:v>
                </c:pt>
                <c:pt idx="29" formatCode="_-* #,##0_-;\-* #,##0_-;_-* &quot;-&quot;??_-;_-@_-">
                  <c:v>19.199999999999985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7EBE-4D14-8F30-92B31B40964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3735040"/>
        <c:axId val="203725056"/>
      </c:lineChart>
      <c:catAx>
        <c:axId val="203721728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cap="none" spc="0" normalizeH="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3723520"/>
        <c:crosses val="autoZero"/>
        <c:auto val="1"/>
        <c:lblAlgn val="ctr"/>
        <c:lblOffset val="100"/>
        <c:noMultiLvlLbl val="0"/>
      </c:catAx>
      <c:valAx>
        <c:axId val="203723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dk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3721728"/>
        <c:crosses val="autoZero"/>
        <c:crossBetween val="between"/>
      </c:valAx>
      <c:valAx>
        <c:axId val="203725056"/>
        <c:scaling>
          <c:orientation val="minMax"/>
        </c:scaling>
        <c:delete val="0"/>
        <c:axPos val="r"/>
        <c:numFmt formatCode="_-* #,##0_-;\-* #,##0_-;_-* &quot;-&quot;??_-;_-@_-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dk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3735040"/>
        <c:crosses val="max"/>
        <c:crossBetween val="between"/>
      </c:valAx>
      <c:catAx>
        <c:axId val="2037350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203725056"/>
        <c:crosses val="autoZero"/>
        <c:auto val="1"/>
        <c:lblAlgn val="ctr"/>
        <c:lblOffset val="100"/>
        <c:noMultiLvlLbl val="0"/>
      </c:catAx>
      <c:spPr>
        <a:pattFill prst="ltDnDiag">
          <a:fgClr>
            <a:schemeClr val="dk1">
              <a:lumMod val="15000"/>
              <a:lumOff val="85000"/>
            </a:schemeClr>
          </a:fgClr>
          <a:bgClr>
            <a:schemeClr val="lt1"/>
          </a:bgClr>
        </a:pattFill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lt1"/>
    </a:solidFill>
    <a:ln w="9525" cap="flat" cmpd="sng" algn="ctr">
      <a:solidFill>
        <a:schemeClr val="dk1">
          <a:lumMod val="15000"/>
          <a:lumOff val="85000"/>
        </a:schemeClr>
      </a:solidFill>
      <a:round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  <c:userShapes r:id="rId4"/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28"/>
    </mc:Choice>
    <mc:Fallback>
      <c:style val="28"/>
    </mc:Fallback>
  </mc:AlternateContent>
  <c:chart>
    <c:autoTitleDeleted val="1"/>
    <c:plotArea>
      <c:layout>
        <c:manualLayout>
          <c:layoutTarget val="inner"/>
          <c:xMode val="edge"/>
          <c:yMode val="edge"/>
          <c:x val="2.519614364094928E-2"/>
          <c:y val="2.7707943311186457E-2"/>
          <c:w val="0.93218792451880883"/>
          <c:h val="0.8307343048749237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Cronogramproposta!$D$158</c:f>
              <c:strCache>
                <c:ptCount val="1"/>
                <c:pt idx="0">
                  <c:v>Nível de serviço </c:v>
                </c:pt>
              </c:strCache>
            </c:strRef>
          </c:tx>
          <c:invertIfNegative val="0"/>
          <c:dLbls>
            <c:dLbl>
              <c:idx val="2"/>
              <c:layout>
                <c:manualLayout>
                  <c:x val="-1.9826188058990612E-17"/>
                  <c:y val="-1.1315575542247892E-2"/>
                </c:manualLayout>
              </c:layout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306-4FAA-8B51-FD78C144DF4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/>
                </a:pPr>
                <a:endParaRPr lang="pt-BR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Cronogramproposta!$E$157:$AH$157</c:f>
              <c:numCache>
                <c:formatCode>General</c:formatCode>
                <c:ptCount val="30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  <c:pt idx="11">
                  <c:v>12</c:v>
                </c:pt>
                <c:pt idx="12">
                  <c:v>13</c:v>
                </c:pt>
                <c:pt idx="13">
                  <c:v>14</c:v>
                </c:pt>
                <c:pt idx="14">
                  <c:v>15</c:v>
                </c:pt>
                <c:pt idx="15">
                  <c:v>16</c:v>
                </c:pt>
                <c:pt idx="16">
                  <c:v>17</c:v>
                </c:pt>
                <c:pt idx="17">
                  <c:v>18</c:v>
                </c:pt>
                <c:pt idx="18">
                  <c:v>19</c:v>
                </c:pt>
                <c:pt idx="19">
                  <c:v>20</c:v>
                </c:pt>
                <c:pt idx="20">
                  <c:v>21</c:v>
                </c:pt>
                <c:pt idx="21">
                  <c:v>22</c:v>
                </c:pt>
                <c:pt idx="22">
                  <c:v>23</c:v>
                </c:pt>
                <c:pt idx="23">
                  <c:v>24</c:v>
                </c:pt>
                <c:pt idx="24">
                  <c:v>25</c:v>
                </c:pt>
                <c:pt idx="25">
                  <c:v>26</c:v>
                </c:pt>
                <c:pt idx="26">
                  <c:v>27</c:v>
                </c:pt>
                <c:pt idx="27">
                  <c:v>28</c:v>
                </c:pt>
                <c:pt idx="28">
                  <c:v>29</c:v>
                </c:pt>
                <c:pt idx="29">
                  <c:v>30</c:v>
                </c:pt>
              </c:numCache>
            </c:numRef>
          </c:cat>
          <c:val>
            <c:numRef>
              <c:f>Cronogramproposta!$E$158:$AH$158</c:f>
              <c:numCache>
                <c:formatCode>General</c:formatCode>
                <c:ptCount val="30"/>
                <c:pt idx="0" formatCode="_-* #,##0_-;\-* #,##0_-;_-* &quot;-&quot;??_-;_-@_-">
                  <c:v>253.18160099999992</c:v>
                </c:pt>
                <c:pt idx="2" formatCode="_-* #,##0_-;\-* #,##0_-;_-* &quot;-&quot;??_-;_-@_-">
                  <c:v>22.69999999999996</c:v>
                </c:pt>
                <c:pt idx="4" formatCode="_-* #,##0_-;\-* #,##0_-;_-* &quot;-&quot;??_-;_-@_-">
                  <c:v>54.200000000000031</c:v>
                </c:pt>
                <c:pt idx="5" formatCode="_-* #,##0_-;\-* #,##0_-;_-* &quot;-&quot;??_-;_-@_-">
                  <c:v>4.1000000000000014</c:v>
                </c:pt>
                <c:pt idx="6" formatCode="_-* #,##0_-;\-* #,##0_-;_-* &quot;-&quot;??_-;_-@_-">
                  <c:v>14.500000000000025</c:v>
                </c:pt>
                <c:pt idx="7" formatCode="_-* #,##0_-;\-* #,##0_-;_-* &quot;-&quot;??_-;_-@_-">
                  <c:v>13.300000000000011</c:v>
                </c:pt>
                <c:pt idx="8" formatCode="_-* #,##0_-;\-* #,##0_-;_-* &quot;-&quot;??_-;_-@_-">
                  <c:v>21.399999999999963</c:v>
                </c:pt>
                <c:pt idx="10" formatCode="_-* #,##0_-;\-* #,##0_-;_-* &quot;-&quot;??_-;_-@_-">
                  <c:v>11.700000000000003</c:v>
                </c:pt>
                <c:pt idx="12" formatCode="_-* #,##0_-;\-* #,##0_-;_-* &quot;-&quot;??_-;_-@_-">
                  <c:v>9.7000000000000171</c:v>
                </c:pt>
                <c:pt idx="13" formatCode="_-* #,##0_-;\-* #,##0_-;_-* &quot;-&quot;??_-;_-@_-">
                  <c:v>9</c:v>
                </c:pt>
                <c:pt idx="14" formatCode="_-* #,##0_-;\-* #,##0_-;_-* &quot;-&quot;??_-;_-@_-">
                  <c:v>5.0999999999999943</c:v>
                </c:pt>
                <c:pt idx="15" formatCode="_-* #,##0_-;\-* #,##0_-;_-* &quot;-&quot;??_-;_-@_-">
                  <c:v>3.0999999999999943</c:v>
                </c:pt>
                <c:pt idx="16" formatCode="_-* #,##0_-;\-* #,##0_-;_-* &quot;-&quot;??_-;_-@_-">
                  <c:v>7.6999999999999886</c:v>
                </c:pt>
                <c:pt idx="17" formatCode="_-* #,##0_-;\-* #,##0_-;_-* &quot;-&quot;??_-;_-@_-">
                  <c:v>56.499999999999986</c:v>
                </c:pt>
                <c:pt idx="18" formatCode="_-* #,##0_-;\-* #,##0_-;_-* &quot;-&quot;??_-;_-@_-">
                  <c:v>26.200000000000031</c:v>
                </c:pt>
                <c:pt idx="19" formatCode="_-* #,##0_-;\-* #,##0_-;_-* &quot;-&quot;??_-;_-@_-">
                  <c:v>12.599999999999966</c:v>
                </c:pt>
                <c:pt idx="21" formatCode="_-* #,##0_-;\-* #,##0_-;_-* &quot;-&quot;??_-;_-@_-">
                  <c:v>7.8999999999999773</c:v>
                </c:pt>
                <c:pt idx="22" formatCode="_-* #,##0_-;\-* #,##0_-;_-* &quot;-&quot;??_-;_-@_-">
                  <c:v>16.700000000000003</c:v>
                </c:pt>
                <c:pt idx="24" formatCode="_-* #,##0_-;\-* #,##0_-;_-* &quot;-&quot;??_-;_-@_-">
                  <c:v>17.000000000000014</c:v>
                </c:pt>
                <c:pt idx="25" formatCode="_-* #,##0_-;\-* #,##0_-;_-* &quot;-&quot;??_-;_-@_-">
                  <c:v>1.4000000000000057</c:v>
                </c:pt>
                <c:pt idx="26" formatCode="_-* #,##0_-;\-* #,##0_-;_-* &quot;-&quot;??_-;_-@_-">
                  <c:v>7.1999999999999886</c:v>
                </c:pt>
                <c:pt idx="27" formatCode="_-* #,##0_-;\-* #,##0_-;_-* &quot;-&quot;??_-;_-@_-">
                  <c:v>14.799999999999997</c:v>
                </c:pt>
                <c:pt idx="28" formatCode="_-* #,##0_-;\-* #,##0_-;_-* &quot;-&quot;??_-;_-@_-">
                  <c:v>18.500000000000057</c:v>
                </c:pt>
                <c:pt idx="29" formatCode="_-* #,##0_-;\-* #,##0_-;_-* &quot;-&quot;??_-;_-@_-">
                  <c:v>19.199999999999985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57-4304-A708-E97F7407D54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801920"/>
        <c:axId val="206856960"/>
      </c:barChart>
      <c:catAx>
        <c:axId val="206801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/>
            </a:pPr>
            <a:endParaRPr lang="pt-BR"/>
          </a:p>
        </c:txPr>
        <c:crossAx val="206856960"/>
        <c:crosses val="autoZero"/>
        <c:auto val="1"/>
        <c:lblAlgn val="ctr"/>
        <c:lblOffset val="100"/>
        <c:noMultiLvlLbl val="0"/>
      </c:catAx>
      <c:valAx>
        <c:axId val="206856960"/>
        <c:scaling>
          <c:orientation val="minMax"/>
          <c:max val="300"/>
        </c:scaling>
        <c:delete val="1"/>
        <c:axPos val="l"/>
        <c:numFmt formatCode="_-* #,##0_-;\-* #,##0_-;_-* &quot;-&quot;??_-;_-@_-" sourceLinked="1"/>
        <c:majorTickMark val="none"/>
        <c:minorTickMark val="none"/>
        <c:tickLblPos val="nextTo"/>
        <c:crossAx val="206801920"/>
        <c:crosses val="autoZero"/>
        <c:crossBetween val="between"/>
      </c:valAx>
    </c:plotArea>
    <c:legend>
      <c:legendPos val="tr"/>
      <c:overlay val="1"/>
      <c:txPr>
        <a:bodyPr rot="0" vert="horz"/>
        <a:lstStyle/>
        <a:p>
          <a:pPr>
            <a:defRPr>
              <a:solidFill>
                <a:schemeClr val="tx1"/>
              </a:solidFill>
            </a:defRPr>
          </a:pPr>
          <a:endParaRPr lang="pt-BR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txPr>
    <a:bodyPr/>
    <a:lstStyle/>
    <a:p>
      <a:pPr>
        <a:defRPr sz="1800" b="1">
          <a:solidFill>
            <a:schemeClr val="bg1"/>
          </a:solidFill>
        </a:defRPr>
      </a:pPr>
      <a:endParaRPr lang="pt-BR"/>
    </a:p>
  </c:txPr>
  <c:externalData r:id="rId1">
    <c:autoUpdate val="0"/>
  </c:externalData>
  <c:userShapes r:id="rId2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5"/>
    </mc:Choice>
    <mc:Fallback>
      <c:style val="5"/>
    </mc:Fallback>
  </mc:AlternateContent>
  <c:chart>
    <c:autoTitleDeleted val="1"/>
    <c:plotArea>
      <c:layout>
        <c:manualLayout>
          <c:layoutTarget val="inner"/>
          <c:xMode val="edge"/>
          <c:yMode val="edge"/>
          <c:x val="2.8297581374357651E-2"/>
          <c:y val="0"/>
          <c:w val="0.95144347901042714"/>
          <c:h val="0.71694412726718559"/>
        </c:manualLayout>
      </c:layout>
      <c:barChart>
        <c:barDir val="col"/>
        <c:grouping val="stacked"/>
        <c:varyColors val="0"/>
        <c:ser>
          <c:idx val="0"/>
          <c:order val="0"/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vert="horz"/>
              <a:lstStyle/>
              <a:p>
                <a:pPr>
                  <a:defRPr>
                    <a:solidFill>
                      <a:schemeClr val="tx1">
                        <a:lumMod val="65000"/>
                        <a:lumOff val="35000"/>
                      </a:schemeClr>
                    </a:solidFill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CronoAP!$E$15:$O$15</c:f>
              <c:numCache>
                <c:formatCode>0</c:formatCode>
                <c:ptCount val="11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  <c:pt idx="9">
                  <c:v>10</c:v>
                </c:pt>
                <c:pt idx="10">
                  <c:v>11</c:v>
                </c:pt>
              </c:numCache>
            </c:numRef>
          </c:cat>
          <c:val>
            <c:numRef>
              <c:f>CronoAP!$E$23:$O$23</c:f>
              <c:numCache>
                <c:formatCode>General</c:formatCode>
                <c:ptCount val="11"/>
                <c:pt idx="2" formatCode="0">
                  <c:v>57.90000000000002</c:v>
                </c:pt>
                <c:pt idx="3" formatCode="0">
                  <c:v>56.3</c:v>
                </c:pt>
                <c:pt idx="4" formatCode="0">
                  <c:v>105.52000000000007</c:v>
                </c:pt>
                <c:pt idx="5" formatCode="0">
                  <c:v>112.07999999999987</c:v>
                </c:pt>
                <c:pt idx="6" formatCode="0">
                  <c:v>104.41000000000003</c:v>
                </c:pt>
                <c:pt idx="7" formatCode="0">
                  <c:v>103.90999999999997</c:v>
                </c:pt>
                <c:pt idx="8" formatCode="0">
                  <c:v>93.480000000000018</c:v>
                </c:pt>
                <c:pt idx="9" formatCode="0">
                  <c:v>54.000000000000021</c:v>
                </c:pt>
                <c:pt idx="10" formatCode="0">
                  <c:v>53.299999999999955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10-4A54-BCAE-33CA51FEED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27985408"/>
        <c:axId val="27986944"/>
      </c:barChart>
      <c:catAx>
        <c:axId val="27985408"/>
        <c:scaling>
          <c:orientation val="minMax"/>
        </c:scaling>
        <c:delete val="0"/>
        <c:axPos val="b"/>
        <c:numFmt formatCode="0" sourceLinked="1"/>
        <c:majorTickMark val="none"/>
        <c:minorTickMark val="none"/>
        <c:tickLblPos val="nextTo"/>
        <c:txPr>
          <a:bodyPr rot="-60000000" vert="horz"/>
          <a:lstStyle/>
          <a:p>
            <a:pPr>
              <a:defRPr>
                <a:solidFill>
                  <a:schemeClr val="bg1">
                    <a:lumMod val="85000"/>
                  </a:schemeClr>
                </a:solidFill>
              </a:defRPr>
            </a:pPr>
            <a:endParaRPr lang="pt-BR"/>
          </a:p>
        </c:txPr>
        <c:crossAx val="27986944"/>
        <c:crosses val="autoZero"/>
        <c:auto val="1"/>
        <c:lblAlgn val="ctr"/>
        <c:lblOffset val="100"/>
        <c:noMultiLvlLbl val="0"/>
      </c:catAx>
      <c:valAx>
        <c:axId val="27986944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7985408"/>
        <c:crosses val="autoZero"/>
        <c:crossBetween val="between"/>
      </c:valAx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txPr>
    <a:bodyPr/>
    <a:lstStyle/>
    <a:p>
      <a:pPr>
        <a:defRPr sz="1800"/>
      </a:pPr>
      <a:endParaRPr lang="pt-BR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220713087026302E-2"/>
          <c:y val="5.0925925925925923E-2"/>
          <c:w val="0.96662818334378486"/>
          <c:h val="0.889058604447547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[Cronograma4.xlsx]Cronogramproposta!$D$48</c:f>
              <c:strCache>
                <c:ptCount val="1"/>
                <c:pt idx="0">
                  <c:v>Total 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79F-4158-8BF1-579370F29516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[Cronograma4.xlsx]Cronogramproposta!$E$43:$N$43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  <c:extLst/>
            </c:numRef>
          </c:cat>
          <c:val>
            <c:numRef>
              <c:f>[Cronograma4.xlsx]Cronogramproposta!$E$48:$N$48</c:f>
              <c:numCache>
                <c:formatCode>General</c:formatCode>
                <c:ptCount val="9"/>
                <c:pt idx="2" formatCode="0">
                  <c:v>26.799999999999933</c:v>
                </c:pt>
                <c:pt idx="3" formatCode="0">
                  <c:v>76.600000000000122</c:v>
                </c:pt>
                <c:pt idx="4" formatCode="0">
                  <c:v>103.00999999999992</c:v>
                </c:pt>
                <c:pt idx="5" formatCode="0">
                  <c:v>113.87000000000006</c:v>
                </c:pt>
                <c:pt idx="6" formatCode="0">
                  <c:v>178.2112479999999</c:v>
                </c:pt>
                <c:pt idx="7" formatCode="0">
                  <c:v>54.890353000000005</c:v>
                </c:pt>
                <c:pt idx="8" formatCode="0">
                  <c:v>71.699999999999946</c:v>
                </c:pt>
              </c:numCache>
              <c:extLst/>
            </c:numRef>
          </c:val>
          <c:extLst>
            <c:ext xmlns:c16="http://schemas.microsoft.com/office/drawing/2014/chart" uri="{C3380CC4-5D6E-409C-BE32-E72D297353CC}">
              <c16:uniqueId val="{00000001-979F-4158-8BF1-579370F2951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206244480"/>
        <c:axId val="206471936"/>
      </c:barChart>
      <c:catAx>
        <c:axId val="2062444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6471936"/>
        <c:crosses val="autoZero"/>
        <c:auto val="1"/>
        <c:lblAlgn val="ctr"/>
        <c:lblOffset val="100"/>
        <c:noMultiLvlLbl val="0"/>
      </c:catAx>
      <c:valAx>
        <c:axId val="20647193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62444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2.6220713087026302E-2"/>
          <c:y val="5.0925925925925923E-2"/>
          <c:w val="0.96662818334378486"/>
          <c:h val="0.88905860444754714"/>
        </c:manualLayout>
      </c:layout>
      <c:bar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20"/>
        <c:overlap val="100"/>
        <c:axId val="205681792"/>
        <c:axId val="205683328"/>
      </c:barChart>
      <c:catAx>
        <c:axId val="2056817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5683328"/>
        <c:crosses val="autoZero"/>
        <c:auto val="1"/>
        <c:lblAlgn val="ctr"/>
        <c:lblOffset val="100"/>
        <c:noMultiLvlLbl val="0"/>
      </c:catAx>
      <c:valAx>
        <c:axId val="20568332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568179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1.3186394444340135E-2"/>
          <c:y val="7.6283231940886778E-2"/>
          <c:w val="0.97582494351870974"/>
          <c:h val="0.76284051016390797"/>
        </c:manualLayout>
      </c:layout>
      <c:barChart>
        <c:barDir val="col"/>
        <c:grouping val="stacked"/>
        <c:varyColors val="0"/>
        <c:ser>
          <c:idx val="2"/>
          <c:order val="0"/>
          <c:tx>
            <c:strRef>
              <c:f>CP!$B$41</c:f>
              <c:strCache>
                <c:ptCount val="1"/>
                <c:pt idx="0">
                  <c:v>Ampliação de capacidade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-6.4081847638485998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BB80-4CE2-8DA5-DBF1A894C839}"/>
                </c:ext>
              </c:extLst>
            </c:dLbl>
            <c:dLbl>
              <c:idx val="1"/>
              <c:layout>
                <c:manualLayout>
                  <c:x val="0"/>
                  <c:y val="-7.0736788641782553E-2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9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pt-BR"/>
                </a:p>
              </c:txPr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BB80-4CE2-8DA5-DBF1A894C83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1" i="0" u="none" strike="noStrike" kern="1200" baseline="0">
                    <a:solidFill>
                      <a:schemeClr val="bg1"/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dLblPos val="in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val>
            <c:numRef>
              <c:f>CP!$I$41:$S$41</c:f>
              <c:numCache>
                <c:formatCode>#,##0;\(#,##0\);"-";@</c:formatCode>
                <c:ptCount val="11"/>
                <c:pt idx="0">
                  <c:v>27.09163543210985</c:v>
                </c:pt>
                <c:pt idx="1">
                  <c:v>68.908296091254584</c:v>
                </c:pt>
                <c:pt idx="2">
                  <c:v>896.29911456625086</c:v>
                </c:pt>
                <c:pt idx="3">
                  <c:v>1114.07493456424</c:v>
                </c:pt>
                <c:pt idx="4">
                  <c:v>1330.5929535484299</c:v>
                </c:pt>
                <c:pt idx="5">
                  <c:v>1716.615352818859</c:v>
                </c:pt>
                <c:pt idx="6">
                  <c:v>2002.2489740665314</c:v>
                </c:pt>
                <c:pt idx="7">
                  <c:v>463.25522774859508</c:v>
                </c:pt>
                <c:pt idx="8">
                  <c:v>532.0980119936313</c:v>
                </c:pt>
                <c:pt idx="9">
                  <c:v>6.5913940201583454</c:v>
                </c:pt>
                <c:pt idx="10">
                  <c:v>5.9907708561410065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B80-4CE2-8DA5-DBF1A894C8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169188736"/>
        <c:axId val="184326784"/>
      </c:barChart>
      <c:catAx>
        <c:axId val="1691887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184326784"/>
        <c:crosses val="autoZero"/>
        <c:auto val="1"/>
        <c:lblAlgn val="ctr"/>
        <c:lblOffset val="100"/>
        <c:noMultiLvlLbl val="0"/>
      </c:catAx>
      <c:valAx>
        <c:axId val="184326784"/>
        <c:scaling>
          <c:orientation val="minMax"/>
        </c:scaling>
        <c:delete val="1"/>
        <c:axPos val="l"/>
        <c:numFmt formatCode="#,##0;\(#,##0\);&quot;-&quot;;@" sourceLinked="1"/>
        <c:majorTickMark val="none"/>
        <c:minorTickMark val="none"/>
        <c:tickLblPos val="nextTo"/>
        <c:crossAx val="1691887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5917350928889141E-2"/>
          <c:y val="8.5570375401279583E-2"/>
          <c:w val="0.90046524759388213"/>
          <c:h val="0.7173037785384780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Charts!$B$459</c:f>
              <c:strCache>
                <c:ptCount val="1"/>
                <c:pt idx="0">
                  <c:v>Receita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val>
            <c:numRef>
              <c:f>Charts!$I$459:$AL$459</c:f>
              <c:numCache>
                <c:formatCode>#,##0;\(#,##0\);"";@</c:formatCode>
                <c:ptCount val="30"/>
                <c:pt idx="0">
                  <c:v>1110.7319434888582</c:v>
                </c:pt>
                <c:pt idx="1">
                  <c:v>1143.7094553246718</c:v>
                </c:pt>
                <c:pt idx="2">
                  <c:v>1247.7561801314555</c:v>
                </c:pt>
                <c:pt idx="3">
                  <c:v>1278.9876248046628</c:v>
                </c:pt>
                <c:pt idx="4">
                  <c:v>1309.9746251029649</c:v>
                </c:pt>
                <c:pt idx="5">
                  <c:v>1342.9132476909426</c:v>
                </c:pt>
                <c:pt idx="6">
                  <c:v>1378.060140440675</c:v>
                </c:pt>
                <c:pt idx="7">
                  <c:v>1446.2133553689641</c:v>
                </c:pt>
                <c:pt idx="8">
                  <c:v>1475.2648290394268</c:v>
                </c:pt>
                <c:pt idx="9">
                  <c:v>1503.1818245563627</c:v>
                </c:pt>
                <c:pt idx="10">
                  <c:v>1540.0091367059299</c:v>
                </c:pt>
                <c:pt idx="11">
                  <c:v>1576.3484416322462</c:v>
                </c:pt>
                <c:pt idx="12">
                  <c:v>1612.6847264040077</c:v>
                </c:pt>
                <c:pt idx="13">
                  <c:v>1649.3459130798742</c:v>
                </c:pt>
                <c:pt idx="14">
                  <c:v>1686.5442350139431</c:v>
                </c:pt>
                <c:pt idx="15">
                  <c:v>1724.2613646054274</c:v>
                </c:pt>
                <c:pt idx="16">
                  <c:v>1762.4982505770495</c:v>
                </c:pt>
                <c:pt idx="17">
                  <c:v>1801.2587599449062</c:v>
                </c:pt>
                <c:pt idx="18">
                  <c:v>1840.5365975485477</c:v>
                </c:pt>
                <c:pt idx="19">
                  <c:v>1880.3197202501221</c:v>
                </c:pt>
                <c:pt idx="20">
                  <c:v>1920.5924191196816</c:v>
                </c:pt>
                <c:pt idx="21">
                  <c:v>1961.3362772412727</c:v>
                </c:pt>
                <c:pt idx="22">
                  <c:v>2002.5305462303902</c:v>
                </c:pt>
                <c:pt idx="23">
                  <c:v>2044.152208189937</c:v>
                </c:pt>
                <c:pt idx="24">
                  <c:v>2086.1759526438896</c:v>
                </c:pt>
                <c:pt idx="25">
                  <c:v>2128.5741074137886</c:v>
                </c:pt>
                <c:pt idx="26">
                  <c:v>2171.3165658243643</c:v>
                </c:pt>
                <c:pt idx="27">
                  <c:v>2214.3706472272524</c:v>
                </c:pt>
                <c:pt idx="28">
                  <c:v>2257.7009009722801</c:v>
                </c:pt>
                <c:pt idx="29">
                  <c:v>2301.2728620699913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BD1-4A8C-980D-7805C10DE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206198656"/>
        <c:axId val="206200192"/>
      </c:barChart>
      <c:barChart>
        <c:barDir val="col"/>
        <c:grouping val="stacked"/>
        <c:varyColors val="0"/>
        <c:ser>
          <c:idx val="2"/>
          <c:order val="1"/>
          <c:tx>
            <c:strRef>
              <c:f>Charts!$B$461</c:f>
              <c:strCache>
                <c:ptCount val="1"/>
                <c:pt idx="0">
                  <c:v>Capex</c:v>
                </c:pt>
              </c:strCache>
            </c:strRef>
          </c:tx>
          <c:spPr>
            <a:solidFill>
              <a:schemeClr val="bg1">
                <a:lumMod val="50000"/>
              </a:schemeClr>
            </a:solidFill>
            <a:ln>
              <a:noFill/>
            </a:ln>
            <a:effectLst/>
          </c:spPr>
          <c:invertIfNegative val="0"/>
          <c:val>
            <c:numRef>
              <c:f>Charts!$I$461:$AL$461</c:f>
              <c:numCache>
                <c:formatCode>#,##0;\(#,##0\);"";@</c:formatCode>
                <c:ptCount val="30"/>
                <c:pt idx="0">
                  <c:v>383.28928328903135</c:v>
                </c:pt>
                <c:pt idx="1">
                  <c:v>363.20289434958886</c:v>
                </c:pt>
                <c:pt idx="2">
                  <c:v>1314.6683333393858</c:v>
                </c:pt>
                <c:pt idx="3">
                  <c:v>1411.8452524700047</c:v>
                </c:pt>
                <c:pt idx="4">
                  <c:v>1745.8767816160928</c:v>
                </c:pt>
                <c:pt idx="5">
                  <c:v>1997.0928406946844</c:v>
                </c:pt>
                <c:pt idx="6">
                  <c:v>2490.770051626801</c:v>
                </c:pt>
                <c:pt idx="7">
                  <c:v>644.98163114171166</c:v>
                </c:pt>
                <c:pt idx="8">
                  <c:v>681.86280610399365</c:v>
                </c:pt>
                <c:pt idx="9">
                  <c:v>155.92234832639943</c:v>
                </c:pt>
                <c:pt idx="10">
                  <c:v>122.39110398964033</c:v>
                </c:pt>
                <c:pt idx="11">
                  <c:v>107.24061884235817</c:v>
                </c:pt>
                <c:pt idx="12">
                  <c:v>202.89363832818771</c:v>
                </c:pt>
                <c:pt idx="13">
                  <c:v>132.59549004683768</c:v>
                </c:pt>
                <c:pt idx="14">
                  <c:v>148.27210155738697</c:v>
                </c:pt>
                <c:pt idx="15">
                  <c:v>151.50588712831754</c:v>
                </c:pt>
                <c:pt idx="16">
                  <c:v>202.19226331206909</c:v>
                </c:pt>
                <c:pt idx="17">
                  <c:v>199.59193860841611</c:v>
                </c:pt>
                <c:pt idx="18">
                  <c:v>174.34893035634494</c:v>
                </c:pt>
                <c:pt idx="19">
                  <c:v>142.74586204977098</c:v>
                </c:pt>
                <c:pt idx="20">
                  <c:v>222.31045814106966</c:v>
                </c:pt>
                <c:pt idx="21">
                  <c:v>153.16686658366069</c:v>
                </c:pt>
                <c:pt idx="22">
                  <c:v>249.10051044242562</c:v>
                </c:pt>
                <c:pt idx="23">
                  <c:v>208.81924338436926</c:v>
                </c:pt>
                <c:pt idx="24">
                  <c:v>151.65276332012422</c:v>
                </c:pt>
                <c:pt idx="25">
                  <c:v>154.92689705613623</c:v>
                </c:pt>
                <c:pt idx="26">
                  <c:v>180.86427321819244</c:v>
                </c:pt>
                <c:pt idx="27">
                  <c:v>199.5787136661362</c:v>
                </c:pt>
                <c:pt idx="28">
                  <c:v>161.39037467961313</c:v>
                </c:pt>
                <c:pt idx="29">
                  <c:v>90.805442048353441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BD1-4A8C-980D-7805C10DE58B}"/>
            </c:ext>
          </c:extLst>
        </c:ser>
        <c:ser>
          <c:idx val="3"/>
          <c:order val="2"/>
          <c:tx>
            <c:strRef>
              <c:f>Charts!$B$462</c:f>
              <c:strCache>
                <c:ptCount val="1"/>
                <c:pt idx="0">
                  <c:v>Opex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  <a:ln>
              <a:noFill/>
            </a:ln>
            <a:effectLst/>
          </c:spPr>
          <c:invertIfNegative val="0"/>
          <c:val>
            <c:numRef>
              <c:f>Charts!$I$462:$AL$462</c:f>
              <c:numCache>
                <c:formatCode>#,##0;\(#,##0\);"";@</c:formatCode>
                <c:ptCount val="30"/>
                <c:pt idx="0">
                  <c:v>245.76830045835993</c:v>
                </c:pt>
                <c:pt idx="1">
                  <c:v>271.71139124575285</c:v>
                </c:pt>
                <c:pt idx="2">
                  <c:v>287.1246633823331</c:v>
                </c:pt>
                <c:pt idx="3">
                  <c:v>298.10285008981856</c:v>
                </c:pt>
                <c:pt idx="4">
                  <c:v>309.13641178089745</c:v>
                </c:pt>
                <c:pt idx="5">
                  <c:v>326.0229080328217</c:v>
                </c:pt>
                <c:pt idx="6">
                  <c:v>348.96099718093018</c:v>
                </c:pt>
                <c:pt idx="7">
                  <c:v>356.03769579987824</c:v>
                </c:pt>
                <c:pt idx="8">
                  <c:v>363.29347144920888</c:v>
                </c:pt>
                <c:pt idx="9">
                  <c:v>352.97470492673682</c:v>
                </c:pt>
                <c:pt idx="10">
                  <c:v>359.87477160279383</c:v>
                </c:pt>
                <c:pt idx="11">
                  <c:v>356.3145448946338</c:v>
                </c:pt>
                <c:pt idx="12">
                  <c:v>358.41263661927616</c:v>
                </c:pt>
                <c:pt idx="13">
                  <c:v>359.74233164752962</c:v>
                </c:pt>
                <c:pt idx="14">
                  <c:v>361.49727781620186</c:v>
                </c:pt>
                <c:pt idx="15">
                  <c:v>368.49444723192204</c:v>
                </c:pt>
                <c:pt idx="16">
                  <c:v>365.41385639465886</c:v>
                </c:pt>
                <c:pt idx="17">
                  <c:v>366.91212255986272</c:v>
                </c:pt>
                <c:pt idx="18">
                  <c:v>368.72335295494156</c:v>
                </c:pt>
                <c:pt idx="19">
                  <c:v>372.45684019483883</c:v>
                </c:pt>
                <c:pt idx="20">
                  <c:v>380.67940717951103</c:v>
                </c:pt>
                <c:pt idx="21">
                  <c:v>376.97405554234894</c:v>
                </c:pt>
                <c:pt idx="22">
                  <c:v>378.98517135805537</c:v>
                </c:pt>
                <c:pt idx="23">
                  <c:v>380.87792903464532</c:v>
                </c:pt>
                <c:pt idx="24">
                  <c:v>383.08740201841607</c:v>
                </c:pt>
                <c:pt idx="25">
                  <c:v>391.02837331900844</c:v>
                </c:pt>
                <c:pt idx="26">
                  <c:v>387.79768310698256</c:v>
                </c:pt>
                <c:pt idx="27">
                  <c:v>389.78229469912617</c:v>
                </c:pt>
                <c:pt idx="28">
                  <c:v>392.0175720819858</c:v>
                </c:pt>
                <c:pt idx="29">
                  <c:v>394.27301838307693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BD1-4A8C-980D-7805C10DE58B}"/>
            </c:ext>
          </c:extLst>
        </c:ser>
        <c:ser>
          <c:idx val="4"/>
          <c:order val="3"/>
          <c:tx>
            <c:strRef>
              <c:f>Charts!$B$463</c:f>
              <c:strCache>
                <c:ptCount val="1"/>
                <c:pt idx="0">
                  <c:v>Impostos e Capital de Giro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</c:spPr>
          <c:invertIfNegative val="0"/>
          <c:val>
            <c:numRef>
              <c:f>Charts!$I$463:$AL$463</c:f>
              <c:numCache>
                <c:formatCode>#,##0;\(#,##0\);"";@</c:formatCode>
                <c:ptCount val="30"/>
                <c:pt idx="0">
                  <c:v>406.06937008443867</c:v>
                </c:pt>
                <c:pt idx="1">
                  <c:v>363.41350792721164</c:v>
                </c:pt>
                <c:pt idx="2">
                  <c:v>402.19477545268853</c:v>
                </c:pt>
                <c:pt idx="3">
                  <c:v>400.4813682221108</c:v>
                </c:pt>
                <c:pt idx="4">
                  <c:v>401.030725754434</c:v>
                </c:pt>
                <c:pt idx="5">
                  <c:v>397.33945084813593</c:v>
                </c:pt>
                <c:pt idx="6">
                  <c:v>389.67992603638351</c:v>
                </c:pt>
                <c:pt idx="7">
                  <c:v>397.14015255603471</c:v>
                </c:pt>
                <c:pt idx="8">
                  <c:v>397.9489943336049</c:v>
                </c:pt>
                <c:pt idx="9">
                  <c:v>406.50532462771105</c:v>
                </c:pt>
                <c:pt idx="10">
                  <c:v>415.1544852118202</c:v>
                </c:pt>
                <c:pt idx="11">
                  <c:v>428.34790821390641</c:v>
                </c:pt>
                <c:pt idx="12">
                  <c:v>438.80256998242942</c:v>
                </c:pt>
                <c:pt idx="13">
                  <c:v>448.71771451859706</c:v>
                </c:pt>
                <c:pt idx="14">
                  <c:v>459.24692891731866</c:v>
                </c:pt>
                <c:pt idx="15">
                  <c:v>467.46609952259632</c:v>
                </c:pt>
                <c:pt idx="16">
                  <c:v>479.79369812460965</c:v>
                </c:pt>
                <c:pt idx="17">
                  <c:v>488.73957262080592</c:v>
                </c:pt>
                <c:pt idx="18">
                  <c:v>497.5305177604688</c:v>
                </c:pt>
                <c:pt idx="19">
                  <c:v>505.7305030867625</c:v>
                </c:pt>
                <c:pt idx="20">
                  <c:v>512.61704170712289</c:v>
                </c:pt>
                <c:pt idx="21">
                  <c:v>521.69992754409964</c:v>
                </c:pt>
                <c:pt idx="22">
                  <c:v>529.20386483697087</c:v>
                </c:pt>
                <c:pt idx="23">
                  <c:v>532.38227270088998</c:v>
                </c:pt>
                <c:pt idx="24">
                  <c:v>535.28602510539349</c:v>
                </c:pt>
                <c:pt idx="25">
                  <c:v>536.88215628581474</c:v>
                </c:pt>
                <c:pt idx="26">
                  <c:v>540.32490182691038</c:v>
                </c:pt>
                <c:pt idx="27">
                  <c:v>533.94883420351312</c:v>
                </c:pt>
                <c:pt idx="28">
                  <c:v>514.3188721533661</c:v>
                </c:pt>
                <c:pt idx="29">
                  <c:v>337.67194801057411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BD1-4A8C-980D-7805C10DE58B}"/>
            </c:ext>
          </c:extLst>
        </c:ser>
        <c:ser>
          <c:idx val="1"/>
          <c:order val="4"/>
          <c:tx>
            <c:strRef>
              <c:f>Charts!$B$465</c:f>
              <c:strCache>
                <c:ptCount val="1"/>
                <c:pt idx="0">
                  <c:v>Outorga Fixa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val>
            <c:numRef>
              <c:f>Charts!$I$465:$AL$465</c:f>
              <c:numCache>
                <c:formatCode>#,##0;\(#,##0\);"";@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BD1-4A8C-980D-7805C10DE58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06799616"/>
        <c:axId val="206791424"/>
      </c:barChart>
      <c:catAx>
        <c:axId val="20619865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6200192"/>
        <c:crosses val="autoZero"/>
        <c:auto val="1"/>
        <c:lblAlgn val="ctr"/>
        <c:lblOffset val="100"/>
        <c:noMultiLvlLbl val="0"/>
      </c:catAx>
      <c:valAx>
        <c:axId val="206200192"/>
        <c:scaling>
          <c:orientation val="minMax"/>
          <c:max val="3500"/>
          <c:min val="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#,##0;\(#,##0\);&quot;&quot;;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206198656"/>
        <c:crosses val="autoZero"/>
        <c:crossBetween val="between"/>
      </c:valAx>
      <c:valAx>
        <c:axId val="206791424"/>
        <c:scaling>
          <c:orientation val="minMax"/>
          <c:max val="3500"/>
          <c:min val="0"/>
        </c:scaling>
        <c:delete val="1"/>
        <c:axPos val="r"/>
        <c:numFmt formatCode="#,##0;\(#,##0\);&quot;&quot;;@" sourceLinked="0"/>
        <c:majorTickMark val="out"/>
        <c:minorTickMark val="none"/>
        <c:tickLblPos val="nextTo"/>
        <c:crossAx val="206799616"/>
        <c:crosses val="max"/>
        <c:crossBetween val="between"/>
        <c:majorUnit val="500"/>
      </c:valAx>
      <c:catAx>
        <c:axId val="206799616"/>
        <c:scaling>
          <c:orientation val="minMax"/>
        </c:scaling>
        <c:delete val="1"/>
        <c:axPos val="b"/>
        <c:majorTickMark val="out"/>
        <c:minorTickMark val="none"/>
        <c:tickLblPos val="nextTo"/>
        <c:crossAx val="20679142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1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2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3"/>
        <c:txPr>
          <a:bodyPr rot="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</c:legendEntry>
      <c:legendEntry>
        <c:idx val="4"/>
        <c:delete val="1"/>
      </c:legendEntry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noFill/>
    <a:ln w="9525" cap="flat" cmpd="sng" algn="ctr">
      <a:noFill/>
      <a:round/>
    </a:ln>
    <a:effectLst/>
  </c:spPr>
  <c:txPr>
    <a:bodyPr/>
    <a:lstStyle/>
    <a:p>
      <a:pPr>
        <a:defRPr/>
      </a:pPr>
      <a:endParaRPr lang="pt-BR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1508078869586775E-2"/>
          <c:y val="3.9676664310204508E-2"/>
          <c:w val="0.95135633815249143"/>
          <c:h val="0.80624193637611152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Planilha1!$C$3</c:f>
              <c:strCache>
                <c:ptCount val="1"/>
                <c:pt idx="0">
                  <c:v>Capex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dLbls>
            <c:numFmt formatCode="#,##0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lt1">
                        <a:lumMod val="8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pt-BR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lt1">
                          <a:lumMod val="95000"/>
                          <a:alpha val="54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numRef>
              <c:f>Planilha1!$D$2:$L$2</c:f>
              <c:numCache>
                <c:formatCode>General</c:formatCode>
                <c:ptCount val="9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  <c:pt idx="8">
                  <c:v>9</c:v>
                </c:pt>
              </c:numCache>
            </c:numRef>
          </c:cat>
          <c:val>
            <c:numRef>
              <c:f>Planilha1!$D$3:$L$3</c:f>
              <c:numCache>
                <c:formatCode>General</c:formatCode>
                <c:ptCount val="9"/>
                <c:pt idx="0">
                  <c:v>26.89926154587485</c:v>
                </c:pt>
                <c:pt idx="1">
                  <c:v>334.18386385988669</c:v>
                </c:pt>
                <c:pt idx="2">
                  <c:v>884.98954392482028</c:v>
                </c:pt>
                <c:pt idx="3">
                  <c:v>685.98150375830517</c:v>
                </c:pt>
                <c:pt idx="4">
                  <c:v>1033.7477414213063</c:v>
                </c:pt>
                <c:pt idx="5">
                  <c:v>1273.6674998685148</c:v>
                </c:pt>
                <c:pt idx="6">
                  <c:v>1347.9875319145203</c:v>
                </c:pt>
                <c:pt idx="7">
                  <c:v>1190.9940612323153</c:v>
                </c:pt>
                <c:pt idx="8">
                  <c:v>1122.0609661510005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FB2-4876-B916-EA52D7A7FCB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81527424"/>
        <c:axId val="581528960"/>
      </c:barChart>
      <c:catAx>
        <c:axId val="581527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81528960"/>
        <c:crosses val="autoZero"/>
        <c:auto val="1"/>
        <c:lblAlgn val="ctr"/>
        <c:lblOffset val="100"/>
        <c:noMultiLvlLbl val="0"/>
      </c:catAx>
      <c:valAx>
        <c:axId val="581528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815274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pt-BR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Charts!$B$460</c:f>
              <c:strCache>
                <c:ptCount val="1"/>
                <c:pt idx="0">
                  <c:v>Receita</c:v>
                </c:pt>
              </c:strCache>
            </c:strRef>
          </c:tx>
          <c:spPr>
            <a:gradFill rotWithShape="1">
              <a:gsLst>
                <a:gs pos="0">
                  <a:schemeClr val="accent1">
                    <a:satMod val="103000"/>
                    <a:lumMod val="102000"/>
                    <a:tint val="94000"/>
                  </a:schemeClr>
                </a:gs>
                <a:gs pos="50000">
                  <a:schemeClr val="accent1">
                    <a:satMod val="110000"/>
                    <a:lumMod val="100000"/>
                    <a:shade val="100000"/>
                  </a:schemeClr>
                </a:gs>
                <a:gs pos="100000">
                  <a:schemeClr val="accent1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val>
            <c:numRef>
              <c:f>Charts!$I$460:$AL$460</c:f>
              <c:numCache>
                <c:formatCode>#,##0;\(#,##0\);"";@</c:formatCode>
                <c:ptCount val="30"/>
                <c:pt idx="0">
                  <c:v>1109.5217814982482</c:v>
                </c:pt>
                <c:pt idx="1">
                  <c:v>1141.3134580946532</c:v>
                </c:pt>
                <c:pt idx="2">
                  <c:v>1233.7398742646747</c:v>
                </c:pt>
                <c:pt idx="3">
                  <c:v>1264.5657557388563</c:v>
                </c:pt>
                <c:pt idx="4">
                  <c:v>1295.0601045306587</c:v>
                </c:pt>
                <c:pt idx="5">
                  <c:v>1327.1415916700207</c:v>
                </c:pt>
                <c:pt idx="6">
                  <c:v>1360.461720212463</c:v>
                </c:pt>
                <c:pt idx="7">
                  <c:v>1424.1256301560804</c:v>
                </c:pt>
                <c:pt idx="8">
                  <c:v>1454.8266628477886</c:v>
                </c:pt>
                <c:pt idx="9">
                  <c:v>1484.3843146688498</c:v>
                </c:pt>
                <c:pt idx="10">
                  <c:v>1521.1430727697391</c:v>
                </c:pt>
                <c:pt idx="11">
                  <c:v>1557.391189882205</c:v>
                </c:pt>
                <c:pt idx="12">
                  <c:v>1593.3715373054495</c:v>
                </c:pt>
                <c:pt idx="13">
                  <c:v>1629.6602614146768</c:v>
                </c:pt>
                <c:pt idx="14">
                  <c:v>1666.4154133806398</c:v>
                </c:pt>
                <c:pt idx="15">
                  <c:v>1703.7058371568937</c:v>
                </c:pt>
                <c:pt idx="16">
                  <c:v>1741.510407524298</c:v>
                </c:pt>
                <c:pt idx="17">
                  <c:v>1779.833078999899</c:v>
                </c:pt>
                <c:pt idx="18">
                  <c:v>1818.6676927270971</c:v>
                </c:pt>
                <c:pt idx="19">
                  <c:v>1858.0023748854076</c:v>
                </c:pt>
                <c:pt idx="20">
                  <c:v>1897.8216118193652</c:v>
                </c:pt>
                <c:pt idx="21">
                  <c:v>1938.1072048232088</c:v>
                </c:pt>
                <c:pt idx="22">
                  <c:v>1978.8386460144895</c:v>
                </c:pt>
                <c:pt idx="23">
                  <c:v>2019.9931811948986</c:v>
                </c:pt>
                <c:pt idx="24">
                  <c:v>2061.5457877032204</c:v>
                </c:pt>
                <c:pt idx="25">
                  <c:v>2103.4691062902484</c:v>
                </c:pt>
                <c:pt idx="26">
                  <c:v>2145.7333691642416</c:v>
                </c:pt>
                <c:pt idx="27">
                  <c:v>2188.3062620121541</c:v>
                </c:pt>
                <c:pt idx="28">
                  <c:v>2231.1527300601128</c:v>
                </c:pt>
                <c:pt idx="29">
                  <c:v>2274.2386917936515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089-4521-AF11-22A11BECC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overlap val="100"/>
        <c:axId val="585295744"/>
        <c:axId val="585492736"/>
      </c:barChart>
      <c:barChart>
        <c:barDir val="col"/>
        <c:grouping val="stacked"/>
        <c:varyColors val="0"/>
        <c:ser>
          <c:idx val="2"/>
          <c:order val="1"/>
          <c:tx>
            <c:strRef>
              <c:f>Charts!$B$462</c:f>
              <c:strCache>
                <c:ptCount val="1"/>
                <c:pt idx="0">
                  <c:v>Capex</c:v>
                </c:pt>
              </c:strCache>
            </c:strRef>
          </c:tx>
          <c:spPr>
            <a:gradFill rotWithShape="1">
              <a:gsLst>
                <a:gs pos="0">
                  <a:schemeClr val="accent3">
                    <a:satMod val="103000"/>
                    <a:lumMod val="102000"/>
                    <a:tint val="94000"/>
                  </a:schemeClr>
                </a:gs>
                <a:gs pos="50000">
                  <a:schemeClr val="accent3">
                    <a:satMod val="110000"/>
                    <a:lumMod val="100000"/>
                    <a:shade val="100000"/>
                  </a:schemeClr>
                </a:gs>
                <a:gs pos="100000">
                  <a:schemeClr val="accent3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val>
            <c:numRef>
              <c:f>Charts!$I$462:$AL$462</c:f>
              <c:numCache>
                <c:formatCode>#,##0;\(#,##0\);"";@</c:formatCode>
                <c:ptCount val="30"/>
                <c:pt idx="0">
                  <c:v>358.61694588945215</c:v>
                </c:pt>
                <c:pt idx="1">
                  <c:v>693.44317321956873</c:v>
                </c:pt>
                <c:pt idx="2">
                  <c:v>1387.1890230605179</c:v>
                </c:pt>
                <c:pt idx="3">
                  <c:v>1024.6919565410453</c:v>
                </c:pt>
                <c:pt idx="4">
                  <c:v>1530.6560678912053</c:v>
                </c:pt>
                <c:pt idx="5">
                  <c:v>1542.169340908217</c:v>
                </c:pt>
                <c:pt idx="6">
                  <c:v>1594.5432867803345</c:v>
                </c:pt>
                <c:pt idx="7">
                  <c:v>1376.4086168638394</c:v>
                </c:pt>
                <c:pt idx="8">
                  <c:v>1278.5237953675953</c:v>
                </c:pt>
                <c:pt idx="9">
                  <c:v>132.23114932211581</c:v>
                </c:pt>
                <c:pt idx="10">
                  <c:v>177.28768025133519</c:v>
                </c:pt>
                <c:pt idx="11">
                  <c:v>93.140974436577878</c:v>
                </c:pt>
                <c:pt idx="12">
                  <c:v>175.56461834818347</c:v>
                </c:pt>
                <c:pt idx="13">
                  <c:v>156.14282360911724</c:v>
                </c:pt>
                <c:pt idx="14">
                  <c:v>166.70692176497519</c:v>
                </c:pt>
                <c:pt idx="15">
                  <c:v>175.7040278221636</c:v>
                </c:pt>
                <c:pt idx="16">
                  <c:v>231.76677716877563</c:v>
                </c:pt>
                <c:pt idx="17">
                  <c:v>206.1028663985646</c:v>
                </c:pt>
                <c:pt idx="18">
                  <c:v>252.91166759494374</c:v>
                </c:pt>
                <c:pt idx="19">
                  <c:v>183.38851554885682</c:v>
                </c:pt>
                <c:pt idx="20">
                  <c:v>159.28379483317244</c:v>
                </c:pt>
                <c:pt idx="21">
                  <c:v>127.63636728589789</c:v>
                </c:pt>
                <c:pt idx="22">
                  <c:v>212.48439193186306</c:v>
                </c:pt>
                <c:pt idx="23">
                  <c:v>215.62304984130668</c:v>
                </c:pt>
                <c:pt idx="24">
                  <c:v>182.12532959381195</c:v>
                </c:pt>
                <c:pt idx="25">
                  <c:v>131.2573248698879</c:v>
                </c:pt>
                <c:pt idx="26">
                  <c:v>172.73382157919008</c:v>
                </c:pt>
                <c:pt idx="27">
                  <c:v>250.97882754968796</c:v>
                </c:pt>
                <c:pt idx="28">
                  <c:v>143.64930532555297</c:v>
                </c:pt>
                <c:pt idx="29">
                  <c:v>133.24226801157931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089-4521-AF11-22A11BECCBD8}"/>
            </c:ext>
          </c:extLst>
        </c:ser>
        <c:ser>
          <c:idx val="3"/>
          <c:order val="2"/>
          <c:tx>
            <c:strRef>
              <c:f>Charts!$B$463</c:f>
              <c:strCache>
                <c:ptCount val="1"/>
                <c:pt idx="0">
                  <c:v>Opex</c:v>
                </c:pt>
              </c:strCache>
            </c:strRef>
          </c:tx>
          <c:spPr>
            <a:gradFill rotWithShape="1">
              <a:gsLst>
                <a:gs pos="0">
                  <a:schemeClr val="accent4">
                    <a:satMod val="103000"/>
                    <a:lumMod val="102000"/>
                    <a:tint val="94000"/>
                  </a:schemeClr>
                </a:gs>
                <a:gs pos="50000">
                  <a:schemeClr val="accent4">
                    <a:satMod val="110000"/>
                    <a:lumMod val="100000"/>
                    <a:shade val="100000"/>
                  </a:schemeClr>
                </a:gs>
                <a:gs pos="100000">
                  <a:schemeClr val="accent4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val>
            <c:numRef>
              <c:f>Charts!$I$463:$AL$463</c:f>
              <c:numCache>
                <c:formatCode>#,##0;\(#,##0\);"";@</c:formatCode>
                <c:ptCount val="30"/>
                <c:pt idx="0">
                  <c:v>251.35326934179912</c:v>
                </c:pt>
                <c:pt idx="1">
                  <c:v>280.81675525847902</c:v>
                </c:pt>
                <c:pt idx="2">
                  <c:v>297.25169359496078</c:v>
                </c:pt>
                <c:pt idx="3">
                  <c:v>307.8219945603098</c:v>
                </c:pt>
                <c:pt idx="4">
                  <c:v>321.02057614538779</c:v>
                </c:pt>
                <c:pt idx="5">
                  <c:v>337.42375988446895</c:v>
                </c:pt>
                <c:pt idx="6">
                  <c:v>347.80257768250834</c:v>
                </c:pt>
                <c:pt idx="7">
                  <c:v>362.68806440003095</c:v>
                </c:pt>
                <c:pt idx="8">
                  <c:v>376.36289826407631</c:v>
                </c:pt>
                <c:pt idx="9">
                  <c:v>364.75582647369743</c:v>
                </c:pt>
                <c:pt idx="10">
                  <c:v>372.09778822599202</c:v>
                </c:pt>
                <c:pt idx="11">
                  <c:v>368.64095378459388</c:v>
                </c:pt>
                <c:pt idx="12">
                  <c:v>371.12555821287503</c:v>
                </c:pt>
                <c:pt idx="13">
                  <c:v>372.75643515986383</c:v>
                </c:pt>
                <c:pt idx="14">
                  <c:v>374.79995870914865</c:v>
                </c:pt>
                <c:pt idx="15">
                  <c:v>382.09919871973602</c:v>
                </c:pt>
                <c:pt idx="16">
                  <c:v>379.39303610263795</c:v>
                </c:pt>
                <c:pt idx="17">
                  <c:v>381.12165245627551</c:v>
                </c:pt>
                <c:pt idx="18">
                  <c:v>383.36567194303842</c:v>
                </c:pt>
                <c:pt idx="19">
                  <c:v>387.25426240980471</c:v>
                </c:pt>
                <c:pt idx="20">
                  <c:v>395.64460468521952</c:v>
                </c:pt>
                <c:pt idx="21">
                  <c:v>392.24144299500085</c:v>
                </c:pt>
                <c:pt idx="22">
                  <c:v>394.68159413161396</c:v>
                </c:pt>
                <c:pt idx="23">
                  <c:v>396.93680408785764</c:v>
                </c:pt>
                <c:pt idx="24">
                  <c:v>399.43332551399584</c:v>
                </c:pt>
                <c:pt idx="25">
                  <c:v>407.55723065505816</c:v>
                </c:pt>
                <c:pt idx="26">
                  <c:v>404.7283189844249</c:v>
                </c:pt>
                <c:pt idx="27">
                  <c:v>407.1972115716847</c:v>
                </c:pt>
                <c:pt idx="28">
                  <c:v>409.53947225285884</c:v>
                </c:pt>
                <c:pt idx="29">
                  <c:v>412.13016981561776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089-4521-AF11-22A11BECCBD8}"/>
            </c:ext>
          </c:extLst>
        </c:ser>
        <c:ser>
          <c:idx val="4"/>
          <c:order val="3"/>
          <c:tx>
            <c:strRef>
              <c:f>Charts!$B$464</c:f>
              <c:strCache>
                <c:ptCount val="1"/>
                <c:pt idx="0">
                  <c:v>Impostos e Capital de Giro</c:v>
                </c:pt>
              </c:strCache>
            </c:strRef>
          </c:tx>
          <c:spPr>
            <a:gradFill rotWithShape="1">
              <a:gsLst>
                <a:gs pos="0">
                  <a:schemeClr val="accent5">
                    <a:satMod val="103000"/>
                    <a:lumMod val="102000"/>
                    <a:tint val="94000"/>
                  </a:schemeClr>
                </a:gs>
                <a:gs pos="50000">
                  <a:schemeClr val="accent5">
                    <a:satMod val="110000"/>
                    <a:lumMod val="100000"/>
                    <a:shade val="100000"/>
                  </a:schemeClr>
                </a:gs>
                <a:gs pos="100000">
                  <a:schemeClr val="accent5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val>
            <c:numRef>
              <c:f>Charts!$I$464:$AL$464</c:f>
              <c:numCache>
                <c:formatCode>#,##0;\(#,##0\);"";@</c:formatCode>
                <c:ptCount val="30"/>
                <c:pt idx="0">
                  <c:v>403.31629875565659</c:v>
                </c:pt>
                <c:pt idx="1">
                  <c:v>359.1809427520314</c:v>
                </c:pt>
                <c:pt idx="2">
                  <c:v>390.99092950647162</c:v>
                </c:pt>
                <c:pt idx="3">
                  <c:v>389.50997812260641</c:v>
                </c:pt>
                <c:pt idx="4">
                  <c:v>391.07527970911133</c:v>
                </c:pt>
                <c:pt idx="5">
                  <c:v>388.62243022145174</c:v>
                </c:pt>
                <c:pt idx="6">
                  <c:v>388.13104164399658</c:v>
                </c:pt>
                <c:pt idx="7">
                  <c:v>396.69309069727251</c:v>
                </c:pt>
                <c:pt idx="8">
                  <c:v>390.87828859192024</c:v>
                </c:pt>
                <c:pt idx="9">
                  <c:v>395.97880232849502</c:v>
                </c:pt>
                <c:pt idx="10">
                  <c:v>404.48492246509056</c:v>
                </c:pt>
                <c:pt idx="11">
                  <c:v>417.08617789950955</c:v>
                </c:pt>
                <c:pt idx="12">
                  <c:v>427.39862238963565</c:v>
                </c:pt>
                <c:pt idx="13">
                  <c:v>437.40263250419491</c:v>
                </c:pt>
                <c:pt idx="14">
                  <c:v>447.36948974817096</c:v>
                </c:pt>
                <c:pt idx="15">
                  <c:v>455.06577290776323</c:v>
                </c:pt>
                <c:pt idx="16">
                  <c:v>466.71346911903748</c:v>
                </c:pt>
                <c:pt idx="17">
                  <c:v>474.89128489650807</c:v>
                </c:pt>
                <c:pt idx="18">
                  <c:v>483.20755960175711</c:v>
                </c:pt>
                <c:pt idx="19">
                  <c:v>489.42638513982939</c:v>
                </c:pt>
                <c:pt idx="20">
                  <c:v>494.99524935556542</c:v>
                </c:pt>
                <c:pt idx="21">
                  <c:v>505.5371989327931</c:v>
                </c:pt>
                <c:pt idx="22">
                  <c:v>513.52457503904384</c:v>
                </c:pt>
                <c:pt idx="23">
                  <c:v>517.82592008411916</c:v>
                </c:pt>
                <c:pt idx="24">
                  <c:v>520.1350354990343</c:v>
                </c:pt>
                <c:pt idx="25">
                  <c:v>519.69975334539083</c:v>
                </c:pt>
                <c:pt idx="26">
                  <c:v>524.55834888401853</c:v>
                </c:pt>
                <c:pt idx="27">
                  <c:v>518.66562006400511</c:v>
                </c:pt>
                <c:pt idx="28">
                  <c:v>490.63478256273231</c:v>
                </c:pt>
                <c:pt idx="29">
                  <c:v>307.38404791162554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089-4521-AF11-22A11BECCBD8}"/>
            </c:ext>
          </c:extLst>
        </c:ser>
        <c:ser>
          <c:idx val="1"/>
          <c:order val="4"/>
          <c:tx>
            <c:strRef>
              <c:f>Charts!$B$466</c:f>
              <c:strCache>
                <c:ptCount val="1"/>
                <c:pt idx="0">
                  <c:v>Outorga Fixa</c:v>
                </c:pt>
              </c:strCache>
            </c:strRef>
          </c:tx>
          <c:spPr>
            <a:gradFill rotWithShape="1">
              <a:gsLst>
                <a:gs pos="0">
                  <a:schemeClr val="accent2">
                    <a:satMod val="103000"/>
                    <a:lumMod val="102000"/>
                    <a:tint val="94000"/>
                  </a:schemeClr>
                </a:gs>
                <a:gs pos="50000">
                  <a:schemeClr val="accent2">
                    <a:satMod val="110000"/>
                    <a:lumMod val="100000"/>
                    <a:shade val="100000"/>
                  </a:schemeClr>
                </a:gs>
                <a:gs pos="100000">
                  <a:schemeClr val="accent2">
                    <a:lumMod val="99000"/>
                    <a:satMod val="120000"/>
                    <a:shade val="78000"/>
                  </a:schemeClr>
                </a:gs>
              </a:gsLst>
              <a:lin ang="5400000" scaled="0"/>
            </a:gradFill>
            <a:ln>
              <a:noFill/>
            </a:ln>
            <a:effectLst>
              <a:outerShdw blurRad="57150" dist="19050" dir="5400000" algn="ctr" rotWithShape="0">
                <a:srgbClr val="000000">
                  <a:alpha val="63000"/>
                </a:srgbClr>
              </a:outerShdw>
            </a:effectLst>
          </c:spPr>
          <c:invertIfNegative val="0"/>
          <c:val>
            <c:numRef>
              <c:f>Charts!$I$466:$AL$466</c:f>
              <c:numCache>
                <c:formatCode>#,##0;\(#,##0\);"";@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089-4521-AF11-22A11BECCBD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87668096"/>
        <c:axId val="587665408"/>
      </c:barChart>
      <c:catAx>
        <c:axId val="58529574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noFill/>
          <a:ln w="12700" cap="flat" cmpd="sng" algn="ctr">
            <a:solidFill>
              <a:schemeClr val="lt1">
                <a:lumMod val="95000"/>
                <a:alpha val="54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85492736"/>
        <c:crosses val="autoZero"/>
        <c:auto val="1"/>
        <c:lblAlgn val="ctr"/>
        <c:lblOffset val="100"/>
        <c:noMultiLvlLbl val="0"/>
      </c:catAx>
      <c:valAx>
        <c:axId val="585492736"/>
        <c:scaling>
          <c:orientation val="minMax"/>
          <c:max val="2500"/>
          <c:min val="0"/>
        </c:scaling>
        <c:delete val="0"/>
        <c:axPos val="l"/>
        <c:majorGridlines>
          <c:spPr>
            <a:ln w="9525" cap="flat" cmpd="sng" algn="ctr">
              <a:solidFill>
                <a:schemeClr val="lt1">
                  <a:lumMod val="95000"/>
                  <a:alpha val="10000"/>
                </a:schemeClr>
              </a:solidFill>
              <a:round/>
            </a:ln>
            <a:effectLst/>
          </c:spPr>
        </c:majorGridlines>
        <c:numFmt formatCode="#,##0;\(#,##0\);&quot;&quot;;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85295744"/>
        <c:crosses val="autoZero"/>
        <c:crossBetween val="between"/>
      </c:valAx>
      <c:valAx>
        <c:axId val="587665408"/>
        <c:scaling>
          <c:orientation val="minMax"/>
          <c:max val="3500"/>
          <c:min val="0"/>
        </c:scaling>
        <c:delete val="0"/>
        <c:axPos val="r"/>
        <c:numFmt formatCode="#,##0;\(#,##0\);&quot;&quot;;@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lt1">
                    <a:lumMod val="8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pt-BR"/>
          </a:p>
        </c:txPr>
        <c:crossAx val="587668096"/>
        <c:crosses val="max"/>
        <c:crossBetween val="between"/>
        <c:majorUnit val="500"/>
      </c:valAx>
      <c:catAx>
        <c:axId val="587668096"/>
        <c:scaling>
          <c:orientation val="minMax"/>
        </c:scaling>
        <c:delete val="1"/>
        <c:axPos val="b"/>
        <c:majorTickMark val="none"/>
        <c:minorTickMark val="none"/>
        <c:tickLblPos val="nextTo"/>
        <c:crossAx val="587665408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lt1">
                  <a:lumMod val="85000"/>
                </a:schemeClr>
              </a:solidFill>
              <a:latin typeface="+mn-lt"/>
              <a:ea typeface="+mn-ea"/>
              <a:cs typeface="+mn-cs"/>
            </a:defRPr>
          </a:pPr>
          <a:endParaRPr lang="pt-BR"/>
        </a:p>
      </c:txPr>
    </c:legend>
    <c:plotVisOnly val="1"/>
    <c:dispBlanksAs val="gap"/>
    <c:showDLblsOverMax val="0"/>
  </c:chart>
  <c:spPr>
    <a:gradFill flip="none" rotWithShape="1">
      <a:gsLst>
        <a:gs pos="0">
          <a:schemeClr val="dk1">
            <a:lumMod val="65000"/>
            <a:lumOff val="35000"/>
          </a:schemeClr>
        </a:gs>
        <a:gs pos="100000">
          <a:schemeClr val="dk1">
            <a:lumMod val="85000"/>
            <a:lumOff val="15000"/>
          </a:schemeClr>
        </a:gs>
      </a:gsLst>
      <a:path path="circle">
        <a:fillToRect l="50000" t="50000" r="50000" b="50000"/>
      </a:path>
      <a:tileRect/>
    </a:gradFill>
    <a:ln>
      <a:noFill/>
    </a:ln>
    <a:effectLst/>
  </c:spPr>
  <c:txPr>
    <a:bodyPr/>
    <a:lstStyle/>
    <a:p>
      <a:pPr>
        <a:defRPr/>
      </a:pPr>
      <a:endParaRPr lang="pt-BR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withinLinear" id="17">
  <a:schemeClr val="accent4"/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1">
  <cs:axisTitle>
    <cs:lnRef idx="0"/>
    <cs:fillRef idx="0"/>
    <cs:effectRef idx="0"/>
    <cs:fontRef idx="minor">
      <a:schemeClr val="dk1">
        <a:lumMod val="65000"/>
        <a:lumOff val="35000"/>
      </a:schemeClr>
    </cs:fontRef>
    <cs:defRPr sz="1197" b="1" kern="1200"/>
  </cs:axisTitle>
  <cs:categoryAxis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 cap="none" spc="0" normalizeH="0" baseline="0"/>
  </cs:categoryAxis>
  <cs:chartArea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dk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lt1"/>
      </a:solidFill>
      <a:ln w="1587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dk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1064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downBar>
  <cs:drop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hiLoLine>
  <cs:leader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plotArea>
  <cs:plotArea3D>
    <cs:lnRef idx="0"/>
    <cs:fillRef idx="0"/>
    <cs:effectRef idx="0"/>
    <cs:fontRef idx="minor">
      <a:schemeClr val="dk1"/>
    </cs:fontRef>
    <cs:spPr>
      <a:solidFill>
        <a:schemeClr val="lt1"/>
      </a:solidFill>
    </cs:spPr>
  </cs:plotArea3D>
  <cs:series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dk1"/>
    </cs:fontRef>
    <cs:spPr>
      <a:ln w="9525" cap="flat" cmpd="sng" algn="ctr">
        <a:solidFill>
          <a:schemeClr val="dk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ajor">
      <a:schemeClr val="dk1">
        <a:lumMod val="50000"/>
        <a:lumOff val="50000"/>
      </a:schemeClr>
    </cs:fontRef>
    <cs:defRPr sz="2128" b="1" kern="1200" cap="none" spc="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dk1">
            <a:lumMod val="50000"/>
            <a:lumOff val="50000"/>
          </a:schemeClr>
        </a:solidFill>
        <a:round/>
      </a:ln>
    </cs:spPr>
  </cs:upBar>
  <cs:valueAxis>
    <cs:lnRef idx="0"/>
    <cs:fillRef idx="0"/>
    <cs:effectRef idx="0"/>
    <cs:fontRef idx="minor">
      <a:schemeClr val="dk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dk1"/>
    </cs:fontRef>
    <cs:spPr>
      <a:pattFill prst="ltDnDiag">
        <a:fgClr>
          <a:schemeClr val="dk1">
            <a:lumMod val="15000"/>
            <a:lumOff val="85000"/>
          </a:schemeClr>
        </a:fgClr>
        <a:bgClr>
          <a:schemeClr val="lt1"/>
        </a:bgClr>
      </a:pattFill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04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>
        <a:solidFill>
          <a:schemeClr val="lt1">
            <a:lumMod val="95000"/>
            <a:alpha val="54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>
        <a:solidFill>
          <a:schemeClr val="lt1">
            <a:lumMod val="95000"/>
            <a:alpha val="54000"/>
          </a:schemeClr>
        </a:solidFill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28">
  <cs:axisTitle>
    <cs:lnRef idx="0"/>
    <cs:fillRef idx="0"/>
    <cs:effectRef idx="0"/>
    <cs:fontRef idx="minor">
      <a:schemeClr val="lt1">
        <a:lumMod val="85000"/>
      </a:schemeClr>
    </cs:fontRef>
    <cs:defRPr sz="1197" b="1" kern="1200" cap="all"/>
  </cs:axisTitle>
  <cs:category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categoryAxis>
  <cs:chartArea>
    <cs:lnRef idx="0"/>
    <cs:fillRef idx="0"/>
    <cs:effectRef idx="0"/>
    <cs:fontRef idx="minor">
      <a:schemeClr val="dk1"/>
    </cs:fontRef>
    <cs:spPr>
      <a:gradFill flip="none" rotWithShape="1">
        <a:gsLst>
          <a:gs pos="0">
            <a:schemeClr val="dk1">
              <a:lumMod val="65000"/>
              <a:lumOff val="35000"/>
            </a:schemeClr>
          </a:gs>
          <a:gs pos="100000">
            <a:schemeClr val="dk1">
              <a:lumMod val="85000"/>
              <a:lumOff val="15000"/>
            </a:schemeClr>
          </a:gs>
        </a:gsLst>
        <a:path path="circle">
          <a:fillToRect l="50000" t="50000" r="50000" b="50000"/>
        </a:path>
        <a:tileRect/>
      </a:gradFill>
    </cs:spPr>
    <cs:defRPr sz="1330" kern="1200"/>
  </cs:chartArea>
  <cs:dataLabel>
    <cs:lnRef idx="0"/>
    <cs:fillRef idx="0"/>
    <cs:effectRef idx="0"/>
    <cs:fontRef idx="minor">
      <a:schemeClr val="lt1">
        <a:lumMod val="8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lt1">
        <a:lumMod val="85000"/>
      </a:schemeClr>
    </cs:fontRef>
    <cs:spPr>
      <a:ln w="9525">
        <a:solidFill>
          <a:schemeClr val="lt1">
            <a:lumMod val="95000"/>
            <a:alpha val="54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gradFill>
        <a:gsLst>
          <a:gs pos="100000">
            <a:schemeClr val="dk1">
              <a:lumMod val="95000"/>
              <a:lumOff val="5000"/>
            </a:schemeClr>
          </a:gs>
          <a:gs pos="0">
            <a:schemeClr val="dk1">
              <a:lumMod val="75000"/>
              <a:lumOff val="25000"/>
            </a:schemeClr>
          </a:gs>
        </a:gsLst>
        <a:path path="circle">
          <a:fillToRect l="50000" t="50000" r="50000" b="50000"/>
        </a:path>
      </a:gradFill>
      <a:ln w="9525">
        <a:solidFill>
          <a:schemeClr val="dk1">
            <a:lumMod val="75000"/>
            <a:lumOff val="2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>
            <a:lumMod val="95000"/>
            <a:alpha val="10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>
        <a:solidFill>
          <a:schemeClr val="lt1">
            <a:lumMod val="95000"/>
            <a:alpha val="5000"/>
          </a:schemeClr>
        </a:solidFill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lt1"/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>
        <a:solidFill>
          <a:schemeClr val="lt1">
            <a:lumMod val="95000"/>
            <a:alpha val="54000"/>
          </a:schemeClr>
        </a:solidFill>
      </a:ln>
    </cs:spPr>
  </cs:leaderLine>
  <cs:legend>
    <cs:lnRef idx="0"/>
    <cs:fillRef idx="0"/>
    <cs:effectRef idx="0"/>
    <cs:fontRef idx="minor">
      <a:schemeClr val="lt1">
        <a:lumMod val="85000"/>
      </a:schemeClr>
    </cs:fontRef>
    <cs:defRPr sz="1197" kern="1200"/>
  </cs:legend>
  <cs:plotArea>
    <cs:lnRef idx="0"/>
    <cs:fillRef idx="0"/>
    <cs:effectRef idx="0"/>
    <cs:fontRef idx="minor">
      <a:schemeClr val="tx1"/>
    </cs:fontRef>
  </cs:plotArea>
  <cs:plotArea3D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lt1">
        <a:lumMod val="85000"/>
      </a:schemeClr>
    </cs:fontRef>
    <cs:spPr>
      <a:ln w="12700" cap="flat" cmpd="sng" algn="ctr">
        <a:solidFill>
          <a:schemeClr val="lt1">
            <a:lumMod val="95000"/>
            <a:alpha val="54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lt1"/>
    </cs:fontRef>
    <cs:spPr>
      <a:ln w="9525" cap="flat" cmpd="sng" algn="ctr">
        <a:solidFill>
          <a:schemeClr val="lt1">
            <a:lumMod val="95000"/>
            <a:alpha val="54000"/>
          </a:schemeClr>
        </a:solidFill>
        <a:round/>
      </a:ln>
    </cs:spPr>
  </cs:seriesLine>
  <cs:title>
    <cs:lnRef idx="0"/>
    <cs:fillRef idx="0"/>
    <cs:effectRef idx="0"/>
    <cs:fontRef idx="minor">
      <a:schemeClr val="lt1">
        <a:lumMod val="95000"/>
      </a:schemeClr>
    </cs:fontRef>
    <cs:defRPr sz="2128" b="1" kern="1200" spc="100" baseline="0">
      <a:effectLst>
        <a:outerShdw blurRad="50800" dist="38100" dir="5400000" algn="t" rotWithShape="0">
          <a:prstClr val="black">
            <a:alpha val="40000"/>
          </a:prstClr>
        </a:outerShdw>
      </a:effectLst>
    </cs:defRPr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lt1">
        <a:lumMod val="8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gradFill>
        <a:gsLst>
          <a:gs pos="100000">
            <a:schemeClr val="lt1">
              <a:lumMod val="85000"/>
            </a:schemeClr>
          </a:gs>
          <a:gs pos="0">
            <a:schemeClr val="lt1"/>
          </a:gs>
        </a:gsLst>
        <a:path path="circle">
          <a:fillToRect l="50000" t="50000" r="50000" b="50000"/>
        </a:path>
      </a:gradFill>
      <a:ln w="9525" cap="flat" cmpd="sng" algn="ctr">
        <a:solidFill>
          <a:schemeClr val="lt1"/>
        </a:solidFill>
        <a:round/>
      </a:ln>
    </cs:spPr>
  </cs:upBar>
  <cs:valueAxis>
    <cs:lnRef idx="0"/>
    <cs:fillRef idx="0"/>
    <cs:effectRef idx="0"/>
    <cs:fontRef idx="minor">
      <a:schemeClr val="lt1">
        <a:lumMod val="85000"/>
      </a:schemeClr>
    </cs:fontRef>
    <cs:defRPr sz="1197" kern="1200"/>
  </cs:valueAxis>
  <cs:wall>
    <cs:lnRef idx="0"/>
    <cs:fillRef idx="0"/>
    <cs:effectRef idx="0"/>
    <cs:fontRef idx="minor">
      <a:schemeClr val="tx1"/>
    </cs:fontRef>
  </cs:wall>
</cs:chartStyle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4">
  <dgm:title val=""/>
  <dgm:desc val=""/>
  <dgm:catLst>
    <dgm:cat type="colorful" pri="10400"/>
  </dgm:catLst>
  <dgm:styleLbl name="node0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4"/>
      <a:schemeClr val="accent5"/>
    </dgm:fillClrLst>
    <dgm:linClrLst>
      <a:schemeClr val="accent4"/>
      <a:schemeClr val="accent5"/>
    </dgm:linClrLst>
    <dgm:effectClrLst/>
    <dgm:txLinClrLst/>
    <dgm:txFillClrLst/>
    <dgm:txEffectClrLst/>
  </dgm:styleLbl>
  <dgm:styleLbl name="lnNode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4">
        <a:alpha val="50000"/>
      </a:schemeClr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4">
        <a:tint val="50000"/>
      </a:schemeClr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4">
        <a:tint val="50000"/>
      </a:schemeClr>
      <a:schemeClr val="accent5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4"/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4"/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4"/>
    </dgm:fillClrLst>
    <dgm:linClrLst meth="repeat">
      <a:schemeClr val="accent4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4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4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4"/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4">
        <a:tint val="9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4">
        <a:tint val="5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4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4"/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4">
        <a:tint val="40000"/>
        <a:alpha val="90000"/>
      </a:schemeClr>
      <a:schemeClr val="accent5">
        <a:tint val="40000"/>
        <a:alpha val="90000"/>
      </a:schemeClr>
    </dgm:fillClrLst>
    <dgm:linClrLst>
      <a:schemeClr val="accent4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4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4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4">
        <a:tint val="50000"/>
        <a:alpha val="40000"/>
      </a:schemeClr>
    </dgm:fillClrLst>
    <dgm:linClrLst meth="repeat">
      <a:schemeClr val="accent4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4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57E41925-19A2-47E2-8783-E9D6D83EE46D}" type="doc">
      <dgm:prSet loTypeId="urn:microsoft.com/office/officeart/2011/layout/CircleProcess#1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911078A9-3754-42CF-8630-CE38E2177F9A}" type="pres">
      <dgm:prSet presAssocID="{57E41925-19A2-47E2-8783-E9D6D83EE46D}" presName="Name0" presStyleCnt="0">
        <dgm:presLayoutVars>
          <dgm:chMax val="11"/>
          <dgm:chPref val="11"/>
          <dgm:dir/>
          <dgm:resizeHandles/>
        </dgm:presLayoutVars>
      </dgm:prSet>
      <dgm:spPr/>
    </dgm:pt>
  </dgm:ptLst>
  <dgm:cxnLst>
    <dgm:cxn modelId="{C5B97D77-F586-4314-A4AF-961A79305A43}" type="presOf" srcId="{57E41925-19A2-47E2-8783-E9D6D83EE46D}" destId="{911078A9-3754-42CF-8630-CE38E2177F9A}" srcOrd="0" destOrd="0" presId="urn:microsoft.com/office/officeart/2011/layout/CircleProcess#1"/>
  </dgm:cxnLst>
  <dgm:bg/>
  <dgm:whole/>
  <dgm:extLst>
    <a:ext uri="http://schemas.microsoft.com/office/drawing/2008/diagram">
      <dsp:dataModelExt xmlns:dsp="http://schemas.microsoft.com/office/drawing/2008/diagram" relId="rId8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7E41925-19A2-47E2-8783-E9D6D83EE46D}" type="doc">
      <dgm:prSet loTypeId="urn:microsoft.com/office/officeart/2011/layout/CircleProcess#2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911078A9-3754-42CF-8630-CE38E2177F9A}" type="pres">
      <dgm:prSet presAssocID="{57E41925-19A2-47E2-8783-E9D6D83EE46D}" presName="Name0" presStyleCnt="0">
        <dgm:presLayoutVars>
          <dgm:chMax val="11"/>
          <dgm:chPref val="11"/>
          <dgm:dir/>
          <dgm:resizeHandles/>
        </dgm:presLayoutVars>
      </dgm:prSet>
      <dgm:spPr/>
    </dgm:pt>
  </dgm:ptLst>
  <dgm:cxnLst>
    <dgm:cxn modelId="{C5B97D77-F586-4314-A4AF-961A79305A43}" type="presOf" srcId="{57E41925-19A2-47E2-8783-E9D6D83EE46D}" destId="{911078A9-3754-42CF-8630-CE38E2177F9A}" srcOrd="0" destOrd="0" presId="urn:microsoft.com/office/officeart/2011/layout/CircleProcess#2"/>
  </dgm:cxnLst>
  <dgm:bg/>
  <dgm:whole/>
  <dgm:extLst>
    <a:ext uri="http://schemas.microsoft.com/office/drawing/2008/diagram">
      <dsp:dataModelExt xmlns:dsp="http://schemas.microsoft.com/office/drawing/2008/diagram" relId="rId13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57E41925-19A2-47E2-8783-E9D6D83EE46D}" type="doc">
      <dgm:prSet loTypeId="urn:microsoft.com/office/officeart/2011/layout/CircleProcess#3" loCatId="process" qsTypeId="urn:microsoft.com/office/officeart/2005/8/quickstyle/simple1" qsCatId="simple" csTypeId="urn:microsoft.com/office/officeart/2005/8/colors/colorful4" csCatId="colorful" phldr="1"/>
      <dgm:spPr/>
      <dgm:t>
        <a:bodyPr/>
        <a:lstStyle/>
        <a:p>
          <a:endParaRPr lang="pt-BR"/>
        </a:p>
      </dgm:t>
    </dgm:pt>
    <dgm:pt modelId="{911078A9-3754-42CF-8630-CE38E2177F9A}" type="pres">
      <dgm:prSet presAssocID="{57E41925-19A2-47E2-8783-E9D6D83EE46D}" presName="Name0" presStyleCnt="0">
        <dgm:presLayoutVars>
          <dgm:chMax val="11"/>
          <dgm:chPref val="11"/>
          <dgm:dir/>
          <dgm:resizeHandles/>
        </dgm:presLayoutVars>
      </dgm:prSet>
      <dgm:spPr/>
    </dgm:pt>
  </dgm:ptLst>
  <dgm:cxnLst>
    <dgm:cxn modelId="{C5B97D77-F586-4314-A4AF-961A79305A43}" type="presOf" srcId="{57E41925-19A2-47E2-8783-E9D6D83EE46D}" destId="{911078A9-3754-42CF-8630-CE38E2177F9A}" srcOrd="0" destOrd="0" presId="urn:microsoft.com/office/officeart/2011/layout/CircleProcess#3"/>
  </dgm:cxnLst>
  <dgm:bg/>
  <dgm:whole/>
  <dgm:extLst>
    <a:ext uri="http://schemas.microsoft.com/office/drawing/2008/diagram">
      <dsp:dataModelExt xmlns:dsp="http://schemas.microsoft.com/office/drawing/2008/diagram" relId="rId18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1/layout/CircleProcess#1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1/layout/CircleProcess#2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11/layout/CircleProcess#3">
  <dgm:title val="Circle Process"/>
  <dgm:desc val="Use to show sequential steps in a process. Limited to eleven Level 1 shapes with an unlimited number of Level 2 shapes. Works best with small amounts of text. Unused text does not appear, but remains available if you switch layouts."/>
  <dgm:catLst>
    <dgm:cat type="process" pri="8500"/>
    <dgm:cat type="officeonline" pri="85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30" srcId="0" destId="10" srcOrd="0" destOrd="0"/>
        <dgm:cxn modelId="4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50" srcId="0" destId="10" srcOrd="0" destOrd="0"/>
        <dgm:cxn modelId="60" srcId="0" destId="20" srcOrd="1" destOrd="0"/>
        <dgm:cxn modelId="70" srcId="0" destId="30" srcOrd="2" destOrd="0"/>
        <dgm:cxn modelId="80" srcId="0" destId="40" srcOrd="3" destOrd="0"/>
      </dgm:cxnLst>
      <dgm:bg/>
      <dgm:whole/>
    </dgm:dataModel>
  </dgm:clrData>
  <dgm:layoutNode name="Name0">
    <dgm:varLst>
      <dgm:chMax val="11"/>
      <dgm:chPref val="11"/>
      <dgm:dir/>
      <dgm:resizeHandles/>
    </dgm:varLst>
    <dgm:shape xmlns:r="http://schemas.openxmlformats.org/officeDocument/2006/relationships" r:blip="">
      <dgm:adjLst/>
    </dgm:shape>
    <dgm:choose name="Name1">
      <dgm:if name="Name2" func="var" arg="dir" op="equ" val="norm">
        <dgm:choose name="Name3">
          <dgm:if name="Name4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5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l" for="ch" forName="Parent2" refType="w" fact="0.6249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l" for="ch" forName="Parent1" refType="w" fact="0.1597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l" for="ch" forName="Accent2" refType="w" fact="0.5498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l" for="ch" forName="ParentBackground2" refType="w" fact="0.5648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l" for="ch" forName="Child2" refType="w" fact="0.5648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l" for="ch" forName="Accent1" refType="w" fact="-0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l" for="ch" forName="ParentBackground1" refType="w" fact="0.0997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l" for="ch" forName="Child1" refType="w" fact="0.0997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6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l" for="ch" forName="Parent3" refType="w" fact="0.744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l" for="ch" forName="Parent2" refType="w" fact="0.426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l" for="ch" forName="Parent1" refType="w" fact="0.109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l" for="ch" forName="Accent3" refType="w" fact="0.6928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l" for="ch" forName="ParentBackground3" refType="w" fact="0.703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l" for="ch" forName="Child3" refType="w" fact="0.703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l" for="ch" forName="Accent2" refType="w" fact="0.3122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l" for="ch" forName="ParentBackground2" refType="w" fact="0.385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l" for="ch" forName="Child2" refType="w" fact="0.385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l" for="ch" forName="Accent1" refType="w" fact="-0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l" for="ch" forName="ParentBackground1" refType="w" fact="0.068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l" for="ch" forName="Child1" refType="w" fact="0.068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7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l" for="ch" forName="Parent4" refType="w" fact="0.8057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l" for="ch" forName="Parent3" refType="w" fact="0.5647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l" for="ch" forName="Parent2" refType="w" fact="0.3237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l" for="ch" forName="Parent1" refType="w" fact="0.0827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l" for="ch" forName="Accent4" refType="w" fact="0.7668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l" for="ch" forName="ParentBackground4" refType="w" fact="0.7746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l" for="ch" forName="Child4" refType="w" fact="0.7746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l" for="ch" forName="Accent3" refType="w" fact="0.476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l" for="ch" forName="ParentBackground3" refType="w" fact="0.5336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l" for="ch" forName="Child3" refType="w" fact="0.5336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l" for="ch" forName="Accent2" refType="w" fact="0.236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l" for="ch" forName="ParentBackground2" refType="w" fact="0.2926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l" for="ch" forName="Child2" refType="w" fact="0.2926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l" for="ch" forName="Accent1" refType="w" fact="-0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l" for="ch" forName="ParentBackground1" refType="w" fact="0.0516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l" for="ch" forName="Child1" refType="w" fact="0.0516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8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l" for="ch" forName="Parent5" refType="w" fact="0.8434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l" for="ch" forName="Parent4" refType="w" fact="0.6492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l" for="ch" forName="Parent3" refType="w" fact="0.45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l" for="ch" forName="Parent2" refType="w" fact="0.2609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l" for="ch" forName="Parent1" refType="w" fact="0.0667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l" for="ch" forName="Accent5" refType="w" fact="0.8121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l" for="ch" forName="ParentBackground5" refType="w" fact="0.8183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l" for="ch" forName="Child5" refType="w" fact="0.8183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l" for="ch" forName="Accent4" refType="w" fact="0.5789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l" for="ch" forName="ParentBackground4" refType="w" fact="0.6242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l" for="ch" forName="Child4" refType="w" fact="0.6242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l" for="ch" forName="Accent3" refType="w" fact="0.3848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l" for="ch" forName="ParentBackground3" refType="w" fact="0.43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l" for="ch" forName="Child3" refType="w" fact="0.43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l" for="ch" forName="Accent2" refType="w" fact="0.1906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l" for="ch" forName="ParentBackground2" refType="w" fact="0.2358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l" for="ch" forName="Child2" refType="w" fact="0.2358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l" for="ch" forName="Accent1" refType="w" fact="-0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l" for="ch" forName="ParentBackground1" refType="w" fact="0.0416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l" for="ch" forName="Child1" refType="w" fact="0.0416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9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l" for="ch" forName="Parent6" refType="w" fact="0.8689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l" for="ch" forName="Parent5" refType="w" fact="0.7063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l" for="ch" forName="Parent4" refType="w" fact="0.5437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l" for="ch" forName="Parent3" refType="w" fact="0.381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l" for="ch" forName="Parent2" refType="w" fact="0.2184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l" for="ch" forName="Parent1" refType="w" fact="0.0558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l" for="ch" forName="Accent6" refType="w" fact="0.8426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l" for="ch" forName="ParentBackground6" refType="w" fact="0.8479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l" for="ch" forName="Child6" refType="w" fact="0.8479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l" for="ch" forName="Accent5" refType="w" fact="0.6474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l" for="ch" forName="ParentBackground5" refType="w" fact="0.6853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l" for="ch" forName="Child5" refType="w" fact="0.6853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l" for="ch" forName="Accent4" refType="w" fact="0.4848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l" for="ch" forName="ParentBackground4" refType="w" fact="0.5227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l" for="ch" forName="Child4" refType="w" fact="0.5227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l" for="ch" forName="Accent3" refType="w" fact="0.3222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l" for="ch" forName="ParentBackground3" refType="w" fact="0.3601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l" for="ch" forName="Child3" refType="w" fact="0.3601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l" for="ch" forName="Accent2" refType="w" fact="0.1596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l" for="ch" forName="ParentBackground2" refType="w" fact="0.197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l" for="ch" forName="Child2" refType="w" fact="0.197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l" for="ch" forName="Accent1" refType="w" fact="-0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l" for="ch" forName="ParentBackground1" refType="w" fact="0.0348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l" for="ch" forName="Child1" refType="w" fact="0.0348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10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l" for="ch" forName="Parent7" refType="w" fact="0.8872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l" for="ch" forName="Parent6" refType="w" fact="0.7473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l" for="ch" forName="Parent5" refType="w" fact="0.607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l" for="ch" forName="Parent4" refType="w" fact="0.4676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l" for="ch" forName="Parent3" refType="w" fact="0.3277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l" for="ch" forName="Parent2" refType="w" fact="0.1879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l" for="ch" forName="Parent1" refType="w" fact="0.048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l" for="ch" forName="Accent7" refType="w" fact="0.8646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l" for="ch" forName="ParentBackground7" refType="w" fact="0.8692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l" for="ch" forName="Child7" refType="w" fact="0.8692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l" for="ch" forName="Accent6" refType="w" fact="0.6967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l" for="ch" forName="ParentBackground6" refType="w" fact="0.7293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l" for="ch" forName="Child6" refType="w" fact="0.7293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l" for="ch" forName="Accent5" refType="w" fact="0.5569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l" for="ch" forName="ParentBackground5" refType="w" fact="0.5894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l" for="ch" forName="Child5" refType="w" fact="0.5894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l" for="ch" forName="Accent4" refType="w" fact="0.417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l" for="ch" forName="ParentBackground4" refType="w" fact="0.4496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l" for="ch" forName="Child4" refType="w" fact="0.4496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l" for="ch" forName="Accent3" refType="w" fact="0.2771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l" for="ch" forName="ParentBackground3" refType="w" fact="0.3097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l" for="ch" forName="Child3" refType="w" fact="0.3097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l" for="ch" forName="Accent2" refType="w" fact="0.1373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l" for="ch" forName="ParentBackground2" refType="w" fact="0.1698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l" for="ch" forName="Child2" refType="w" fact="0.1698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l" for="ch" forName="Accent1" refType="w" fact="-0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l" for="ch" forName="ParentBackground1" refType="w" fact="0.03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l" for="ch" forName="Child1" refType="w" fact="0.03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11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l" for="ch" forName="Parent8" refType="w" fact="0.901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l" for="ch" forName="Parent7" refType="w" fact="0.7783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l" for="ch" forName="Parent6" refType="w" fact="0.6556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l" for="ch" forName="Parent5" refType="w" fact="0.5329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l" for="ch" forName="Parent4" refType="w" fact="0.4102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l" for="ch" forName="Parent3" refType="w" fact="0.287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l" for="ch" forName="Parent2" refType="w" fact="0.1648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l" for="ch" forName="Parent1" refType="w" fact="0.0421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l" for="ch" forName="Accent8" refType="w" fact="0.8813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l" for="ch" forName="ParentBackground8" refType="w" fact="0.8852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l" for="ch" forName="Child8" refType="w" fact="0.8852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l" for="ch" forName="Accent7" refType="w" fact="0.7339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l" for="ch" forName="ParentBackground7" refType="w" fact="0.762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l" for="ch" forName="Child7" refType="w" fact="0.762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l" for="ch" forName="Accent6" refType="w" fact="0.6112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l" for="ch" forName="ParentBackground6" refType="w" fact="0.6398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l" for="ch" forName="Child6" refType="w" fact="0.6398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l" for="ch" forName="Accent5" refType="w" fact="0.488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l" for="ch" forName="ParentBackground5" refType="w" fact="0.5171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l" for="ch" forName="Child5" refType="w" fact="0.5171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l" for="ch" forName="Accent4" refType="w" fact="0.3658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l" for="ch" forName="ParentBackground4" refType="w" fact="0.3944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l" for="ch" forName="Child4" refType="w" fact="0.3944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l" for="ch" forName="Accent3" refType="w" fact="0.2431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l" for="ch" forName="ParentBackground3" refType="w" fact="0.2717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l" for="ch" forName="Child3" refType="w" fact="0.2717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l" for="ch" forName="Accent2" refType="w" fact="0.1204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l" for="ch" forName="ParentBackground2" refType="w" fact="0.149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l" for="ch" forName="Child2" refType="w" fact="0.149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l" for="ch" forName="Accent1" refType="w" fact="-0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l" for="ch" forName="ParentBackground1" refType="w" fact="0.0263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l" for="ch" forName="Child1" refType="w" fact="0.0263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12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l" for="ch" forName="Parent9" refType="w" fact="0.9119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l" for="ch" forName="Parent8" refType="w" fact="0.8026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l" for="ch" forName="Parent7" refType="w" fact="0.6933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l" for="ch" forName="Parent6" refType="w" fact="0.584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l" for="ch" forName="Parent5" refType="w" fact="0.4747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l" for="ch" forName="Parent4" refType="w" fact="0.3654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l" for="ch" forName="Parent3" refType="w" fact="0.2561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l" for="ch" forName="Parent2" refType="w" fact="0.1468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l" for="ch" forName="Parent1" refType="w" fact="0.037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l" for="ch" forName="Accent9" refType="w" fact="0.8942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l" for="ch" forName="ParentBackground9" refType="w" fact="0.8978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l" for="ch" forName="Child9" refType="w" fact="0.8978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l" for="ch" forName="Accent8" refType="w" fact="0.763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l" for="ch" forName="ParentBackground8" refType="w" fact="0.788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l" for="ch" forName="Child8" refType="w" fact="0.788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l" for="ch" forName="Accent7" refType="w" fact="0.6538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l" for="ch" forName="ParentBackground7" refType="w" fact="0.6792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l" for="ch" forName="Child7" refType="w" fact="0.6792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l" for="ch" forName="Accent6" refType="w" fact="0.544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l" for="ch" forName="ParentBackground6" refType="w" fact="0.5699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l" for="ch" forName="Child6" refType="w" fact="0.5699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l" for="ch" forName="Accent5" refType="w" fact="0.4352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l" for="ch" forName="ParentBackground5" refType="w" fact="0.4606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l" for="ch" forName="Child5" refType="w" fact="0.4606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l" for="ch" forName="Accent4" refType="w" fact="0.3259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l" for="ch" forName="ParentBackground4" refType="w" fact="0.3513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l" for="ch" forName="Child4" refType="w" fact="0.3513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l" for="ch" forName="Accent3" refType="w" fact="0.2166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l" for="ch" forName="ParentBackground3" refType="w" fact="0.242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l" for="ch" forName="Child3" refType="w" fact="0.242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l" for="ch" forName="Accent2" refType="w" fact="0.1073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l" for="ch" forName="ParentBackground2" refType="w" fact="0.1327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l" for="ch" forName="Child2" refType="w" fact="0.1327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l" for="ch" forName="Accent1" refType="w" fact="-0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l" for="ch" forName="ParentBackground1" refType="w" fact="0.0234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l" for="ch" forName="Child1" refType="w" fact="0.0234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13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l" for="ch" forName="Parent10" refType="w" fact="0.920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l" for="ch" forName="Parent9" refType="w" fact="0.822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l" for="ch" forName="Parent8" refType="w" fact="0.723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l" for="ch" forName="Parent7" refType="w" fact="0.62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l" for="ch" forName="Parent6" refType="w" fact="0.5264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l" for="ch" forName="Parent5" refType="w" fact="0.4279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l" for="ch" forName="Parent4" refType="w" fact="0.3294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l" for="ch" forName="Parent3" refType="w" fact="0.2309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l" for="ch" forName="Parent2" refType="w" fact="0.1324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l" for="ch" forName="Parent1" refType="w" fact="0.0338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l" for="ch" forName="Accent10" refType="w" fact="0.9047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l" for="ch" forName="ParentBackground10" refType="w" fact="0.9078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l" for="ch" forName="Child10" refType="w" fact="0.9078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l" for="ch" forName="Accent9" refType="w" fact="0.7864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l" for="ch" forName="ParentBackground9" refType="w" fact="0.8093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l" for="ch" forName="Child9" refType="w" fact="0.8093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l" for="ch" forName="Accent8" refType="w" fact="0.6879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l" for="ch" forName="ParentBackground8" refType="w" fact="0.7108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l" for="ch" forName="Child8" refType="w" fact="0.7108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l" for="ch" forName="Accent7" refType="w" fact="0.5893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l" for="ch" forName="ParentBackground7" refType="w" fact="0.6123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l" for="ch" forName="Child7" refType="w" fact="0.6123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l" for="ch" forName="Accent6" refType="w" fact="0.4908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l" for="ch" forName="ParentBackground6" refType="w" fact="0.5137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l" for="ch" forName="Child6" refType="w" fact="0.5137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l" for="ch" forName="Accent5" refType="w" fact="0.3923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l" for="ch" forName="ParentBackground5" refType="w" fact="0.4152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l" for="ch" forName="Child5" refType="w" fact="0.4152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l" for="ch" forName="Accent4" refType="w" fact="0.2938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l" for="ch" forName="ParentBackground4" refType="w" fact="0.3167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l" for="ch" forName="Child4" refType="w" fact="0.3167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l" for="ch" forName="Accent3" refType="w" fact="0.1952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l" for="ch" forName="ParentBackground3" refType="w" fact="0.2182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l" for="ch" forName="Child3" refType="w" fact="0.2182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l" for="ch" forName="Accent2" refType="w" fact="0.0967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l" for="ch" forName="ParentBackground2" refType="w" fact="0.1196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l" for="ch" forName="Child2" refType="w" fact="0.1196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l" for="ch" forName="Accent1" refType="w" fact="-0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l" for="ch" forName="ParentBackground1" refType="w" fact="0.0211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l" for="ch" forName="Child1" refType="w" fact="0.0211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14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l" for="ch" forName="Parent11" refType="w" fact="0.9277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l" for="ch" forName="Parent10" refType="w" fact="0.838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l" for="ch" forName="Parent9" refType="w" fact="0.7483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l" for="ch" forName="Parent8" refType="w" fact="0.6586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l" for="ch" forName="Parent7" refType="w" fact="0.5689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l" for="ch" forName="Parent6" refType="w" fact="0.4792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l" for="ch" forName="Parent5" refType="w" fact="0.389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l" for="ch" forName="Parent4" refType="w" fact="0.2999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l" for="ch" forName="Parent3" refType="w" fact="0.2102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l" for="ch" forName="Parent2" refType="w" fact="0.120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l" for="ch" forName="Parent1" refType="w" fact="0.0308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l" for="ch" forName="Accent11" refType="w" fact="0.9132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l" for="ch" forName="ParentBackground11" refType="w" fact="0.9161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l" for="ch" forName="Child11" refType="w" fact="0.9161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l" for="ch" forName="Accent10" refType="w" fact="0.805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l" for="ch" forName="ParentBackground10" refType="w" fact="0.8264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l" for="ch" forName="Child10" refType="w" fact="0.8264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l" for="ch" forName="Accent9" refType="w" fact="0.7158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l" for="ch" forName="ParentBackground9" refType="w" fact="0.7367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l" for="ch" forName="Child9" refType="w" fact="0.7367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l" for="ch" forName="Accent8" refType="w" fact="0.6261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l" for="ch" forName="ParentBackground8" refType="w" fact="0.647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l" for="ch" forName="Child8" refType="w" fact="0.647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l" for="ch" forName="Accent7" refType="w" fact="0.5364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l" for="ch" forName="ParentBackground7" refType="w" fact="0.5573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l" for="ch" forName="Child7" refType="w" fact="0.5573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l" for="ch" forName="Accent6" refType="w" fact="0.4467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l" for="ch" forName="ParentBackground6" refType="w" fact="0.4677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l" for="ch" forName="Child6" refType="w" fact="0.4677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l" for="ch" forName="Accent5" refType="w" fact="0.3571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l" for="ch" forName="ParentBackground5" refType="w" fact="0.378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l" for="ch" forName="Child5" refType="w" fact="0.378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l" for="ch" forName="Accent4" refType="w" fact="0.2674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l" for="ch" forName="ParentBackground4" refType="w" fact="0.2883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l" for="ch" forName="Child4" refType="w" fact="0.2883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l" for="ch" forName="Accent3" refType="w" fact="0.1777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l" for="ch" forName="ParentBackground3" refType="w" fact="0.1986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l" for="ch" forName="Child3" refType="w" fact="0.1986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l" for="ch" forName="Accent2" refType="w" fact="0.088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l" for="ch" forName="ParentBackground2" refType="w" fact="0.1089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l" for="ch" forName="Child2" refType="w" fact="0.1089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l" for="ch" forName="Accent1" refType="w" fact="-0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l" for="ch" forName="ParentBackground1" refType="w" fact="0.0192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l" for="ch" forName="Child1" refType="w" fact="0.0192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if>
      <dgm:else name="Name15">
        <dgm:choose name="Name16">
          <dgm:if name="Name17" axis="ch" ptType="node" func="cnt" op="equ" val="1">
            <dgm:alg type="composite">
              <dgm:param type="ar" val="0.638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l" for="ch" forName="Parent1" refType="w" fact="0.1667"/>
              <dgm:constr type="t" for="ch" forName="Parent1" refType="h" fact="0.1064"/>
              <dgm:constr type="w" for="ch" forName="Parent1" refType="w" fact="0.6667"/>
              <dgm:constr type="h" for="ch" forName="Parent1" refType="h" fact="0.4255"/>
              <dgm:constr type="l" for="ch" forName="Accent1" refType="w" fact="0"/>
              <dgm:constr type="t" for="ch" forName="Accent1" refType="h" fact="0"/>
              <dgm:constr type="w" for="ch" forName="Accent1" refType="w"/>
              <dgm:constr type="h" for="ch" forName="Accent1" refType="h" fact="0.6383"/>
              <dgm:constr type="l" for="ch" forName="ParentBackground1" refType="w" fact="0.0333"/>
              <dgm:constr type="t" for="ch" forName="ParentBackground1" refType="h" fact="0.0213"/>
              <dgm:constr type="w" for="ch" forName="ParentBackground1" refType="w" fact="0.9333"/>
              <dgm:constr type="h" for="ch" forName="ParentBackground1" refType="h" fact="0.5957"/>
              <dgm:constr type="l" for="ch" forName="Child1" refType="w" fact="0.0333"/>
              <dgm:constr type="t" for="ch" forName="Child1" refType="h" fact="0.6574"/>
              <dgm:constr type="w" for="ch" forName="Child1" refType="w" fact="0.9333"/>
              <dgm:constr type="h" for="ch" forName="Child1" refType="h" fact="0.3426"/>
            </dgm:constrLst>
          </dgm:if>
          <dgm:if name="Name18" axis="ch" ptType="node" func="cnt" op="equ" val="2">
            <dgm:alg type="composite">
              <dgm:param type="ar" val="1.265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Parent2" refType="primFontSz" refFor="des" refForName="Parent1" op="equ"/>
              <dgm:constr type="primFontSz" for="des" forName="Child2" refType="primFontSz" refFor="des" refForName="Child1" op="equ"/>
              <dgm:constr type="r" for="ch" forName="Parent2" refType="w" fact="0.3751"/>
              <dgm:constr type="t" for="ch" forName="Parent2" refType="h" fact="0.2022"/>
              <dgm:constr type="w" for="ch" forName="Parent2" refType="w" fact="0.3001"/>
              <dgm:constr type="h" for="ch" forName="Parent2" refType="h" fact="0.3799"/>
              <dgm:constr type="r" for="ch" forName="Parent1" refType="w" fact="0.8403"/>
              <dgm:constr type="t" for="ch" forName="Parent1" refType="h" fact="0.2022"/>
              <dgm:constr type="w" for="ch" forName="Parent1" refType="w" fact="0.3001"/>
              <dgm:constr type="h" for="ch" forName="Parent1" refType="h" fact="0.3799"/>
              <dgm:constr type="r" for="ch" forName="Accent2" refType="w" fact="0.4502"/>
              <dgm:constr type="t" for="ch" forName="Accent2" refType="h" fact="0.1072"/>
              <dgm:constr type="w" for="ch" forName="Accent2" refType="w" fact="0.4502"/>
              <dgm:constr type="h" for="ch" forName="Accent2" refType="h" fact="0.5699"/>
              <dgm:constr type="r" for="ch" forName="ParentBackground2" refType="w" fact="0.4352"/>
              <dgm:constr type="t" for="ch" forName="ParentBackground2" refType="h" fact="0.1262"/>
              <dgm:constr type="w" for="ch" forName="ParentBackground2" refType="w" fact="0.4201"/>
              <dgm:constr type="h" for="ch" forName="ParentBackground2" refType="h" fact="0.5319"/>
              <dgm:constr type="r" for="ch" forName="Child2" refType="w" fact="0.4352"/>
              <dgm:constr type="t" for="ch" forName="Child2" refType="h" fact="0.6876"/>
              <dgm:constr type="w" for="ch" forName="Child2" refType="w" fact="0.4201"/>
              <dgm:constr type="h" for="ch" forName="Child2" refType="h" fact="0.3124"/>
              <dgm:constr type="r" for="ch" forName="Accent1" refType="w" fact="1.0086"/>
              <dgm:constr type="t" for="ch" forName="Accent1" refType="h" fact="-0.0109"/>
              <dgm:constr type="w" for="ch" forName="Accent1" refType="w" fact="0.6367"/>
              <dgm:constr type="h" for="ch" forName="Accent1" refType="h" fact="0.806"/>
              <dgm:constr type="r" for="ch" forName="ParentBackground1" refType="w" fact="0.9003"/>
              <dgm:constr type="t" for="ch" forName="ParentBackground1" refType="h" fact="0.1262"/>
              <dgm:constr type="w" for="ch" forName="ParentBackground1" refType="w" fact="0.4201"/>
              <dgm:constr type="h" for="ch" forName="ParentBackground1" refType="h" fact="0.5319"/>
              <dgm:constr type="r" for="ch" forName="Child1" refType="w" fact="0.9003"/>
              <dgm:constr type="t" for="ch" forName="Child1" refType="h" fact="0.6876"/>
              <dgm:constr type="w" for="ch" forName="Child1" refType="w" fact="0.4201"/>
              <dgm:constr type="h" for="ch" forName="Child1" refType="h" fact="0.3124"/>
            </dgm:constrLst>
          </dgm:if>
          <dgm:if name="Name19" axis="ch" ptType="node" func="cnt" op="equ" val="3">
            <dgm:alg type="composite">
              <dgm:param type="ar" val="1.854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r" for="ch" forName="Parent3" refType="w" fact="0.256"/>
              <dgm:constr type="t" for="ch" forName="Parent3" refType="h" fact="0.2022"/>
              <dgm:constr type="w" for="ch" forName="Parent3" refType="w" fact="0.2048"/>
              <dgm:constr type="h" for="ch" forName="Parent3" refType="h" fact="0.3799"/>
              <dgm:constr type="r" for="ch" forName="Parent2" refType="w" fact="0.5735"/>
              <dgm:constr type="t" for="ch" forName="Parent2" refType="h" fact="0.2022"/>
              <dgm:constr type="w" for="ch" forName="Parent2" refType="w" fact="0.2048"/>
              <dgm:constr type="h" for="ch" forName="Parent2" refType="h" fact="0.3799"/>
              <dgm:constr type="r" for="ch" forName="Parent1" refType="w" fact="0.891"/>
              <dgm:constr type="t" for="ch" forName="Parent1" refType="h" fact="0.2022"/>
              <dgm:constr type="w" for="ch" forName="Parent1" refType="w" fact="0.2048"/>
              <dgm:constr type="h" for="ch" forName="Parent1" refType="h" fact="0.3799"/>
              <dgm:constr type="r" for="ch" forName="Accent3" refType="w" fact="0.3072"/>
              <dgm:constr type="t" for="ch" forName="Accent3" refType="h" fact="0.1072"/>
              <dgm:constr type="w" for="ch" forName="Accent3" refType="w" fact="0.3072"/>
              <dgm:constr type="h" for="ch" forName="Accent3" refType="h" fact="0.5699"/>
              <dgm:constr type="r" for="ch" forName="ParentBackground3" refType="w" fact="0.297"/>
              <dgm:constr type="t" for="ch" forName="ParentBackground3" refType="h" fact="0.1262"/>
              <dgm:constr type="w" for="ch" forName="ParentBackground3" refType="w" fact="0.2868"/>
              <dgm:constr type="h" for="ch" forName="ParentBackground3" refType="h" fact="0.5319"/>
              <dgm:constr type="r" for="ch" forName="Child3" refType="w" fact="0.297"/>
              <dgm:constr type="t" for="ch" forName="Child3" refType="h" fact="0.6876"/>
              <dgm:constr type="w" for="ch" forName="Child3" refType="w" fact="0.2868"/>
              <dgm:constr type="h" for="ch" forName="Child3" refType="h" fact="0.3124"/>
              <dgm:constr type="r" for="ch" forName="Accent2" refType="w" fact="0.6878"/>
              <dgm:constr type="t" for="ch" forName="Accent2" refType="h" fact="-0.0109"/>
              <dgm:constr type="w" for="ch" forName="Accent2" refType="w" fact="0.4334"/>
              <dgm:constr type="h" for="ch" forName="Accent2" refType="h" fact="0.806"/>
              <dgm:constr type="r" for="ch" forName="ParentBackground2" refType="w" fact="0.6145"/>
              <dgm:constr type="t" for="ch" forName="ParentBackground2" refType="h" fact="0.1262"/>
              <dgm:constr type="w" for="ch" forName="ParentBackground2" refType="w" fact="0.2868"/>
              <dgm:constr type="h" for="ch" forName="ParentBackground2" refType="h" fact="0.5319"/>
              <dgm:constr type="r" for="ch" forName="Child2" refType="w" fact="0.6145"/>
              <dgm:constr type="t" for="ch" forName="Child2" refType="h" fact="0.6876"/>
              <dgm:constr type="w" for="ch" forName="Child2" refType="w" fact="0.2868"/>
              <dgm:constr type="h" for="ch" forName="Child2" refType="h" fact="0.3124"/>
              <dgm:constr type="r" for="ch" forName="Accent1" refType="w" fact="1.0053"/>
              <dgm:constr type="t" for="ch" forName="Accent1" refType="h" fact="-0.0109"/>
              <dgm:constr type="w" for="ch" forName="Accent1" refType="w" fact="0.4334"/>
              <dgm:constr type="h" for="ch" forName="Accent1" refType="h" fact="0.806"/>
              <dgm:constr type="r" for="ch" forName="ParentBackground1" refType="w" fact="0.932"/>
              <dgm:constr type="t" for="ch" forName="ParentBackground1" refType="h" fact="0.1262"/>
              <dgm:constr type="w" for="ch" forName="ParentBackground1" refType="w" fact="0.2868"/>
              <dgm:constr type="h" for="ch" forName="ParentBackground1" refType="h" fact="0.5319"/>
              <dgm:constr type="r" for="ch" forName="Child1" refType="w" fact="0.932"/>
              <dgm:constr type="t" for="ch" forName="Child1" refType="h" fact="0.6876"/>
              <dgm:constr type="w" for="ch" forName="Child1" refType="w" fact="0.2868"/>
              <dgm:constr type="h" for="ch" forName="Child1" refType="h" fact="0.3124"/>
            </dgm:constrLst>
          </dgm:if>
          <dgm:if name="Name20" axis="ch" ptType="node" func="cnt" op="equ" val="4">
            <dgm:alg type="composite">
              <dgm:param type="ar" val="2.4437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r" for="ch" forName="Parent4" refType="w" fact="0.1943"/>
              <dgm:constr type="t" for="ch" forName="Parent4" refType="h" fact="0.2022"/>
              <dgm:constr type="w" for="ch" forName="Parent4" refType="w" fact="0.1555"/>
              <dgm:constr type="h" for="ch" forName="Parent4" refType="h" fact="0.3799"/>
              <dgm:constr type="r" for="ch" forName="Parent3" refType="w" fact="0.4353"/>
              <dgm:constr type="t" for="ch" forName="Parent3" refType="h" fact="0.2022"/>
              <dgm:constr type="w" for="ch" forName="Parent3" refType="w" fact="0.1555"/>
              <dgm:constr type="h" for="ch" forName="Parent3" refType="h" fact="0.3799"/>
              <dgm:constr type="r" for="ch" forName="Parent2" refType="w" fact="0.6763"/>
              <dgm:constr type="t" for="ch" forName="Parent2" refType="h" fact="0.2022"/>
              <dgm:constr type="w" for="ch" forName="Parent2" refType="w" fact="0.1555"/>
              <dgm:constr type="h" for="ch" forName="Parent2" refType="h" fact="0.3799"/>
              <dgm:constr type="r" for="ch" forName="Parent1" refType="w" fact="0.9173"/>
              <dgm:constr type="t" for="ch" forName="Parent1" refType="h" fact="0.2022"/>
              <dgm:constr type="w" for="ch" forName="Parent1" refType="w" fact="0.1555"/>
              <dgm:constr type="h" for="ch" forName="Parent1" refType="h" fact="0.3799"/>
              <dgm:constr type="r" for="ch" forName="Accent4" refType="w" fact="0.2332"/>
              <dgm:constr type="t" for="ch" forName="Accent4" refType="h" fact="0.1072"/>
              <dgm:constr type="w" for="ch" forName="Accent4" refType="w" fact="0.2332"/>
              <dgm:constr type="h" for="ch" forName="Accent4" refType="h" fact="0.5699"/>
              <dgm:constr type="r" for="ch" forName="ParentBackground4" refType="w" fact="0.2254"/>
              <dgm:constr type="t" for="ch" forName="ParentBackground4" refType="h" fact="0.1262"/>
              <dgm:constr type="w" for="ch" forName="ParentBackground4" refType="w" fact="0.2177"/>
              <dgm:constr type="h" for="ch" forName="ParentBackground4" refType="h" fact="0.5319"/>
              <dgm:constr type="r" for="ch" forName="Child4" refType="w" fact="0.2254"/>
              <dgm:constr type="t" for="ch" forName="Child4" refType="h" fact="0.6876"/>
              <dgm:constr type="w" for="ch" forName="Child4" refType="w" fact="0.2177"/>
              <dgm:constr type="h" for="ch" forName="Child4" refType="h" fact="0.3124"/>
              <dgm:constr type="r" for="ch" forName="Accent3" refType="w" fact="0.5235"/>
              <dgm:constr type="t" for="ch" forName="Accent3" refType="h" fact="-0.0109"/>
              <dgm:constr type="w" for="ch" forName="Accent3" refType="w" fact="0.3298"/>
              <dgm:constr type="h" for="ch" forName="Accent3" refType="h" fact="0.806"/>
              <dgm:constr type="r" for="ch" forName="ParentBackground3" refType="w" fact="0.4664"/>
              <dgm:constr type="t" for="ch" forName="ParentBackground3" refType="h" fact="0.1262"/>
              <dgm:constr type="w" for="ch" forName="ParentBackground3" refType="w" fact="0.2177"/>
              <dgm:constr type="h" for="ch" forName="ParentBackground3" refType="h" fact="0.5319"/>
              <dgm:constr type="r" for="ch" forName="Child3" refType="w" fact="0.4664"/>
              <dgm:constr type="t" for="ch" forName="Child3" refType="h" fact="0.6876"/>
              <dgm:constr type="w" for="ch" forName="Child3" refType="w" fact="0.2177"/>
              <dgm:constr type="h" for="ch" forName="Child3" refType="h" fact="0.3124"/>
              <dgm:constr type="r" for="ch" forName="Accent2" refType="w" fact="0.7635"/>
              <dgm:constr type="t" for="ch" forName="Accent2" refType="h" fact="-0.0109"/>
              <dgm:constr type="w" for="ch" forName="Accent2" refType="w" fact="0.3298"/>
              <dgm:constr type="h" for="ch" forName="Accent2" refType="h" fact="0.806"/>
              <dgm:constr type="r" for="ch" forName="ParentBackground2" refType="w" fact="0.7074"/>
              <dgm:constr type="t" for="ch" forName="ParentBackground2" refType="h" fact="0.1262"/>
              <dgm:constr type="w" for="ch" forName="ParentBackground2" refType="w" fact="0.2177"/>
              <dgm:constr type="h" for="ch" forName="ParentBackground2" refType="h" fact="0.5319"/>
              <dgm:constr type="r" for="ch" forName="Child2" refType="w" fact="0.7074"/>
              <dgm:constr type="t" for="ch" forName="Child2" refType="h" fact="0.6876"/>
              <dgm:constr type="w" for="ch" forName="Child2" refType="w" fact="0.2177"/>
              <dgm:constr type="h" for="ch" forName="Child2" refType="h" fact="0.3124"/>
              <dgm:constr type="r" for="ch" forName="Accent1" refType="w" fact="1.0045"/>
              <dgm:constr type="t" for="ch" forName="Accent1" refType="h" fact="-0.0109"/>
              <dgm:constr type="w" for="ch" forName="Accent1" refType="w" fact="0.3298"/>
              <dgm:constr type="h" for="ch" forName="Accent1" refType="h" fact="0.806"/>
              <dgm:constr type="r" for="ch" forName="ParentBackground1" refType="w" fact="0.9484"/>
              <dgm:constr type="t" for="ch" forName="ParentBackground1" refType="h" fact="0.1262"/>
              <dgm:constr type="w" for="ch" forName="ParentBackground1" refType="w" fact="0.2177"/>
              <dgm:constr type="h" for="ch" forName="ParentBackground1" refType="h" fact="0.5319"/>
              <dgm:constr type="r" for="ch" forName="Child1" refType="w" fact="0.9484"/>
              <dgm:constr type="t" for="ch" forName="Child1" refType="h" fact="0.6876"/>
              <dgm:constr type="w" for="ch" forName="Child1" refType="w" fact="0.2177"/>
              <dgm:constr type="h" for="ch" forName="Child1" refType="h" fact="0.3124"/>
            </dgm:constrLst>
          </dgm:if>
          <dgm:if name="Name21" axis="ch" ptType="node" func="cnt" op="equ" val="5">
            <dgm:alg type="composite">
              <dgm:param type="ar" val="3.0325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r" for="ch" forName="Parent5" refType="w" fact="0.1566"/>
              <dgm:constr type="t" for="ch" forName="Parent5" refType="h" fact="0.2022"/>
              <dgm:constr type="w" for="ch" forName="Parent5" refType="w" fact="0.1253"/>
              <dgm:constr type="h" for="ch" forName="Parent5" refType="h" fact="0.3799"/>
              <dgm:constr type="r" for="ch" forName="Parent4" refType="w" fact="0.3508"/>
              <dgm:constr type="t" for="ch" forName="Parent4" refType="h" fact="0.2022"/>
              <dgm:constr type="w" for="ch" forName="Parent4" refType="w" fact="0.1253"/>
              <dgm:constr type="h" for="ch" forName="Parent4" refType="h" fact="0.3799"/>
              <dgm:constr type="r" for="ch" forName="Parent3" refType="w" fact="0.545"/>
              <dgm:constr type="t" for="ch" forName="Parent3" refType="h" fact="0.2022"/>
              <dgm:constr type="w" for="ch" forName="Parent3" refType="w" fact="0.1253"/>
              <dgm:constr type="h" for="ch" forName="Parent3" refType="h" fact="0.3799"/>
              <dgm:constr type="r" for="ch" forName="Parent2" refType="w" fact="0.7391"/>
              <dgm:constr type="t" for="ch" forName="Parent2" refType="h" fact="0.2022"/>
              <dgm:constr type="w" for="ch" forName="Parent2" refType="w" fact="0.1253"/>
              <dgm:constr type="h" for="ch" forName="Parent2" refType="h" fact="0.3799"/>
              <dgm:constr type="r" for="ch" forName="Parent1" refType="w" fact="0.9333"/>
              <dgm:constr type="t" for="ch" forName="Parent1" refType="h" fact="0.2022"/>
              <dgm:constr type="w" for="ch" forName="Parent1" refType="w" fact="0.1253"/>
              <dgm:constr type="h" for="ch" forName="Parent1" refType="h" fact="0.3799"/>
              <dgm:constr type="r" for="ch" forName="Accent5" refType="w" fact="0.1879"/>
              <dgm:constr type="t" for="ch" forName="Accent5" refType="h" fact="0.1072"/>
              <dgm:constr type="w" for="ch" forName="Accent5" refType="w" fact="0.1879"/>
              <dgm:constr type="h" for="ch" forName="Accent5" refType="h" fact="0.5699"/>
              <dgm:constr type="r" for="ch" forName="ParentBackground5" refType="w" fact="0.1817"/>
              <dgm:constr type="t" for="ch" forName="ParentBackground5" refType="h" fact="0.1262"/>
              <dgm:constr type="w" for="ch" forName="ParentBackground5" refType="w" fact="0.1754"/>
              <dgm:constr type="h" for="ch" forName="ParentBackground5" refType="h" fact="0.5319"/>
              <dgm:constr type="r" for="ch" forName="Child5" refType="w" fact="0.1817"/>
              <dgm:constr type="t" for="ch" forName="Child5" refType="h" fact="0.6876"/>
              <dgm:constr type="w" for="ch" forName="Child5" refType="w" fact="0.1754"/>
              <dgm:constr type="h" for="ch" forName="Child5" refType="h" fact="0.3124"/>
              <dgm:constr type="r" for="ch" forName="Accent4" refType="w" fact="0.4211"/>
              <dgm:constr type="t" for="ch" forName="Accent4" refType="h" fact="-0.0109"/>
              <dgm:constr type="w" for="ch" forName="Accent4" refType="w" fact="0.2657"/>
              <dgm:constr type="h" for="ch" forName="Accent4" refType="h" fact="0.806"/>
              <dgm:constr type="r" for="ch" forName="ParentBackground4" refType="w" fact="0.3758"/>
              <dgm:constr type="t" for="ch" forName="ParentBackground4" refType="h" fact="0.1262"/>
              <dgm:constr type="w" for="ch" forName="ParentBackground4" refType="w" fact="0.1754"/>
              <dgm:constr type="h" for="ch" forName="ParentBackground4" refType="h" fact="0.5319"/>
              <dgm:constr type="r" for="ch" forName="Child4" refType="w" fact="0.3758"/>
              <dgm:constr type="t" for="ch" forName="Child4" refType="h" fact="0.6876"/>
              <dgm:constr type="w" for="ch" forName="Child4" refType="w" fact="0.1754"/>
              <dgm:constr type="h" for="ch" forName="Child4" refType="h" fact="0.3124"/>
              <dgm:constr type="r" for="ch" forName="Accent3" refType="w" fact="0.6152"/>
              <dgm:constr type="t" for="ch" forName="Accent3" refType="h" fact="-0.0109"/>
              <dgm:constr type="w" for="ch" forName="Accent3" refType="w" fact="0.2657"/>
              <dgm:constr type="h" for="ch" forName="Accent3" refType="h" fact="0.806"/>
              <dgm:constr type="r" for="ch" forName="ParentBackground3" refType="w" fact="0.57"/>
              <dgm:constr type="t" for="ch" forName="ParentBackground3" refType="h" fact="0.1262"/>
              <dgm:constr type="w" for="ch" forName="ParentBackground3" refType="w" fact="0.1754"/>
              <dgm:constr type="h" for="ch" forName="ParentBackground3" refType="h" fact="0.5319"/>
              <dgm:constr type="r" for="ch" forName="Child3" refType="w" fact="0.57"/>
              <dgm:constr type="t" for="ch" forName="Child3" refType="h" fact="0.6876"/>
              <dgm:constr type="w" for="ch" forName="Child3" refType="w" fact="0.1754"/>
              <dgm:constr type="h" for="ch" forName="Child3" refType="h" fact="0.3124"/>
              <dgm:constr type="r" for="ch" forName="Accent2" refType="w" fact="0.8094"/>
              <dgm:constr type="t" for="ch" forName="Accent2" refType="h" fact="-0.0109"/>
              <dgm:constr type="w" for="ch" forName="Accent2" refType="w" fact="0.2657"/>
              <dgm:constr type="h" for="ch" forName="Accent2" refType="h" fact="0.806"/>
              <dgm:constr type="r" for="ch" forName="ParentBackground2" refType="w" fact="0.7642"/>
              <dgm:constr type="t" for="ch" forName="ParentBackground2" refType="h" fact="0.1262"/>
              <dgm:constr type="w" for="ch" forName="ParentBackground2" refType="w" fact="0.1754"/>
              <dgm:constr type="h" for="ch" forName="ParentBackground2" refType="h" fact="0.5319"/>
              <dgm:constr type="r" for="ch" forName="Child2" refType="w" fact="0.7642"/>
              <dgm:constr type="t" for="ch" forName="Child2" refType="h" fact="0.6876"/>
              <dgm:constr type="w" for="ch" forName="Child2" refType="w" fact="0.1754"/>
              <dgm:constr type="h" for="ch" forName="Child2" refType="h" fact="0.3124"/>
              <dgm:constr type="r" for="ch" forName="Accent1" refType="w" fact="1.0036"/>
              <dgm:constr type="t" for="ch" forName="Accent1" refType="h" fact="-0.0109"/>
              <dgm:constr type="w" for="ch" forName="Accent1" refType="w" fact="0.2657"/>
              <dgm:constr type="h" for="ch" forName="Accent1" refType="h" fact="0.806"/>
              <dgm:constr type="r" for="ch" forName="ParentBackground1" refType="w" fact="0.9584"/>
              <dgm:constr type="t" for="ch" forName="ParentBackground1" refType="h" fact="0.1262"/>
              <dgm:constr type="w" for="ch" forName="ParentBackground1" refType="w" fact="0.1754"/>
              <dgm:constr type="h" for="ch" forName="ParentBackground1" refType="h" fact="0.5319"/>
              <dgm:constr type="r" for="ch" forName="Child1" refType="w" fact="0.9584"/>
              <dgm:constr type="t" for="ch" forName="Child1" refType="h" fact="0.6876"/>
              <dgm:constr type="w" for="ch" forName="Child1" refType="w" fact="0.1754"/>
              <dgm:constr type="h" for="ch" forName="Child1" refType="h" fact="0.3124"/>
            </dgm:constrLst>
          </dgm:if>
          <dgm:if name="Name22" axis="ch" ptType="node" func="cnt" op="equ" val="6">
            <dgm:alg type="composite">
              <dgm:param type="ar" val="3.6214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r" for="ch" forName="Parent6" refType="w" fact="0.1311"/>
              <dgm:constr type="t" for="ch" forName="Parent6" refType="h" fact="0.2022"/>
              <dgm:constr type="w" for="ch" forName="Parent6" refType="w" fact="0.1049"/>
              <dgm:constr type="h" for="ch" forName="Parent6" refType="h" fact="0.3799"/>
              <dgm:constr type="r" for="ch" forName="Parent5" refType="w" fact="0.2937"/>
              <dgm:constr type="t" for="ch" forName="Parent5" refType="h" fact="0.2022"/>
              <dgm:constr type="w" for="ch" forName="Parent5" refType="w" fact="0.1049"/>
              <dgm:constr type="h" for="ch" forName="Parent5" refType="h" fact="0.3799"/>
              <dgm:constr type="r" for="ch" forName="Parent4" refType="w" fact="0.4563"/>
              <dgm:constr type="t" for="ch" forName="Parent4" refType="h" fact="0.2022"/>
              <dgm:constr type="w" for="ch" forName="Parent4" refType="w" fact="0.1049"/>
              <dgm:constr type="h" for="ch" forName="Parent4" refType="h" fact="0.3799"/>
              <dgm:constr type="r" for="ch" forName="Parent3" refType="w" fact="0.619"/>
              <dgm:constr type="t" for="ch" forName="Parent3" refType="h" fact="0.2022"/>
              <dgm:constr type="w" for="ch" forName="Parent3" refType="w" fact="0.1049"/>
              <dgm:constr type="h" for="ch" forName="Parent3" refType="h" fact="0.3799"/>
              <dgm:constr type="r" for="ch" forName="Parent2" refType="w" fact="0.7816"/>
              <dgm:constr type="t" for="ch" forName="Parent2" refType="h" fact="0.2022"/>
              <dgm:constr type="w" for="ch" forName="Parent2" refType="w" fact="0.1049"/>
              <dgm:constr type="h" for="ch" forName="Parent2" refType="h" fact="0.3799"/>
              <dgm:constr type="r" for="ch" forName="Parent1" refType="w" fact="0.9442"/>
              <dgm:constr type="t" for="ch" forName="Parent1" refType="h" fact="0.2022"/>
              <dgm:constr type="w" for="ch" forName="Parent1" refType="w" fact="0.1049"/>
              <dgm:constr type="h" for="ch" forName="Parent1" refType="h" fact="0.3799"/>
              <dgm:constr type="r" for="ch" forName="Accent6" refType="w" fact="0.1574"/>
              <dgm:constr type="t" for="ch" forName="Accent6" refType="h" fact="0.1072"/>
              <dgm:constr type="w" for="ch" forName="Accent6" refType="w" fact="0.1574"/>
              <dgm:constr type="h" for="ch" forName="Accent6" refType="h" fact="0.5699"/>
              <dgm:constr type="r" for="ch" forName="ParentBackground6" refType="w" fact="0.1521"/>
              <dgm:constr type="t" for="ch" forName="ParentBackground6" refType="h" fact="0.1262"/>
              <dgm:constr type="w" for="ch" forName="ParentBackground6" refType="w" fact="0.1469"/>
              <dgm:constr type="h" for="ch" forName="ParentBackground6" refType="h" fact="0.5319"/>
              <dgm:constr type="r" for="ch" forName="Child6" refType="w" fact="0.1521"/>
              <dgm:constr type="t" for="ch" forName="Child6" refType="h" fact="0.6876"/>
              <dgm:constr type="w" for="ch" forName="Child6" refType="w" fact="0.1469"/>
              <dgm:constr type="h" for="ch" forName="Child6" refType="h" fact="0.3124"/>
              <dgm:constr type="r" for="ch" forName="Accent5" refType="w" fact="0.3526"/>
              <dgm:constr type="t" for="ch" forName="Accent5" refType="h" fact="-0.0109"/>
              <dgm:constr type="w" for="ch" forName="Accent5" refType="w" fact="0.2226"/>
              <dgm:constr type="h" for="ch" forName="Accent5" refType="h" fact="0.806"/>
              <dgm:constr type="r" for="ch" forName="ParentBackground5" refType="w" fact="0.3147"/>
              <dgm:constr type="t" for="ch" forName="ParentBackground5" refType="h" fact="0.1262"/>
              <dgm:constr type="w" for="ch" forName="ParentBackground5" refType="w" fact="0.1469"/>
              <dgm:constr type="h" for="ch" forName="ParentBackground5" refType="h" fact="0.5319"/>
              <dgm:constr type="r" for="ch" forName="Child5" refType="w" fact="0.3147"/>
              <dgm:constr type="t" for="ch" forName="Child5" refType="h" fact="0.6876"/>
              <dgm:constr type="w" for="ch" forName="Child5" refType="w" fact="0.1469"/>
              <dgm:constr type="h" for="ch" forName="Child5" refType="h" fact="0.3124"/>
              <dgm:constr type="r" for="ch" forName="Accent4" refType="w" fact="0.5152"/>
              <dgm:constr type="t" for="ch" forName="Accent4" refType="h" fact="-0.0109"/>
              <dgm:constr type="w" for="ch" forName="Accent4" refType="w" fact="0.2226"/>
              <dgm:constr type="h" for="ch" forName="Accent4" refType="h" fact="0.806"/>
              <dgm:constr type="r" for="ch" forName="ParentBackground4" refType="w" fact="0.4773"/>
              <dgm:constr type="t" for="ch" forName="ParentBackground4" refType="h" fact="0.1262"/>
              <dgm:constr type="w" for="ch" forName="ParentBackground4" refType="w" fact="0.1469"/>
              <dgm:constr type="h" for="ch" forName="ParentBackground4" refType="h" fact="0.5319"/>
              <dgm:constr type="r" for="ch" forName="Child4" refType="w" fact="0.4773"/>
              <dgm:constr type="t" for="ch" forName="Child4" refType="h" fact="0.6876"/>
              <dgm:constr type="w" for="ch" forName="Child4" refType="w" fact="0.1469"/>
              <dgm:constr type="h" for="ch" forName="Child4" refType="h" fact="0.3124"/>
              <dgm:constr type="r" for="ch" forName="Accent3" refType="w" fact="0.6778"/>
              <dgm:constr type="t" for="ch" forName="Accent3" refType="h" fact="-0.0109"/>
              <dgm:constr type="w" for="ch" forName="Accent3" refType="w" fact="0.2226"/>
              <dgm:constr type="h" for="ch" forName="Accent3" refType="h" fact="0.806"/>
              <dgm:constr type="r" for="ch" forName="ParentBackground3" refType="w" fact="0.6399"/>
              <dgm:constr type="t" for="ch" forName="ParentBackground3" refType="h" fact="0.1262"/>
              <dgm:constr type="w" for="ch" forName="ParentBackground3" refType="w" fact="0.1469"/>
              <dgm:constr type="h" for="ch" forName="ParentBackground3" refType="h" fact="0.5319"/>
              <dgm:constr type="r" for="ch" forName="Child3" refType="w" fact="0.6399"/>
              <dgm:constr type="t" for="ch" forName="Child3" refType="h" fact="0.6876"/>
              <dgm:constr type="w" for="ch" forName="Child3" refType="w" fact="0.1469"/>
              <dgm:constr type="h" for="ch" forName="Child3" refType="h" fact="0.3124"/>
              <dgm:constr type="r" for="ch" forName="Accent2" refType="w" fact="0.8404"/>
              <dgm:constr type="t" for="ch" forName="Accent2" refType="h" fact="-0.0109"/>
              <dgm:constr type="w" for="ch" forName="Accent2" refType="w" fact="0.2226"/>
              <dgm:constr type="h" for="ch" forName="Accent2" refType="h" fact="0.806"/>
              <dgm:constr type="r" for="ch" forName="ParentBackground2" refType="w" fact="0.8025"/>
              <dgm:constr type="t" for="ch" forName="ParentBackground2" refType="h" fact="0.1262"/>
              <dgm:constr type="w" for="ch" forName="ParentBackground2" refType="w" fact="0.1469"/>
              <dgm:constr type="h" for="ch" forName="ParentBackground2" refType="h" fact="0.5319"/>
              <dgm:constr type="r" for="ch" forName="Child2" refType="w" fact="0.8025"/>
              <dgm:constr type="t" for="ch" forName="Child2" refType="h" fact="0.6876"/>
              <dgm:constr type="w" for="ch" forName="Child2" refType="w" fact="0.1469"/>
              <dgm:constr type="h" for="ch" forName="Child2" refType="h" fact="0.3124"/>
              <dgm:constr type="r" for="ch" forName="Accent1" refType="w" fact="1.003"/>
              <dgm:constr type="t" for="ch" forName="Accent1" refType="h" fact="-0.0109"/>
              <dgm:constr type="w" for="ch" forName="Accent1" refType="w" fact="0.2226"/>
              <dgm:constr type="h" for="ch" forName="Accent1" refType="h" fact="0.806"/>
              <dgm:constr type="r" for="ch" forName="ParentBackground1" refType="w" fact="0.9652"/>
              <dgm:constr type="t" for="ch" forName="ParentBackground1" refType="h" fact="0.1262"/>
              <dgm:constr type="w" for="ch" forName="ParentBackground1" refType="w" fact="0.1469"/>
              <dgm:constr type="h" for="ch" forName="ParentBackground1" refType="h" fact="0.5319"/>
              <dgm:constr type="r" for="ch" forName="Child1" refType="w" fact="0.9652"/>
              <dgm:constr type="t" for="ch" forName="Child1" refType="h" fact="0.6876"/>
              <dgm:constr type="w" for="ch" forName="Child1" refType="w" fact="0.1469"/>
              <dgm:constr type="h" for="ch" forName="Child1" refType="h" fact="0.3124"/>
            </dgm:constrLst>
          </dgm:if>
          <dgm:if name="Name23" axis="ch" ptType="node" func="cnt" op="equ" val="7">
            <dgm:alg type="composite">
              <dgm:param type="ar" val="4.2103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r" for="ch" forName="Parent7" refType="w" fact="0.1128"/>
              <dgm:constr type="t" for="ch" forName="Parent7" refType="h" fact="0.2022"/>
              <dgm:constr type="w" for="ch" forName="Parent7" refType="w" fact="0.0902"/>
              <dgm:constr type="h" for="ch" forName="Parent7" refType="h" fact="0.3799"/>
              <dgm:constr type="r" for="ch" forName="Parent6" refType="w" fact="0.2527"/>
              <dgm:constr type="t" for="ch" forName="Parent6" refType="h" fact="0.2022"/>
              <dgm:constr type="w" for="ch" forName="Parent6" refType="w" fact="0.0902"/>
              <dgm:constr type="h" for="ch" forName="Parent6" refType="h" fact="0.3799"/>
              <dgm:constr type="r" for="ch" forName="Parent5" refType="w" fact="0.3925"/>
              <dgm:constr type="t" for="ch" forName="Parent5" refType="h" fact="0.2022"/>
              <dgm:constr type="w" for="ch" forName="Parent5" refType="w" fact="0.0902"/>
              <dgm:constr type="h" for="ch" forName="Parent5" refType="h" fact="0.3799"/>
              <dgm:constr type="r" for="ch" forName="Parent4" refType="w" fact="0.5324"/>
              <dgm:constr type="t" for="ch" forName="Parent4" refType="h" fact="0.2022"/>
              <dgm:constr type="w" for="ch" forName="Parent4" refType="w" fact="0.0902"/>
              <dgm:constr type="h" for="ch" forName="Parent4" refType="h" fact="0.3799"/>
              <dgm:constr type="r" for="ch" forName="Parent3" refType="w" fact="0.6723"/>
              <dgm:constr type="t" for="ch" forName="Parent3" refType="h" fact="0.2022"/>
              <dgm:constr type="w" for="ch" forName="Parent3" refType="w" fact="0.0902"/>
              <dgm:constr type="h" for="ch" forName="Parent3" refType="h" fact="0.3799"/>
              <dgm:constr type="r" for="ch" forName="Parent2" refType="w" fact="0.8121"/>
              <dgm:constr type="t" for="ch" forName="Parent2" refType="h" fact="0.2022"/>
              <dgm:constr type="w" for="ch" forName="Parent2" refType="w" fact="0.0902"/>
              <dgm:constr type="h" for="ch" forName="Parent2" refType="h" fact="0.3799"/>
              <dgm:constr type="r" for="ch" forName="Parent1" refType="w" fact="0.952"/>
              <dgm:constr type="t" for="ch" forName="Parent1" refType="h" fact="0.2022"/>
              <dgm:constr type="w" for="ch" forName="Parent1" refType="w" fact="0.0902"/>
              <dgm:constr type="h" for="ch" forName="Parent1" refType="h" fact="0.3799"/>
              <dgm:constr type="r" for="ch" forName="Accent7" refType="w" fact="0.1354"/>
              <dgm:constr type="t" for="ch" forName="Accent7" refType="h" fact="0.1072"/>
              <dgm:constr type="w" for="ch" forName="Accent7" refType="w" fact="0.1354"/>
              <dgm:constr type="h" for="ch" forName="Accent7" refType="h" fact="0.5699"/>
              <dgm:constr type="r" for="ch" forName="ParentBackground7" refType="w" fact="0.1308"/>
              <dgm:constr type="t" for="ch" forName="ParentBackground7" refType="h" fact="0.1262"/>
              <dgm:constr type="w" for="ch" forName="ParentBackground7" refType="w" fact="0.1263"/>
              <dgm:constr type="h" for="ch" forName="ParentBackground7" refType="h" fact="0.5319"/>
              <dgm:constr type="r" for="ch" forName="Child7" refType="w" fact="0.1308"/>
              <dgm:constr type="t" for="ch" forName="Child7" refType="h" fact="0.6876"/>
              <dgm:constr type="w" for="ch" forName="Child7" refType="w" fact="0.1263"/>
              <dgm:constr type="h" for="ch" forName="Child7" refType="h" fact="0.3124"/>
              <dgm:constr type="r" for="ch" forName="Accent6" refType="w" fact="0.3033"/>
              <dgm:constr type="t" for="ch" forName="Accent6" refType="h" fact="-0.0109"/>
              <dgm:constr type="w" for="ch" forName="Accent6" refType="w" fact="0.1915"/>
              <dgm:constr type="h" for="ch" forName="Accent6" refType="h" fact="0.806"/>
              <dgm:constr type="r" for="ch" forName="ParentBackground6" refType="w" fact="0.2707"/>
              <dgm:constr type="t" for="ch" forName="ParentBackground6" refType="h" fact="0.1262"/>
              <dgm:constr type="w" for="ch" forName="ParentBackground6" refType="w" fact="0.1263"/>
              <dgm:constr type="h" for="ch" forName="ParentBackground6" refType="h" fact="0.5319"/>
              <dgm:constr type="r" for="ch" forName="Child6" refType="w" fact="0.2707"/>
              <dgm:constr type="t" for="ch" forName="Child6" refType="h" fact="0.6876"/>
              <dgm:constr type="w" for="ch" forName="Child6" refType="w" fact="0.1263"/>
              <dgm:constr type="h" for="ch" forName="Child6" refType="h" fact="0.3124"/>
              <dgm:constr type="r" for="ch" forName="Accent5" refType="w" fact="0.4431"/>
              <dgm:constr type="t" for="ch" forName="Accent5" refType="h" fact="-0.0109"/>
              <dgm:constr type="w" for="ch" forName="Accent5" refType="w" fact="0.1915"/>
              <dgm:constr type="h" for="ch" forName="Accent5" refType="h" fact="0.806"/>
              <dgm:constr type="r" for="ch" forName="ParentBackground5" refType="w" fact="0.4106"/>
              <dgm:constr type="t" for="ch" forName="ParentBackground5" refType="h" fact="0.1262"/>
              <dgm:constr type="w" for="ch" forName="ParentBackground5" refType="w" fact="0.1263"/>
              <dgm:constr type="h" for="ch" forName="ParentBackground5" refType="h" fact="0.5319"/>
              <dgm:constr type="r" for="ch" forName="Child5" refType="w" fact="0.4106"/>
              <dgm:constr type="t" for="ch" forName="Child5" refType="h" fact="0.6876"/>
              <dgm:constr type="w" for="ch" forName="Child5" refType="w" fact="0.1263"/>
              <dgm:constr type="h" for="ch" forName="Child5" refType="h" fact="0.3124"/>
              <dgm:constr type="r" for="ch" forName="Accent4" refType="w" fact="0.583"/>
              <dgm:constr type="t" for="ch" forName="Accent4" refType="h" fact="-0.0109"/>
              <dgm:constr type="w" for="ch" forName="Accent4" refType="w" fact="0.1915"/>
              <dgm:constr type="h" for="ch" forName="Accent4" refType="h" fact="0.806"/>
              <dgm:constr type="r" for="ch" forName="ParentBackground4" refType="w" fact="0.5504"/>
              <dgm:constr type="t" for="ch" forName="ParentBackground4" refType="h" fact="0.1262"/>
              <dgm:constr type="w" for="ch" forName="ParentBackground4" refType="w" fact="0.1263"/>
              <dgm:constr type="h" for="ch" forName="ParentBackground4" refType="h" fact="0.5319"/>
              <dgm:constr type="r" for="ch" forName="Child4" refType="w" fact="0.5504"/>
              <dgm:constr type="t" for="ch" forName="Child4" refType="h" fact="0.6876"/>
              <dgm:constr type="w" for="ch" forName="Child4" refType="w" fact="0.1263"/>
              <dgm:constr type="h" for="ch" forName="Child4" refType="h" fact="0.3124"/>
              <dgm:constr type="r" for="ch" forName="Accent3" refType="w" fact="0.7229"/>
              <dgm:constr type="t" for="ch" forName="Accent3" refType="h" fact="-0.0109"/>
              <dgm:constr type="w" for="ch" forName="Accent3" refType="w" fact="0.1915"/>
              <dgm:constr type="h" for="ch" forName="Accent3" refType="h" fact="0.806"/>
              <dgm:constr type="r" for="ch" forName="ParentBackground3" refType="w" fact="0.6903"/>
              <dgm:constr type="t" for="ch" forName="ParentBackground3" refType="h" fact="0.1262"/>
              <dgm:constr type="w" for="ch" forName="ParentBackground3" refType="w" fact="0.1263"/>
              <dgm:constr type="h" for="ch" forName="ParentBackground3" refType="h" fact="0.5319"/>
              <dgm:constr type="r" for="ch" forName="Child3" refType="w" fact="0.6903"/>
              <dgm:constr type="t" for="ch" forName="Child3" refType="h" fact="0.6876"/>
              <dgm:constr type="w" for="ch" forName="Child3" refType="w" fact="0.1263"/>
              <dgm:constr type="h" for="ch" forName="Child3" refType="h" fact="0.3124"/>
              <dgm:constr type="r" for="ch" forName="Accent2" refType="w" fact="0.8627"/>
              <dgm:constr type="t" for="ch" forName="Accent2" refType="h" fact="-0.0109"/>
              <dgm:constr type="w" for="ch" forName="Accent2" refType="w" fact="0.1915"/>
              <dgm:constr type="h" for="ch" forName="Accent2" refType="h" fact="0.806"/>
              <dgm:constr type="r" for="ch" forName="ParentBackground2" refType="w" fact="0.8302"/>
              <dgm:constr type="t" for="ch" forName="ParentBackground2" refType="h" fact="0.1262"/>
              <dgm:constr type="w" for="ch" forName="ParentBackground2" refType="w" fact="0.1263"/>
              <dgm:constr type="h" for="ch" forName="ParentBackground2" refType="h" fact="0.5319"/>
              <dgm:constr type="r" for="ch" forName="Child2" refType="w" fact="0.8302"/>
              <dgm:constr type="t" for="ch" forName="Child2" refType="h" fact="0.6876"/>
              <dgm:constr type="w" for="ch" forName="Child2" refType="w" fact="0.1263"/>
              <dgm:constr type="h" for="ch" forName="Child2" refType="h" fact="0.3124"/>
              <dgm:constr type="r" for="ch" forName="Accent1" refType="w" fact="1.0026"/>
              <dgm:constr type="t" for="ch" forName="Accent1" refType="h" fact="-0.0109"/>
              <dgm:constr type="w" for="ch" forName="Accent1" refType="w" fact="0.1915"/>
              <dgm:constr type="h" for="ch" forName="Accent1" refType="h" fact="0.806"/>
              <dgm:constr type="r" for="ch" forName="ParentBackground1" refType="w" fact="0.97"/>
              <dgm:constr type="t" for="ch" forName="ParentBackground1" refType="h" fact="0.1262"/>
              <dgm:constr type="w" for="ch" forName="ParentBackground1" refType="w" fact="0.1263"/>
              <dgm:constr type="h" for="ch" forName="ParentBackground1" refType="h" fact="0.5319"/>
              <dgm:constr type="r" for="ch" forName="Child1" refType="w" fact="0.97"/>
              <dgm:constr type="t" for="ch" forName="Child1" refType="h" fact="0.6876"/>
              <dgm:constr type="w" for="ch" forName="Child1" refType="w" fact="0.1263"/>
              <dgm:constr type="h" for="ch" forName="Child1" refType="h" fact="0.3124"/>
            </dgm:constrLst>
          </dgm:if>
          <dgm:if name="Name24" axis="ch" ptType="node" func="cnt" op="equ" val="8">
            <dgm:alg type="composite">
              <dgm:param type="ar" val="4.7991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r" for="ch" forName="Parent8" refType="w" fact="0.099"/>
              <dgm:constr type="t" for="ch" forName="Parent8" refType="h" fact="0.2022"/>
              <dgm:constr type="w" for="ch" forName="Parent8" refType="w" fact="0.0792"/>
              <dgm:constr type="h" for="ch" forName="Parent8" refType="h" fact="0.3799"/>
              <dgm:constr type="r" for="ch" forName="Parent7" refType="w" fact="0.2217"/>
              <dgm:constr type="t" for="ch" forName="Parent7" refType="h" fact="0.2022"/>
              <dgm:constr type="w" for="ch" forName="Parent7" refType="w" fact="0.0792"/>
              <dgm:constr type="h" for="ch" forName="Parent7" refType="h" fact="0.3799"/>
              <dgm:constr type="r" for="ch" forName="Parent6" refType="w" fact="0.3444"/>
              <dgm:constr type="t" for="ch" forName="Parent6" refType="h" fact="0.2022"/>
              <dgm:constr type="w" for="ch" forName="Parent6" refType="w" fact="0.0792"/>
              <dgm:constr type="h" for="ch" forName="Parent6" refType="h" fact="0.3799"/>
              <dgm:constr type="r" for="ch" forName="Parent5" refType="w" fact="0.4671"/>
              <dgm:constr type="t" for="ch" forName="Parent5" refType="h" fact="0.2022"/>
              <dgm:constr type="w" for="ch" forName="Parent5" refType="w" fact="0.0792"/>
              <dgm:constr type="h" for="ch" forName="Parent5" refType="h" fact="0.3799"/>
              <dgm:constr type="r" for="ch" forName="Parent4" refType="w" fact="0.5898"/>
              <dgm:constr type="t" for="ch" forName="Parent4" refType="h" fact="0.2022"/>
              <dgm:constr type="w" for="ch" forName="Parent4" refType="w" fact="0.0792"/>
              <dgm:constr type="h" for="ch" forName="Parent4" refType="h" fact="0.3799"/>
              <dgm:constr type="r" for="ch" forName="Parent3" refType="w" fact="0.7125"/>
              <dgm:constr type="t" for="ch" forName="Parent3" refType="h" fact="0.2022"/>
              <dgm:constr type="w" for="ch" forName="Parent3" refType="w" fact="0.0792"/>
              <dgm:constr type="h" for="ch" forName="Parent3" refType="h" fact="0.3799"/>
              <dgm:constr type="r" for="ch" forName="Parent2" refType="w" fact="0.8352"/>
              <dgm:constr type="t" for="ch" forName="Parent2" refType="h" fact="0.2022"/>
              <dgm:constr type="w" for="ch" forName="Parent2" refType="w" fact="0.0792"/>
              <dgm:constr type="h" for="ch" forName="Parent2" refType="h" fact="0.3799"/>
              <dgm:constr type="r" for="ch" forName="Parent1" refType="w" fact="0.9579"/>
              <dgm:constr type="t" for="ch" forName="Parent1" refType="h" fact="0.2022"/>
              <dgm:constr type="w" for="ch" forName="Parent1" refType="w" fact="0.0792"/>
              <dgm:constr type="h" for="ch" forName="Parent1" refType="h" fact="0.3799"/>
              <dgm:constr type="r" for="ch" forName="Accent8" refType="w" fact="0.1187"/>
              <dgm:constr type="t" for="ch" forName="Accent8" refType="h" fact="0.1072"/>
              <dgm:constr type="w" for="ch" forName="Accent8" refType="w" fact="0.1187"/>
              <dgm:constr type="h" for="ch" forName="Accent8" refType="h" fact="0.5699"/>
              <dgm:constr type="r" for="ch" forName="ParentBackground8" refType="w" fact="0.1148"/>
              <dgm:constr type="t" for="ch" forName="ParentBackground8" refType="h" fact="0.1262"/>
              <dgm:constr type="w" for="ch" forName="ParentBackground8" refType="w" fact="0.1108"/>
              <dgm:constr type="h" for="ch" forName="ParentBackground8" refType="h" fact="0.5319"/>
              <dgm:constr type="r" for="ch" forName="Child8" refType="w" fact="0.1148"/>
              <dgm:constr type="t" for="ch" forName="Child8" refType="h" fact="0.6876"/>
              <dgm:constr type="w" for="ch" forName="Child8" refType="w" fact="0.1108"/>
              <dgm:constr type="h" for="ch" forName="Child8" refType="h" fact="0.3124"/>
              <dgm:constr type="r" for="ch" forName="Accent7" refType="w" fact="0.2661"/>
              <dgm:constr type="t" for="ch" forName="Accent7" refType="h" fact="-0.0109"/>
              <dgm:constr type="w" for="ch" forName="Accent7" refType="w" fact="0.1679"/>
              <dgm:constr type="h" for="ch" forName="Accent7" refType="h" fact="0.806"/>
              <dgm:constr type="r" for="ch" forName="ParentBackground7" refType="w" fact="0.2375"/>
              <dgm:constr type="t" for="ch" forName="ParentBackground7" refType="h" fact="0.1262"/>
              <dgm:constr type="w" for="ch" forName="ParentBackground7" refType="w" fact="0.1108"/>
              <dgm:constr type="h" for="ch" forName="ParentBackground7" refType="h" fact="0.5319"/>
              <dgm:constr type="r" for="ch" forName="Child7" refType="w" fact="0.2375"/>
              <dgm:constr type="t" for="ch" forName="Child7" refType="h" fact="0.6876"/>
              <dgm:constr type="w" for="ch" forName="Child7" refType="w" fact="0.1108"/>
              <dgm:constr type="h" for="ch" forName="Child7" refType="h" fact="0.3124"/>
              <dgm:constr type="r" for="ch" forName="Accent6" refType="w" fact="0.3888"/>
              <dgm:constr type="t" for="ch" forName="Accent6" refType="h" fact="-0.0109"/>
              <dgm:constr type="w" for="ch" forName="Accent6" refType="w" fact="0.1679"/>
              <dgm:constr type="h" for="ch" forName="Accent6" refType="h" fact="0.806"/>
              <dgm:constr type="r" for="ch" forName="ParentBackground6" refType="w" fact="0.3602"/>
              <dgm:constr type="t" for="ch" forName="ParentBackground6" refType="h" fact="0.1262"/>
              <dgm:constr type="w" for="ch" forName="ParentBackground6" refType="w" fact="0.1108"/>
              <dgm:constr type="h" for="ch" forName="ParentBackground6" refType="h" fact="0.5319"/>
              <dgm:constr type="r" for="ch" forName="Child6" refType="w" fact="0.3602"/>
              <dgm:constr type="t" for="ch" forName="Child6" refType="h" fact="0.6876"/>
              <dgm:constr type="w" for="ch" forName="Child6" refType="w" fact="0.1108"/>
              <dgm:constr type="h" for="ch" forName="Child6" refType="h" fact="0.3124"/>
              <dgm:constr type="r" for="ch" forName="Accent5" refType="w" fact="0.5115"/>
              <dgm:constr type="t" for="ch" forName="Accent5" refType="h" fact="-0.0109"/>
              <dgm:constr type="w" for="ch" forName="Accent5" refType="w" fact="0.1679"/>
              <dgm:constr type="h" for="ch" forName="Accent5" refType="h" fact="0.806"/>
              <dgm:constr type="r" for="ch" forName="ParentBackground5" refType="w" fact="0.4829"/>
              <dgm:constr type="t" for="ch" forName="ParentBackground5" refType="h" fact="0.1262"/>
              <dgm:constr type="w" for="ch" forName="ParentBackground5" refType="w" fact="0.1108"/>
              <dgm:constr type="h" for="ch" forName="ParentBackground5" refType="h" fact="0.5319"/>
              <dgm:constr type="r" for="ch" forName="Child5" refType="w" fact="0.4829"/>
              <dgm:constr type="t" for="ch" forName="Child5" refType="h" fact="0.6876"/>
              <dgm:constr type="w" for="ch" forName="Child5" refType="w" fact="0.1108"/>
              <dgm:constr type="h" for="ch" forName="Child5" refType="h" fact="0.3124"/>
              <dgm:constr type="r" for="ch" forName="Accent4" refType="w" fact="0.6342"/>
              <dgm:constr type="t" for="ch" forName="Accent4" refType="h" fact="-0.0109"/>
              <dgm:constr type="w" for="ch" forName="Accent4" refType="w" fact="0.1679"/>
              <dgm:constr type="h" for="ch" forName="Accent4" refType="h" fact="0.806"/>
              <dgm:constr type="r" for="ch" forName="ParentBackground4" refType="w" fact="0.6056"/>
              <dgm:constr type="t" for="ch" forName="ParentBackground4" refType="h" fact="0.1262"/>
              <dgm:constr type="w" for="ch" forName="ParentBackground4" refType="w" fact="0.1108"/>
              <dgm:constr type="h" for="ch" forName="ParentBackground4" refType="h" fact="0.5319"/>
              <dgm:constr type="r" for="ch" forName="Child4" refType="w" fact="0.6056"/>
              <dgm:constr type="t" for="ch" forName="Child4" refType="h" fact="0.6876"/>
              <dgm:constr type="w" for="ch" forName="Child4" refType="w" fact="0.1108"/>
              <dgm:constr type="h" for="ch" forName="Child4" refType="h" fact="0.3124"/>
              <dgm:constr type="r" for="ch" forName="Accent3" refType="w" fact="0.7569"/>
              <dgm:constr type="t" for="ch" forName="Accent3" refType="h" fact="-0.0109"/>
              <dgm:constr type="w" for="ch" forName="Accent3" refType="w" fact="0.1679"/>
              <dgm:constr type="h" for="ch" forName="Accent3" refType="h" fact="0.806"/>
              <dgm:constr type="r" for="ch" forName="ParentBackground3" refType="w" fact="0.7283"/>
              <dgm:constr type="t" for="ch" forName="ParentBackground3" refType="h" fact="0.1262"/>
              <dgm:constr type="w" for="ch" forName="ParentBackground3" refType="w" fact="0.1108"/>
              <dgm:constr type="h" for="ch" forName="ParentBackground3" refType="h" fact="0.5319"/>
              <dgm:constr type="r" for="ch" forName="Child3" refType="w" fact="0.7283"/>
              <dgm:constr type="t" for="ch" forName="Child3" refType="h" fact="0.6876"/>
              <dgm:constr type="w" for="ch" forName="Child3" refType="w" fact="0.1108"/>
              <dgm:constr type="h" for="ch" forName="Child3" refType="h" fact="0.3124"/>
              <dgm:constr type="r" for="ch" forName="Accent2" refType="w" fact="0.8796"/>
              <dgm:constr type="t" for="ch" forName="Accent2" refType="h" fact="-0.0109"/>
              <dgm:constr type="w" for="ch" forName="Accent2" refType="w" fact="0.1679"/>
              <dgm:constr type="h" for="ch" forName="Accent2" refType="h" fact="0.806"/>
              <dgm:constr type="r" for="ch" forName="ParentBackground2" refType="w" fact="0.851"/>
              <dgm:constr type="t" for="ch" forName="ParentBackground2" refType="h" fact="0.1262"/>
              <dgm:constr type="w" for="ch" forName="ParentBackground2" refType="w" fact="0.1108"/>
              <dgm:constr type="h" for="ch" forName="ParentBackground2" refType="h" fact="0.5319"/>
              <dgm:constr type="r" for="ch" forName="Child2" refType="w" fact="0.851"/>
              <dgm:constr type="t" for="ch" forName="Child2" refType="h" fact="0.6876"/>
              <dgm:constr type="w" for="ch" forName="Child2" refType="w" fact="0.1108"/>
              <dgm:constr type="h" for="ch" forName="Child2" refType="h" fact="0.3124"/>
              <dgm:constr type="r" for="ch" forName="Accent1" refType="w" fact="1.0023"/>
              <dgm:constr type="t" for="ch" forName="Accent1" refType="h" fact="-0.0109"/>
              <dgm:constr type="w" for="ch" forName="Accent1" refType="w" fact="0.1679"/>
              <dgm:constr type="h" for="ch" forName="Accent1" refType="h" fact="0.806"/>
              <dgm:constr type="r" for="ch" forName="ParentBackground1" refType="w" fact="0.9737"/>
              <dgm:constr type="t" for="ch" forName="ParentBackground1" refType="h" fact="0.1262"/>
              <dgm:constr type="w" for="ch" forName="ParentBackground1" refType="w" fact="0.1108"/>
              <dgm:constr type="h" for="ch" forName="ParentBackground1" refType="h" fact="0.5319"/>
              <dgm:constr type="r" for="ch" forName="Child1" refType="w" fact="0.9737"/>
              <dgm:constr type="t" for="ch" forName="Child1" refType="h" fact="0.6876"/>
              <dgm:constr type="w" for="ch" forName="Child1" refType="w" fact="0.1108"/>
              <dgm:constr type="h" for="ch" forName="Child1" refType="h" fact="0.3124"/>
            </dgm:constrLst>
          </dgm:if>
          <dgm:if name="Name25" axis="ch" ptType="node" func="cnt" op="equ" val="9">
            <dgm:alg type="composite">
              <dgm:param type="ar" val="5.38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r" for="ch" forName="Parent9" refType="w" fact="0.0881"/>
              <dgm:constr type="t" for="ch" forName="Parent9" refType="h" fact="0.2022"/>
              <dgm:constr type="w" for="ch" forName="Parent9" refType="w" fact="0.0705"/>
              <dgm:constr type="h" for="ch" forName="Parent9" refType="h" fact="0.3799"/>
              <dgm:constr type="r" for="ch" forName="Parent8" refType="w" fact="0.1974"/>
              <dgm:constr type="t" for="ch" forName="Parent8" refType="h" fact="0.2022"/>
              <dgm:constr type="w" for="ch" forName="Parent8" refType="w" fact="0.0705"/>
              <dgm:constr type="h" for="ch" forName="Parent8" refType="h" fact="0.3799"/>
              <dgm:constr type="r" for="ch" forName="Parent7" refType="w" fact="0.3067"/>
              <dgm:constr type="t" for="ch" forName="Parent7" refType="h" fact="0.2022"/>
              <dgm:constr type="w" for="ch" forName="Parent7" refType="w" fact="0.0705"/>
              <dgm:constr type="h" for="ch" forName="Parent7" refType="h" fact="0.3799"/>
              <dgm:constr type="r" for="ch" forName="Parent6" refType="w" fact="0.416"/>
              <dgm:constr type="t" for="ch" forName="Parent6" refType="h" fact="0.2022"/>
              <dgm:constr type="w" for="ch" forName="Parent6" refType="w" fact="0.0705"/>
              <dgm:constr type="h" for="ch" forName="Parent6" refType="h" fact="0.3799"/>
              <dgm:constr type="r" for="ch" forName="Parent5" refType="w" fact="0.5253"/>
              <dgm:constr type="t" for="ch" forName="Parent5" refType="h" fact="0.2022"/>
              <dgm:constr type="w" for="ch" forName="Parent5" refType="w" fact="0.0705"/>
              <dgm:constr type="h" for="ch" forName="Parent5" refType="h" fact="0.3799"/>
              <dgm:constr type="r" for="ch" forName="Parent4" refType="w" fact="0.6346"/>
              <dgm:constr type="t" for="ch" forName="Parent4" refType="h" fact="0.2022"/>
              <dgm:constr type="w" for="ch" forName="Parent4" refType="w" fact="0.0705"/>
              <dgm:constr type="h" for="ch" forName="Parent4" refType="h" fact="0.3799"/>
              <dgm:constr type="r" for="ch" forName="Parent3" refType="w" fact="0.7439"/>
              <dgm:constr type="t" for="ch" forName="Parent3" refType="h" fact="0.2022"/>
              <dgm:constr type="w" for="ch" forName="Parent3" refType="w" fact="0.0705"/>
              <dgm:constr type="h" for="ch" forName="Parent3" refType="h" fact="0.3799"/>
              <dgm:constr type="r" for="ch" forName="Parent2" refType="w" fact="0.8532"/>
              <dgm:constr type="t" for="ch" forName="Parent2" refType="h" fact="0.2022"/>
              <dgm:constr type="w" for="ch" forName="Parent2" refType="w" fact="0.0705"/>
              <dgm:constr type="h" for="ch" forName="Parent2" refType="h" fact="0.3799"/>
              <dgm:constr type="r" for="ch" forName="Parent1" refType="w" fact="0.9625"/>
              <dgm:constr type="t" for="ch" forName="Parent1" refType="h" fact="0.2022"/>
              <dgm:constr type="w" for="ch" forName="Parent1" refType="w" fact="0.0705"/>
              <dgm:constr type="h" for="ch" forName="Parent1" refType="h" fact="0.3799"/>
              <dgm:constr type="r" for="ch" forName="Accent9" refType="w" fact="0.1058"/>
              <dgm:constr type="t" for="ch" forName="Accent9" refType="h" fact="0.1072"/>
              <dgm:constr type="w" for="ch" forName="Accent9" refType="w" fact="0.1058"/>
              <dgm:constr type="h" for="ch" forName="Accent9" refType="h" fact="0.5699"/>
              <dgm:constr type="r" for="ch" forName="ParentBackground9" refType="w" fact="0.1022"/>
              <dgm:constr type="t" for="ch" forName="ParentBackground9" refType="h" fact="0.1262"/>
              <dgm:constr type="w" for="ch" forName="ParentBackground9" refType="w" fact="0.0987"/>
              <dgm:constr type="h" for="ch" forName="ParentBackground9" refType="h" fact="0.5319"/>
              <dgm:constr type="r" for="ch" forName="Child9" refType="w" fact="0.1022"/>
              <dgm:constr type="t" for="ch" forName="Child9" refType="h" fact="0.6876"/>
              <dgm:constr type="w" for="ch" forName="Child9" refType="w" fact="0.0987"/>
              <dgm:constr type="h" for="ch" forName="Child9" refType="h" fact="0.3124"/>
              <dgm:constr type="r" for="ch" forName="Accent8" refType="w" fact="0.237"/>
              <dgm:constr type="t" for="ch" forName="Accent8" refType="h" fact="-0.0109"/>
              <dgm:constr type="w" for="ch" forName="Accent8" refType="w" fact="0.1496"/>
              <dgm:constr type="h" for="ch" forName="Accent8" refType="h" fact="0.806"/>
              <dgm:constr type="r" for="ch" forName="ParentBackground8" refType="w" fact="0.2115"/>
              <dgm:constr type="t" for="ch" forName="ParentBackground8" refType="h" fact="0.1262"/>
              <dgm:constr type="w" for="ch" forName="ParentBackground8" refType="w" fact="0.0987"/>
              <dgm:constr type="h" for="ch" forName="ParentBackground8" refType="h" fact="0.5319"/>
              <dgm:constr type="r" for="ch" forName="Child8" refType="w" fact="0.2115"/>
              <dgm:constr type="t" for="ch" forName="Child8" refType="h" fact="0.6876"/>
              <dgm:constr type="w" for="ch" forName="Child8" refType="w" fact="0.0987"/>
              <dgm:constr type="h" for="ch" forName="Child8" refType="h" fact="0.3124"/>
              <dgm:constr type="r" for="ch" forName="Accent7" refType="w" fact="0.3462"/>
              <dgm:constr type="t" for="ch" forName="Accent7" refType="h" fact="-0.0109"/>
              <dgm:constr type="w" for="ch" forName="Accent7" refType="w" fact="0.1496"/>
              <dgm:constr type="h" for="ch" forName="Accent7" refType="h" fact="0.806"/>
              <dgm:constr type="r" for="ch" forName="ParentBackground7" refType="w" fact="0.3208"/>
              <dgm:constr type="t" for="ch" forName="ParentBackground7" refType="h" fact="0.1262"/>
              <dgm:constr type="w" for="ch" forName="ParentBackground7" refType="w" fact="0.0987"/>
              <dgm:constr type="h" for="ch" forName="ParentBackground7" refType="h" fact="0.5319"/>
              <dgm:constr type="r" for="ch" forName="Child7" refType="w" fact="0.3208"/>
              <dgm:constr type="t" for="ch" forName="Child7" refType="h" fact="0.6876"/>
              <dgm:constr type="w" for="ch" forName="Child7" refType="w" fact="0.0987"/>
              <dgm:constr type="h" for="ch" forName="Child7" refType="h" fact="0.3124"/>
              <dgm:constr type="r" for="ch" forName="Accent6" refType="w" fact="0.4555"/>
              <dgm:constr type="t" for="ch" forName="Accent6" refType="h" fact="-0.0109"/>
              <dgm:constr type="w" for="ch" forName="Accent6" refType="w" fact="0.1496"/>
              <dgm:constr type="h" for="ch" forName="Accent6" refType="h" fact="0.806"/>
              <dgm:constr type="r" for="ch" forName="ParentBackground6" refType="w" fact="0.4301"/>
              <dgm:constr type="t" for="ch" forName="ParentBackground6" refType="h" fact="0.1262"/>
              <dgm:constr type="w" for="ch" forName="ParentBackground6" refType="w" fact="0.0987"/>
              <dgm:constr type="h" for="ch" forName="ParentBackground6" refType="h" fact="0.5319"/>
              <dgm:constr type="r" for="ch" forName="Child6" refType="w" fact="0.4301"/>
              <dgm:constr type="t" for="ch" forName="Child6" refType="h" fact="0.6876"/>
              <dgm:constr type="w" for="ch" forName="Child6" refType="w" fact="0.0987"/>
              <dgm:constr type="h" for="ch" forName="Child6" refType="h" fact="0.3124"/>
              <dgm:constr type="r" for="ch" forName="Accent5" refType="w" fact="0.5648"/>
              <dgm:constr type="t" for="ch" forName="Accent5" refType="h" fact="-0.0109"/>
              <dgm:constr type="w" for="ch" forName="Accent5" refType="w" fact="0.1496"/>
              <dgm:constr type="h" for="ch" forName="Accent5" refType="h" fact="0.806"/>
              <dgm:constr type="r" for="ch" forName="ParentBackground5" refType="w" fact="0.5394"/>
              <dgm:constr type="t" for="ch" forName="ParentBackground5" refType="h" fact="0.1262"/>
              <dgm:constr type="w" for="ch" forName="ParentBackground5" refType="w" fact="0.0987"/>
              <dgm:constr type="h" for="ch" forName="ParentBackground5" refType="h" fact="0.5319"/>
              <dgm:constr type="r" for="ch" forName="Child5" refType="w" fact="0.5394"/>
              <dgm:constr type="t" for="ch" forName="Child5" refType="h" fact="0.6876"/>
              <dgm:constr type="w" for="ch" forName="Child5" refType="w" fact="0.0987"/>
              <dgm:constr type="h" for="ch" forName="Child5" refType="h" fact="0.3124"/>
              <dgm:constr type="r" for="ch" forName="Accent4" refType="w" fact="0.6741"/>
              <dgm:constr type="t" for="ch" forName="Accent4" refType="h" fact="-0.0109"/>
              <dgm:constr type="w" for="ch" forName="Accent4" refType="w" fact="0.1496"/>
              <dgm:constr type="h" for="ch" forName="Accent4" refType="h" fact="0.806"/>
              <dgm:constr type="r" for="ch" forName="ParentBackground4" refType="w" fact="0.6487"/>
              <dgm:constr type="t" for="ch" forName="ParentBackground4" refType="h" fact="0.1262"/>
              <dgm:constr type="w" for="ch" forName="ParentBackground4" refType="w" fact="0.0987"/>
              <dgm:constr type="h" for="ch" forName="ParentBackground4" refType="h" fact="0.5319"/>
              <dgm:constr type="r" for="ch" forName="Child4" refType="w" fact="0.6487"/>
              <dgm:constr type="t" for="ch" forName="Child4" refType="h" fact="0.6876"/>
              <dgm:constr type="w" for="ch" forName="Child4" refType="w" fact="0.0987"/>
              <dgm:constr type="h" for="ch" forName="Child4" refType="h" fact="0.3124"/>
              <dgm:constr type="r" for="ch" forName="Accent3" refType="w" fact="0.7834"/>
              <dgm:constr type="t" for="ch" forName="Accent3" refType="h" fact="-0.0109"/>
              <dgm:constr type="w" for="ch" forName="Accent3" refType="w" fact="0.1496"/>
              <dgm:constr type="h" for="ch" forName="Accent3" refType="h" fact="0.806"/>
              <dgm:constr type="r" for="ch" forName="ParentBackground3" refType="w" fact="0.758"/>
              <dgm:constr type="t" for="ch" forName="ParentBackground3" refType="h" fact="0.1262"/>
              <dgm:constr type="w" for="ch" forName="ParentBackground3" refType="w" fact="0.0987"/>
              <dgm:constr type="h" for="ch" forName="ParentBackground3" refType="h" fact="0.5319"/>
              <dgm:constr type="r" for="ch" forName="Child3" refType="w" fact="0.758"/>
              <dgm:constr type="t" for="ch" forName="Child3" refType="h" fact="0.6876"/>
              <dgm:constr type="w" for="ch" forName="Child3" refType="w" fact="0.0987"/>
              <dgm:constr type="h" for="ch" forName="Child3" refType="h" fact="0.3124"/>
              <dgm:constr type="r" for="ch" forName="Accent2" refType="w" fact="0.8927"/>
              <dgm:constr type="t" for="ch" forName="Accent2" refType="h" fact="-0.0109"/>
              <dgm:constr type="w" for="ch" forName="Accent2" refType="w" fact="0.1496"/>
              <dgm:constr type="h" for="ch" forName="Accent2" refType="h" fact="0.806"/>
              <dgm:constr type="r" for="ch" forName="ParentBackground2" refType="w" fact="0.8673"/>
              <dgm:constr type="t" for="ch" forName="ParentBackground2" refType="h" fact="0.1262"/>
              <dgm:constr type="w" for="ch" forName="ParentBackground2" refType="w" fact="0.0987"/>
              <dgm:constr type="h" for="ch" forName="ParentBackground2" refType="h" fact="0.5319"/>
              <dgm:constr type="r" for="ch" forName="Child2" refType="w" fact="0.8673"/>
              <dgm:constr type="t" for="ch" forName="Child2" refType="h" fact="0.6876"/>
              <dgm:constr type="w" for="ch" forName="Child2" refType="w" fact="0.0987"/>
              <dgm:constr type="h" for="ch" forName="Child2" refType="h" fact="0.3124"/>
              <dgm:constr type="r" for="ch" forName="Accent1" refType="w" fact="1.002"/>
              <dgm:constr type="t" for="ch" forName="Accent1" refType="h" fact="-0.0109"/>
              <dgm:constr type="w" for="ch" forName="Accent1" refType="w" fact="0.1496"/>
              <dgm:constr type="h" for="ch" forName="Accent1" refType="h" fact="0.806"/>
              <dgm:constr type="r" for="ch" forName="ParentBackground1" refType="w" fact="0.9765"/>
              <dgm:constr type="t" for="ch" forName="ParentBackground1" refType="h" fact="0.1262"/>
              <dgm:constr type="w" for="ch" forName="ParentBackground1" refType="w" fact="0.0987"/>
              <dgm:constr type="h" for="ch" forName="ParentBackground1" refType="h" fact="0.5319"/>
              <dgm:constr type="r" for="ch" forName="Child1" refType="w" fact="0.9765"/>
              <dgm:constr type="t" for="ch" forName="Child1" refType="h" fact="0.6876"/>
              <dgm:constr type="w" for="ch" forName="Child1" refType="w" fact="0.0987"/>
              <dgm:constr type="h" for="ch" forName="Child1" refType="h" fact="0.3124"/>
            </dgm:constrLst>
          </dgm:if>
          <dgm:if name="Name26" axis="ch" ptType="node" func="cnt" op="equ" val="10">
            <dgm:alg type="composite">
              <dgm:param type="ar" val="5.9769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7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r" for="ch" forName="Parent10" refType="w" fact="0.0795"/>
              <dgm:constr type="t" for="ch" forName="Parent10" refType="h" fact="0.2022"/>
              <dgm:constr type="w" for="ch" forName="Parent10" refType="w" fact="0.0636"/>
              <dgm:constr type="h" for="ch" forName="Parent10" refType="h" fact="0.3799"/>
              <dgm:constr type="r" for="ch" forName="Parent9" refType="w" fact="0.178"/>
              <dgm:constr type="t" for="ch" forName="Parent9" refType="h" fact="0.2022"/>
              <dgm:constr type="w" for="ch" forName="Parent9" refType="w" fact="0.0636"/>
              <dgm:constr type="h" for="ch" forName="Parent9" refType="h" fact="0.3799"/>
              <dgm:constr type="r" for="ch" forName="Parent8" refType="w" fact="0.2765"/>
              <dgm:constr type="t" for="ch" forName="Parent8" refType="h" fact="0.2022"/>
              <dgm:constr type="w" for="ch" forName="Parent8" refType="w" fact="0.0636"/>
              <dgm:constr type="h" for="ch" forName="Parent8" refType="h" fact="0.3799"/>
              <dgm:constr type="r" for="ch" forName="Parent7" refType="w" fact="0.375"/>
              <dgm:constr type="t" for="ch" forName="Parent7" refType="h" fact="0.2022"/>
              <dgm:constr type="w" for="ch" forName="Parent7" refType="w" fact="0.0636"/>
              <dgm:constr type="h" for="ch" forName="Parent7" refType="h" fact="0.3799"/>
              <dgm:constr type="r" for="ch" forName="Parent6" refType="w" fact="0.4736"/>
              <dgm:constr type="t" for="ch" forName="Parent6" refType="h" fact="0.2022"/>
              <dgm:constr type="w" for="ch" forName="Parent6" refType="w" fact="0.0636"/>
              <dgm:constr type="h" for="ch" forName="Parent6" refType="h" fact="0.3799"/>
              <dgm:constr type="r" for="ch" forName="Parent5" refType="w" fact="0.5721"/>
              <dgm:constr type="t" for="ch" forName="Parent5" refType="h" fact="0.2022"/>
              <dgm:constr type="w" for="ch" forName="Parent5" refType="w" fact="0.0636"/>
              <dgm:constr type="h" for="ch" forName="Parent5" refType="h" fact="0.3799"/>
              <dgm:constr type="r" for="ch" forName="Parent4" refType="w" fact="0.6706"/>
              <dgm:constr type="t" for="ch" forName="Parent4" refType="h" fact="0.2022"/>
              <dgm:constr type="w" for="ch" forName="Parent4" refType="w" fact="0.0636"/>
              <dgm:constr type="h" for="ch" forName="Parent4" refType="h" fact="0.3799"/>
              <dgm:constr type="r" for="ch" forName="Parent3" refType="w" fact="0.7691"/>
              <dgm:constr type="t" for="ch" forName="Parent3" refType="h" fact="0.2022"/>
              <dgm:constr type="w" for="ch" forName="Parent3" refType="w" fact="0.0636"/>
              <dgm:constr type="h" for="ch" forName="Parent3" refType="h" fact="0.3799"/>
              <dgm:constr type="r" for="ch" forName="Parent2" refType="w" fact="0.8676"/>
              <dgm:constr type="t" for="ch" forName="Parent2" refType="h" fact="0.2022"/>
              <dgm:constr type="w" for="ch" forName="Parent2" refType="w" fact="0.0636"/>
              <dgm:constr type="h" for="ch" forName="Parent2" refType="h" fact="0.3799"/>
              <dgm:constr type="r" for="ch" forName="Parent1" refType="w" fact="0.9662"/>
              <dgm:constr type="t" for="ch" forName="Parent1" refType="h" fact="0.2022"/>
              <dgm:constr type="w" for="ch" forName="Parent1" refType="w" fact="0.0636"/>
              <dgm:constr type="h" for="ch" forName="Parent1" refType="h" fact="0.3799"/>
              <dgm:constr type="r" for="ch" forName="Accent10" refType="w" fact="0.0953"/>
              <dgm:constr type="t" for="ch" forName="Accent10" refType="h" fact="0.1072"/>
              <dgm:constr type="w" for="ch" forName="Accent10" refType="w" fact="0.0953"/>
              <dgm:constr type="h" for="ch" forName="Accent10" refType="h" fact="0.5699"/>
              <dgm:constr type="r" for="ch" forName="ParentBackground10" refType="w" fact="0.0922"/>
              <dgm:constr type="t" for="ch" forName="ParentBackground10" refType="h" fact="0.1262"/>
              <dgm:constr type="w" for="ch" forName="ParentBackground10" refType="w" fact="0.089"/>
              <dgm:constr type="h" for="ch" forName="ParentBackground10" refType="h" fact="0.5319"/>
              <dgm:constr type="r" for="ch" forName="Child10" refType="w" fact="0.0922"/>
              <dgm:constr type="t" for="ch" forName="Child10" refType="h" fact="0.6876"/>
              <dgm:constr type="w" for="ch" forName="Child10" refType="w" fact="0.089"/>
              <dgm:constr type="h" for="ch" forName="Child10" refType="h" fact="0.3124"/>
              <dgm:constr type="r" for="ch" forName="Accent9" refType="w" fact="0.2136"/>
              <dgm:constr type="t" for="ch" forName="Accent9" refType="h" fact="-0.0109"/>
              <dgm:constr type="w" for="ch" forName="Accent9" refType="w" fact="0.1348"/>
              <dgm:constr type="h" for="ch" forName="Accent9" refType="h" fact="0.806"/>
              <dgm:constr type="r" for="ch" forName="ParentBackground9" refType="w" fact="0.1907"/>
              <dgm:constr type="t" for="ch" forName="ParentBackground9" refType="h" fact="0.1262"/>
              <dgm:constr type="w" for="ch" forName="ParentBackground9" refType="w" fact="0.089"/>
              <dgm:constr type="h" for="ch" forName="ParentBackground9" refType="h" fact="0.5319"/>
              <dgm:constr type="r" for="ch" forName="Child9" refType="w" fact="0.1907"/>
              <dgm:constr type="t" for="ch" forName="Child9" refType="h" fact="0.6876"/>
              <dgm:constr type="w" for="ch" forName="Child9" refType="w" fact="0.089"/>
              <dgm:constr type="h" for="ch" forName="Child9" refType="h" fact="0.3124"/>
              <dgm:constr type="r" for="ch" forName="Accent8" refType="w" fact="0.3121"/>
              <dgm:constr type="t" for="ch" forName="Accent8" refType="h" fact="-0.0109"/>
              <dgm:constr type="w" for="ch" forName="Accent8" refType="w" fact="0.1348"/>
              <dgm:constr type="h" for="ch" forName="Accent8" refType="h" fact="0.806"/>
              <dgm:constr type="r" for="ch" forName="ParentBackground8" refType="w" fact="0.2892"/>
              <dgm:constr type="t" for="ch" forName="ParentBackground8" refType="h" fact="0.1262"/>
              <dgm:constr type="w" for="ch" forName="ParentBackground8" refType="w" fact="0.089"/>
              <dgm:constr type="h" for="ch" forName="ParentBackground8" refType="h" fact="0.5319"/>
              <dgm:constr type="r" for="ch" forName="Child8" refType="w" fact="0.2892"/>
              <dgm:constr type="t" for="ch" forName="Child8" refType="h" fact="0.6876"/>
              <dgm:constr type="w" for="ch" forName="Child8" refType="w" fact="0.089"/>
              <dgm:constr type="h" for="ch" forName="Child8" refType="h" fact="0.3124"/>
              <dgm:constr type="r" for="ch" forName="Accent7" refType="w" fact="0.4107"/>
              <dgm:constr type="t" for="ch" forName="Accent7" refType="h" fact="-0.0109"/>
              <dgm:constr type="w" for="ch" forName="Accent7" refType="w" fact="0.1348"/>
              <dgm:constr type="h" for="ch" forName="Accent7" refType="h" fact="0.806"/>
              <dgm:constr type="r" for="ch" forName="ParentBackground7" refType="w" fact="0.3877"/>
              <dgm:constr type="t" for="ch" forName="ParentBackground7" refType="h" fact="0.1262"/>
              <dgm:constr type="w" for="ch" forName="ParentBackground7" refType="w" fact="0.089"/>
              <dgm:constr type="h" for="ch" forName="ParentBackground7" refType="h" fact="0.5319"/>
              <dgm:constr type="r" for="ch" forName="Child7" refType="w" fact="0.3877"/>
              <dgm:constr type="t" for="ch" forName="Child7" refType="h" fact="0.6876"/>
              <dgm:constr type="w" for="ch" forName="Child7" refType="w" fact="0.089"/>
              <dgm:constr type="h" for="ch" forName="Child7" refType="h" fact="0.3124"/>
              <dgm:constr type="r" for="ch" forName="Accent6" refType="w" fact="0.5092"/>
              <dgm:constr type="t" for="ch" forName="Accent6" refType="h" fact="-0.0109"/>
              <dgm:constr type="w" for="ch" forName="Accent6" refType="w" fact="0.1348"/>
              <dgm:constr type="h" for="ch" forName="Accent6" refType="h" fact="0.806"/>
              <dgm:constr type="r" for="ch" forName="ParentBackground6" refType="w" fact="0.4863"/>
              <dgm:constr type="t" for="ch" forName="ParentBackground6" refType="h" fact="0.1262"/>
              <dgm:constr type="w" for="ch" forName="ParentBackground6" refType="w" fact="0.089"/>
              <dgm:constr type="h" for="ch" forName="ParentBackground6" refType="h" fact="0.5319"/>
              <dgm:constr type="r" for="ch" forName="Child6" refType="w" fact="0.4863"/>
              <dgm:constr type="t" for="ch" forName="Child6" refType="h" fact="0.6876"/>
              <dgm:constr type="w" for="ch" forName="Child6" refType="w" fact="0.089"/>
              <dgm:constr type="h" for="ch" forName="Child6" refType="h" fact="0.3124"/>
              <dgm:constr type="r" for="ch" forName="Accent5" refType="w" fact="0.6077"/>
              <dgm:constr type="t" for="ch" forName="Accent5" refType="h" fact="-0.0109"/>
              <dgm:constr type="w" for="ch" forName="Accent5" refType="w" fact="0.1348"/>
              <dgm:constr type="h" for="ch" forName="Accent5" refType="h" fact="0.806"/>
              <dgm:constr type="r" for="ch" forName="ParentBackground5" refType="w" fact="0.5848"/>
              <dgm:constr type="t" for="ch" forName="ParentBackground5" refType="h" fact="0.1262"/>
              <dgm:constr type="w" for="ch" forName="ParentBackground5" refType="w" fact="0.089"/>
              <dgm:constr type="h" for="ch" forName="ParentBackground5" refType="h" fact="0.5319"/>
              <dgm:constr type="r" for="ch" forName="Child5" refType="w" fact="0.5848"/>
              <dgm:constr type="t" for="ch" forName="Child5" refType="h" fact="0.6876"/>
              <dgm:constr type="w" for="ch" forName="Child5" refType="w" fact="0.089"/>
              <dgm:constr type="h" for="ch" forName="Child5" refType="h" fact="0.3124"/>
              <dgm:constr type="r" for="ch" forName="Accent4" refType="w" fact="0.7062"/>
              <dgm:constr type="t" for="ch" forName="Accent4" refType="h" fact="-0.0109"/>
              <dgm:constr type="w" for="ch" forName="Accent4" refType="w" fact="0.1348"/>
              <dgm:constr type="h" for="ch" forName="Accent4" refType="h" fact="0.806"/>
              <dgm:constr type="r" for="ch" forName="ParentBackground4" refType="w" fact="0.6833"/>
              <dgm:constr type="t" for="ch" forName="ParentBackground4" refType="h" fact="0.1262"/>
              <dgm:constr type="w" for="ch" forName="ParentBackground4" refType="w" fact="0.089"/>
              <dgm:constr type="h" for="ch" forName="ParentBackground4" refType="h" fact="0.5319"/>
              <dgm:constr type="r" for="ch" forName="Child4" refType="w" fact="0.6833"/>
              <dgm:constr type="t" for="ch" forName="Child4" refType="h" fact="0.6876"/>
              <dgm:constr type="w" for="ch" forName="Child4" refType="w" fact="0.089"/>
              <dgm:constr type="h" for="ch" forName="Child4" refType="h" fact="0.3124"/>
              <dgm:constr type="r" for="ch" forName="Accent3" refType="w" fact="0.8048"/>
              <dgm:constr type="t" for="ch" forName="Accent3" refType="h" fact="-0.0109"/>
              <dgm:constr type="w" for="ch" forName="Accent3" refType="w" fact="0.1348"/>
              <dgm:constr type="h" for="ch" forName="Accent3" refType="h" fact="0.806"/>
              <dgm:constr type="r" for="ch" forName="ParentBackground3" refType="w" fact="0.7818"/>
              <dgm:constr type="t" for="ch" forName="ParentBackground3" refType="h" fact="0.1262"/>
              <dgm:constr type="w" for="ch" forName="ParentBackground3" refType="w" fact="0.089"/>
              <dgm:constr type="h" for="ch" forName="ParentBackground3" refType="h" fact="0.5319"/>
              <dgm:constr type="r" for="ch" forName="Child3" refType="w" fact="0.7818"/>
              <dgm:constr type="t" for="ch" forName="Child3" refType="h" fact="0.6876"/>
              <dgm:constr type="w" for="ch" forName="Child3" refType="w" fact="0.089"/>
              <dgm:constr type="h" for="ch" forName="Child3" refType="h" fact="0.3124"/>
              <dgm:constr type="r" for="ch" forName="Accent2" refType="w" fact="0.9033"/>
              <dgm:constr type="t" for="ch" forName="Accent2" refType="h" fact="-0.0109"/>
              <dgm:constr type="w" for="ch" forName="Accent2" refType="w" fact="0.1348"/>
              <dgm:constr type="h" for="ch" forName="Accent2" refType="h" fact="0.806"/>
              <dgm:constr type="r" for="ch" forName="ParentBackground2" refType="w" fact="0.8804"/>
              <dgm:constr type="t" for="ch" forName="ParentBackground2" refType="h" fact="0.1262"/>
              <dgm:constr type="w" for="ch" forName="ParentBackground2" refType="w" fact="0.089"/>
              <dgm:constr type="h" for="ch" forName="ParentBackground2" refType="h" fact="0.5319"/>
              <dgm:constr type="r" for="ch" forName="Child2" refType="w" fact="0.8804"/>
              <dgm:constr type="t" for="ch" forName="Child2" refType="h" fact="0.6876"/>
              <dgm:constr type="w" for="ch" forName="Child2" refType="w" fact="0.089"/>
              <dgm:constr type="h" for="ch" forName="Child2" refType="h" fact="0.3124"/>
              <dgm:constr type="r" for="ch" forName="Accent1" refType="w" fact="1.0018"/>
              <dgm:constr type="t" for="ch" forName="Accent1" refType="h" fact="-0.0109"/>
              <dgm:constr type="w" for="ch" forName="Accent1" refType="w" fact="0.1348"/>
              <dgm:constr type="h" for="ch" forName="Accent1" refType="h" fact="0.806"/>
              <dgm:constr type="r" for="ch" forName="ParentBackground1" refType="w" fact="0.9789"/>
              <dgm:constr type="t" for="ch" forName="ParentBackground1" refType="h" fact="0.1262"/>
              <dgm:constr type="w" for="ch" forName="ParentBackground1" refType="w" fact="0.089"/>
              <dgm:constr type="h" for="ch" forName="ParentBackground1" refType="h" fact="0.5319"/>
              <dgm:constr type="r" for="ch" forName="Child1" refType="w" fact="0.9789"/>
              <dgm:constr type="t" for="ch" forName="Child1" refType="h" fact="0.6876"/>
              <dgm:constr type="w" for="ch" forName="Child1" refType="w" fact="0.089"/>
              <dgm:constr type="h" for="ch" forName="Child1" refType="h" fact="0.3124"/>
            </dgm:constrLst>
          </dgm:if>
          <dgm:else name="Name27">
            <dgm:alg type="composite">
              <dgm:param type="ar" val="6.5658"/>
            </dgm:alg>
            <dgm:constrLst>
              <dgm:constr type="primFontSz" for="des" forName="Child1" val="65"/>
              <dgm:constr type="primFontSz" for="des" forName="Parent1" val="65"/>
              <dgm:constr type="primFontSz" for="des" forName="Child1" refType="primFontSz" refFor="des" refForName="Parent1" op="lte"/>
              <dgm:constr type="primFontSz" for="des" forName="Child2" refType="primFontSz" refFor="des" refForName="Parent1" op="lte"/>
              <dgm:constr type="primFontSz" for="des" forName="Child3" refType="primFontSz" refFor="des" refForName="Parent1" op="lte"/>
              <dgm:constr type="primFontSz" for="des" forName="Child4" refType="primFontSz" refFor="des" refForName="Parent1" op="lte"/>
              <dgm:constr type="primFontSz" for="des" forName="Child5" refType="primFontSz" refFor="des" refForName="Parent1" op="lte"/>
              <dgm:constr type="primFontSz" for="des" forName="Child6" refType="primFontSz" refFor="des" refForName="Parent1" op="lte"/>
              <dgm:constr type="primFontSz" for="des" forName="Child7" refType="primFontSz" refFor="des" refForName="Parent1" op="lte"/>
              <dgm:constr type="primFontSz" for="des" forName="Child8" refType="primFontSz" refFor="des" refForName="Parent1" op="lte"/>
              <dgm:constr type="primFontSz" for="des" forName="Child9" refType="primFontSz" refFor="des" refForName="Parent1" op="lte"/>
              <dgm:constr type="primFontSz" for="des" forName="Child10" refType="primFontSz" refFor="des" refForName="Parent1" op="lte"/>
              <dgm:constr type="primFontSz" for="des" forName="Child11" refType="primFontSz" refFor="des" refForName="Parent1" op="lte"/>
              <dgm:constr type="primFontSz" for="des" forName="Child1" refType="primFontSz" refFor="des" refForName="Parent2" op="lte"/>
              <dgm:constr type="primFontSz" for="des" forName="Child2" refType="primFontSz" refFor="des" refForName="Parent2" op="lte"/>
              <dgm:constr type="primFontSz" for="des" forName="Child3" refType="primFontSz" refFor="des" refForName="Parent2" op="lte"/>
              <dgm:constr type="primFontSz" for="des" forName="Child4" refType="primFontSz" refFor="des" refForName="Parent2" op="lte"/>
              <dgm:constr type="primFontSz" for="des" forName="Child5" refType="primFontSz" refFor="des" refForName="Parent2" op="lte"/>
              <dgm:constr type="primFontSz" for="des" forName="Child6" refType="primFontSz" refFor="des" refForName="Parent2" op="lte"/>
              <dgm:constr type="primFontSz" for="des" forName="Child7" refType="primFontSz" refFor="des" refForName="Parent2" op="lte"/>
              <dgm:constr type="primFontSz" for="des" forName="Child8" refType="primFontSz" refFor="des" refForName="Parent2" op="lte"/>
              <dgm:constr type="primFontSz" for="des" forName="Child9" refType="primFontSz" refFor="des" refForName="Parent2" op="lte"/>
              <dgm:constr type="primFontSz" for="des" forName="Child10" refType="primFontSz" refFor="des" refForName="Parent2" op="lte"/>
              <dgm:constr type="primFontSz" for="des" forName="Child11" refType="primFontSz" refFor="des" refForName="Parent2" op="lte"/>
              <dgm:constr type="primFontSz" for="des" forName="Child1" refType="primFontSz" refFor="des" refForName="Parent3" op="lte"/>
              <dgm:constr type="primFontSz" for="des" forName="Child2" refType="primFontSz" refFor="des" refForName="Parent3" op="lte"/>
              <dgm:constr type="primFontSz" for="des" forName="Child3" refType="primFontSz" refFor="des" refForName="Parent3" op="lte"/>
              <dgm:constr type="primFontSz" for="des" forName="Child4" refType="primFontSz" refFor="des" refForName="Parent3" op="lte"/>
              <dgm:constr type="primFontSz" for="des" forName="Child5" refType="primFontSz" refFor="des" refForName="Parent3" op="lte"/>
              <dgm:constr type="primFontSz" for="des" forName="Child6" refType="primFontSz" refFor="des" refForName="Parent3" op="lte"/>
              <dgm:constr type="primFontSz" for="des" forName="Child7" refType="primFontSz" refFor="des" refForName="Parent3" op="lte"/>
              <dgm:constr type="primFontSz" for="des" forName="Child8" refType="primFontSz" refFor="des" refForName="Parent3" op="lte"/>
              <dgm:constr type="primFontSz" for="des" forName="Child9" refType="primFontSz" refFor="des" refForName="Parent3" op="lte"/>
              <dgm:constr type="primFontSz" for="des" forName="Child10" refType="primFontSz" refFor="des" refForName="Parent3" op="lte"/>
              <dgm:constr type="primFontSz" for="des" forName="Child11" refType="primFontSz" refFor="des" refForName="Parent3" op="lte"/>
              <dgm:constr type="primFontSz" for="des" forName="Child1" refType="primFontSz" refFor="des" refForName="Parent4" op="lte"/>
              <dgm:constr type="primFontSz" for="des" forName="Child2" refType="primFontSz" refFor="des" refForName="Parent4" op="lte"/>
              <dgm:constr type="primFontSz" for="des" forName="Child3" refType="primFontSz" refFor="des" refForName="Parent4" op="lte"/>
              <dgm:constr type="primFontSz" for="des" forName="Child4" refType="primFontSz" refFor="des" refForName="Parent4" op="lte"/>
              <dgm:constr type="primFontSz" for="des" forName="Child5" refType="primFontSz" refFor="des" refForName="Parent4" op="lte"/>
              <dgm:constr type="primFontSz" for="des" forName="Child6" refType="primFontSz" refFor="des" refForName="Parent4" op="lte"/>
              <dgm:constr type="primFontSz" for="des" forName="Child7" refType="primFontSz" refFor="des" refForName="Parent4" op="lte"/>
              <dgm:constr type="primFontSz" for="des" forName="Child8" refType="primFontSz" refFor="des" refForName="Parent4" op="lte"/>
              <dgm:constr type="primFontSz" for="des" forName="Child9" refType="primFontSz" refFor="des" refForName="Parent4" op="lte"/>
              <dgm:constr type="primFontSz" for="des" forName="Child10" refType="primFontSz" refFor="des" refForName="Parent4" op="lte"/>
              <dgm:constr type="primFontSz" for="des" forName="Child11" refType="primFontSz" refFor="des" refForName="Parent4" op="lte"/>
              <dgm:constr type="primFontSz" for="des" forName="Child1" refType="primFontSz" refFor="des" refForName="Parent5" op="lte"/>
              <dgm:constr type="primFontSz" for="des" forName="Child2" refType="primFontSz" refFor="des" refForName="Parent5" op="lte"/>
              <dgm:constr type="primFontSz" for="des" forName="Child3" refType="primFontSz" refFor="des" refForName="Parent5" op="lte"/>
              <dgm:constr type="primFontSz" for="des" forName="Child4" refType="primFontSz" refFor="des" refForName="Parent5" op="lte"/>
              <dgm:constr type="primFontSz" for="des" forName="Child5" refType="primFontSz" refFor="des" refForName="Parent5" op="lte"/>
              <dgm:constr type="primFontSz" for="des" forName="Child6" refType="primFontSz" refFor="des" refForName="Parent5" op="lte"/>
              <dgm:constr type="primFontSz" for="des" forName="Child7" refType="primFontSz" refFor="des" refForName="Parent5" op="lte"/>
              <dgm:constr type="primFontSz" for="des" forName="Child8" refType="primFontSz" refFor="des" refForName="Parent5" op="lte"/>
              <dgm:constr type="primFontSz" for="des" forName="Child9" refType="primFontSz" refFor="des" refForName="Parent5" op="lte"/>
              <dgm:constr type="primFontSz" for="des" forName="Child10" refType="primFontSz" refFor="des" refForName="Parent5" op="lte"/>
              <dgm:constr type="primFontSz" for="des" forName="Child11" refType="primFontSz" refFor="des" refForName="Parent5" op="lte"/>
              <dgm:constr type="primFontSz" for="des" forName="Child1" refType="primFontSz" refFor="des" refForName="Parent6" op="lte"/>
              <dgm:constr type="primFontSz" for="des" forName="Child2" refType="primFontSz" refFor="des" refForName="Parent6" op="lte"/>
              <dgm:constr type="primFontSz" for="des" forName="Child3" refType="primFontSz" refFor="des" refForName="Parent6" op="lte"/>
              <dgm:constr type="primFontSz" for="des" forName="Child4" refType="primFontSz" refFor="des" refForName="Parent6" op="lte"/>
              <dgm:constr type="primFontSz" for="des" forName="Child5" refType="primFontSz" refFor="des" refForName="Parent6" op="lte"/>
              <dgm:constr type="primFontSz" for="des" forName="Child6" refType="primFontSz" refFor="des" refForName="Parent6" op="lte"/>
              <dgm:constr type="primFontSz" for="des" forName="Child7" refType="primFontSz" refFor="des" refForName="Parent6" op="lte"/>
              <dgm:constr type="primFontSz" for="des" forName="Child8" refType="primFontSz" refFor="des" refForName="Parent6" op="lte"/>
              <dgm:constr type="primFontSz" for="des" forName="Child9" refType="primFontSz" refFor="des" refForName="Parent6" op="lte"/>
              <dgm:constr type="primFontSz" for="des" forName="Child10" refType="primFontSz" refFor="des" refForName="Parent6" op="lte"/>
              <dgm:constr type="primFontSz" for="des" forName="Child11" refType="primFontSz" refFor="des" refForName="Parent6" op="lte"/>
              <dgm:constr type="primFontSz" for="des" forName="Child1" refType="primFontSz" refFor="des" refForName="Parent7" op="lte"/>
              <dgm:constr type="primFontSz" for="des" forName="Child2" refType="primFontSz" refFor="des" refForName="Parent7" op="lte"/>
              <dgm:constr type="primFontSz" for="des" forName="Child3" refType="primFontSz" refFor="des" refForName="Parent7" op="lte"/>
              <dgm:constr type="primFontSz" for="des" forName="Child4" refType="primFontSz" refFor="des" refForName="Parent7" op="lte"/>
              <dgm:constr type="primFontSz" for="des" forName="Child5" refType="primFontSz" refFor="des" refForName="Parent7" op="lte"/>
              <dgm:constr type="primFontSz" for="des" forName="Child6" refType="primFontSz" refFor="des" refForName="Parent7" op="lte"/>
              <dgm:constr type="primFontSz" for="des" forName="Child7" refType="primFontSz" refFor="des" refForName="Parent7" op="lte"/>
              <dgm:constr type="primFontSz" for="des" forName="Child8" refType="primFontSz" refFor="des" refForName="Parent7" op="lte"/>
              <dgm:constr type="primFontSz" for="des" forName="Child9" refType="primFontSz" refFor="des" refForName="Parent7" op="lte"/>
              <dgm:constr type="primFontSz" for="des" forName="Child10" refType="primFontSz" refFor="des" refForName="Parent7" op="lte"/>
              <dgm:constr type="primFontSz" for="des" forName="Child11" refType="primFontSz" refFor="des" refForName="Parent7" op="lte"/>
              <dgm:constr type="primFontSz" for="des" forName="Child1" refType="primFontSz" refFor="des" refForName="Parent8" op="lte"/>
              <dgm:constr type="primFontSz" for="des" forName="Child2" refType="primFontSz" refFor="des" refForName="Parent8" op="lte"/>
              <dgm:constr type="primFontSz" for="des" forName="Child3" refType="primFontSz" refFor="des" refForName="Parent8" op="lte"/>
              <dgm:constr type="primFontSz" for="des" forName="Child4" refType="primFontSz" refFor="des" refForName="Parent8" op="lte"/>
              <dgm:constr type="primFontSz" for="des" forName="Child5" refType="primFontSz" refFor="des" refForName="Parent8" op="lte"/>
              <dgm:constr type="primFontSz" for="des" forName="Child6" refType="primFontSz" refFor="des" refForName="Parent8" op="lte"/>
              <dgm:constr type="primFontSz" for="des" forName="Child7" refType="primFontSz" refFor="des" refForName="Parent8" op="lte"/>
              <dgm:constr type="primFontSz" for="des" forName="Child8" refType="primFontSz" refFor="des" refForName="Parent8" op="lte"/>
              <dgm:constr type="primFontSz" for="des" forName="Child9" refType="primFontSz" refFor="des" refForName="Parent8" op="lte"/>
              <dgm:constr type="primFontSz" for="des" forName="Child10" refType="primFontSz" refFor="des" refForName="Parent8" op="lte"/>
              <dgm:constr type="primFontSz" for="des" forName="Child11" refType="primFontSz" refFor="des" refForName="Parent8" op="lte"/>
              <dgm:constr type="primFontSz" for="des" forName="Child1" refType="primFontSz" refFor="des" refForName="Parent9" op="lte"/>
              <dgm:constr type="primFontSz" for="des" forName="Child2" refType="primFontSz" refFor="des" refForName="Parent9" op="lte"/>
              <dgm:constr type="primFontSz" for="des" forName="Child3" refType="primFontSz" refFor="des" refForName="Parent9" op="lte"/>
              <dgm:constr type="primFontSz" for="des" forName="Child4" refType="primFontSz" refFor="des" refForName="Parent9" op="lte"/>
              <dgm:constr type="primFontSz" for="des" forName="Child5" refType="primFontSz" refFor="des" refForName="Parent9" op="lte"/>
              <dgm:constr type="primFontSz" for="des" forName="Child6" refType="primFontSz" refFor="des" refForName="Parent9" op="lte"/>
              <dgm:constr type="primFontSz" for="des" forName="Child7" refType="primFontSz" refFor="des" refForName="Parent9" op="lte"/>
              <dgm:constr type="primFontSz" for="des" forName="Child8" refType="primFontSz" refFor="des" refForName="Parent9" op="lte"/>
              <dgm:constr type="primFontSz" for="des" forName="Child9" refType="primFontSz" refFor="des" refForName="Parent9" op="lte"/>
              <dgm:constr type="primFontSz" for="des" forName="Child10" refType="primFontSz" refFor="des" refForName="Parent9" op="lte"/>
              <dgm:constr type="primFontSz" for="des" forName="Child11" refType="primFontSz" refFor="des" refForName="Parent9" op="lte"/>
              <dgm:constr type="primFontSz" for="des" forName="Child1" refType="primFontSz" refFor="des" refForName="Parent10" op="lte"/>
              <dgm:constr type="primFontSz" for="des" forName="Child2" refType="primFontSz" refFor="des" refForName="Parent10" op="lte"/>
              <dgm:constr type="primFontSz" for="des" forName="Child3" refType="primFontSz" refFor="des" refForName="Parent10" op="lte"/>
              <dgm:constr type="primFontSz" for="des" forName="Child4" refType="primFontSz" refFor="des" refForName="Parent10" op="lte"/>
              <dgm:constr type="primFontSz" for="des" forName="Child5" refType="primFontSz" refFor="des" refForName="Parent10" op="lte"/>
              <dgm:constr type="primFontSz" for="des" forName="Child6" refType="primFontSz" refFor="des" refForName="Parent10" op="lte"/>
              <dgm:constr type="primFontSz" for="des" forName="Child7" refType="primFontSz" refFor="des" refForName="Parent10" op="lte"/>
              <dgm:constr type="primFontSz" for="des" forName="Child8" refType="primFontSz" refFor="des" refForName="Parent10" op="lte"/>
              <dgm:constr type="primFontSz" for="des" forName="Child9" refType="primFontSz" refFor="des" refForName="Parent10" op="lte"/>
              <dgm:constr type="primFontSz" for="des" forName="Child10" refType="primFontSz" refFor="des" refForName="Parent10" op="lte"/>
              <dgm:constr type="primFontSz" for="des" forName="Child11" refType="primFontSz" refFor="des" refForName="Parent10" op="lte"/>
              <dgm:constr type="primFontSz" for="des" forName="Child1" refType="primFontSz" refFor="des" refForName="Parent11" op="lte"/>
              <dgm:constr type="primFontSz" for="des" forName="Child2" refType="primFontSz" refFor="des" refForName="Parent11" op="lte"/>
              <dgm:constr type="primFontSz" for="des" forName="Child3" refType="primFontSz" refFor="des" refForName="Parent11" op="lte"/>
              <dgm:constr type="primFontSz" for="des" forName="Child4" refType="primFontSz" refFor="des" refForName="Parent11" op="lte"/>
              <dgm:constr type="primFontSz" for="des" forName="Child5" refType="primFontSz" refFor="des" refForName="Parent11" op="lte"/>
              <dgm:constr type="primFontSz" for="des" forName="Child6" refType="primFontSz" refFor="des" refForName="Parent11" op="lte"/>
              <dgm:constr type="primFontSz" for="des" forName="Child7" refType="primFontSz" refFor="des" refForName="Parent11" op="lte"/>
              <dgm:constr type="primFontSz" for="des" forName="Child8" refType="primFontSz" refFor="des" refForName="Parent11" op="lte"/>
              <dgm:constr type="primFontSz" for="des" forName="Child9" refType="primFontSz" refFor="des" refForName="Parent11" op="lte"/>
              <dgm:constr type="primFontSz" for="des" forName="Child10" refType="primFontSz" refFor="des" refForName="Parent11" op="lte"/>
              <dgm:constr type="primFontSz" for="des" forName="Child11" refType="primFontSz" refFor="des" refForName="Parent11" op="lte"/>
              <dgm:constr type="primFontSz" for="des" forName="Parent2" refType="primFontSz" refFor="des" refForName="Parent1" op="equ"/>
              <dgm:constr type="primFontSz" for="des" forName="Parent3" refType="primFontSz" refFor="des" refForName="Parent1" op="equ"/>
              <dgm:constr type="primFontSz" for="des" forName="Parent4" refType="primFontSz" refFor="des" refForName="Parent1" op="equ"/>
              <dgm:constr type="primFontSz" for="des" forName="Parent5" refType="primFontSz" refFor="des" refForName="Parent1" op="equ"/>
              <dgm:constr type="primFontSz" for="des" forName="Parent6" refType="primFontSz" refFor="des" refForName="Parent1" op="equ"/>
              <dgm:constr type="primFontSz" for="des" forName="Parent7" refType="primFontSz" refFor="des" refForName="Parent1" op="equ"/>
              <dgm:constr type="primFontSz" for="des" forName="Parent8" refType="primFontSz" refFor="des" refForName="Parent1" op="equ"/>
              <dgm:constr type="primFontSz" for="des" forName="Parent9" refType="primFontSz" refFor="des" refForName="Parent1" op="equ"/>
              <dgm:constr type="primFontSz" for="des" forName="Parent10" refType="primFontSz" refFor="des" refForName="Parent1" op="equ"/>
              <dgm:constr type="primFontSz" for="des" forName="Parent11" refType="primFontSz" refFor="des" refForName="Parent1" op="equ"/>
              <dgm:constr type="primFontSz" for="des" forName="Child2" refType="primFontSz" refFor="des" refForName="Child1" op="equ"/>
              <dgm:constr type="primFontSz" for="des" forName="Child3" refType="primFontSz" refFor="des" refForName="Child1" op="equ"/>
              <dgm:constr type="primFontSz" for="des" forName="Child4" refType="primFontSz" refFor="des" refForName="Child1" op="equ"/>
              <dgm:constr type="primFontSz" for="des" forName="Child5" refType="primFontSz" refFor="des" refForName="Child1" op="equ"/>
              <dgm:constr type="primFontSz" for="des" forName="Child6" refType="primFontSz" refFor="des" refForName="Child1" op="equ"/>
              <dgm:constr type="primFontSz" for="des" forName="Child7" refType="primFontSz" refFor="des" refForName="Child1" op="equ"/>
              <dgm:constr type="primFontSz" for="des" forName="Child8" refType="primFontSz" refFor="des" refForName="Child1" op="equ"/>
              <dgm:constr type="primFontSz" for="des" forName="Child9" refType="primFontSz" refFor="des" refForName="Child1" op="equ"/>
              <dgm:constr type="primFontSz" for="des" forName="Child10" refType="primFontSz" refFor="des" refForName="Child1" op="equ"/>
              <dgm:constr type="primFontSz" for="des" forName="Child11" refType="primFontSz" refFor="des" refForName="Child1" op="equ"/>
              <dgm:constr type="r" for="ch" forName="Parent11" refType="w" fact="0.0723"/>
              <dgm:constr type="t" for="ch" forName="Parent11" refType="h" fact="0.2022"/>
              <dgm:constr type="w" for="ch" forName="Parent11" refType="w" fact="0.0579"/>
              <dgm:constr type="h" for="ch" forName="Parent11" refType="h" fact="0.3799"/>
              <dgm:constr type="r" for="ch" forName="Parent10" refType="w" fact="0.162"/>
              <dgm:constr type="t" for="ch" forName="Parent10" refType="h" fact="0.2022"/>
              <dgm:constr type="w" for="ch" forName="Parent10" refType="w" fact="0.0579"/>
              <dgm:constr type="h" for="ch" forName="Parent10" refType="h" fact="0.3799"/>
              <dgm:constr type="r" for="ch" forName="Parent9" refType="w" fact="0.2517"/>
              <dgm:constr type="t" for="ch" forName="Parent9" refType="h" fact="0.2022"/>
              <dgm:constr type="w" for="ch" forName="Parent9" refType="w" fact="0.0579"/>
              <dgm:constr type="h" for="ch" forName="Parent9" refType="h" fact="0.3799"/>
              <dgm:constr type="r" for="ch" forName="Parent8" refType="w" fact="0.3414"/>
              <dgm:constr type="t" for="ch" forName="Parent8" refType="h" fact="0.2022"/>
              <dgm:constr type="w" for="ch" forName="Parent8" refType="w" fact="0.0579"/>
              <dgm:constr type="h" for="ch" forName="Parent8" refType="h" fact="0.3799"/>
              <dgm:constr type="r" for="ch" forName="Parent7" refType="w" fact="0.4311"/>
              <dgm:constr type="t" for="ch" forName="Parent7" refType="h" fact="0.2022"/>
              <dgm:constr type="w" for="ch" forName="Parent7" refType="w" fact="0.0579"/>
              <dgm:constr type="h" for="ch" forName="Parent7" refType="h" fact="0.3799"/>
              <dgm:constr type="r" for="ch" forName="Parent6" refType="w" fact="0.5208"/>
              <dgm:constr type="t" for="ch" forName="Parent6" refType="h" fact="0.2022"/>
              <dgm:constr type="w" for="ch" forName="Parent6" refType="w" fact="0.0579"/>
              <dgm:constr type="h" for="ch" forName="Parent6" refType="h" fact="0.3799"/>
              <dgm:constr type="r" for="ch" forName="Parent5" refType="w" fact="0.6105"/>
              <dgm:constr type="t" for="ch" forName="Parent5" refType="h" fact="0.2022"/>
              <dgm:constr type="w" for="ch" forName="Parent5" refType="w" fact="0.0579"/>
              <dgm:constr type="h" for="ch" forName="Parent5" refType="h" fact="0.3799"/>
              <dgm:constr type="r" for="ch" forName="Parent4" refType="w" fact="0.7001"/>
              <dgm:constr type="t" for="ch" forName="Parent4" refType="h" fact="0.2022"/>
              <dgm:constr type="w" for="ch" forName="Parent4" refType="w" fact="0.0579"/>
              <dgm:constr type="h" for="ch" forName="Parent4" refType="h" fact="0.3799"/>
              <dgm:constr type="r" for="ch" forName="Parent3" refType="w" fact="0.7898"/>
              <dgm:constr type="t" for="ch" forName="Parent3" refType="h" fact="0.2022"/>
              <dgm:constr type="w" for="ch" forName="Parent3" refType="w" fact="0.0579"/>
              <dgm:constr type="h" for="ch" forName="Parent3" refType="h" fact="0.3799"/>
              <dgm:constr type="r" for="ch" forName="Parent2" refType="w" fact="0.8795"/>
              <dgm:constr type="t" for="ch" forName="Parent2" refType="h" fact="0.2022"/>
              <dgm:constr type="w" for="ch" forName="Parent2" refType="w" fact="0.0579"/>
              <dgm:constr type="h" for="ch" forName="Parent2" refType="h" fact="0.3799"/>
              <dgm:constr type="r" for="ch" forName="Parent1" refType="w" fact="0.9692"/>
              <dgm:constr type="t" for="ch" forName="Parent1" refType="h" fact="0.2022"/>
              <dgm:constr type="w" for="ch" forName="Parent1" refType="w" fact="0.0579"/>
              <dgm:constr type="h" for="ch" forName="Parent1" refType="h" fact="0.3799"/>
              <dgm:constr type="r" for="ch" forName="Accent11" refType="w" fact="0.0868"/>
              <dgm:constr type="t" for="ch" forName="Accent11" refType="h" fact="0.1072"/>
              <dgm:constr type="w" for="ch" forName="Accent11" refType="w" fact="0.0868"/>
              <dgm:constr type="h" for="ch" forName="Accent11" refType="h" fact="0.5699"/>
              <dgm:constr type="r" for="ch" forName="ParentBackground11" refType="w" fact="0.0839"/>
              <dgm:constr type="t" for="ch" forName="ParentBackground11" refType="h" fact="0.1262"/>
              <dgm:constr type="w" for="ch" forName="ParentBackground11" refType="w" fact="0.081"/>
              <dgm:constr type="h" for="ch" forName="ParentBackground11" refType="h" fact="0.5319"/>
              <dgm:constr type="r" for="ch" forName="Child11" refType="w" fact="0.0839"/>
              <dgm:constr type="t" for="ch" forName="Child11" refType="h" fact="0.6876"/>
              <dgm:constr type="w" for="ch" forName="Child11" refType="w" fact="0.081"/>
              <dgm:constr type="h" for="ch" forName="Child11" refType="h" fact="0.3124"/>
              <dgm:constr type="r" for="ch" forName="Accent10" refType="w" fact="0.1945"/>
              <dgm:constr type="t" for="ch" forName="Accent10" refType="h" fact="-0.0109"/>
              <dgm:constr type="w" for="ch" forName="Accent10" refType="w" fact="0.1228"/>
              <dgm:constr type="h" for="ch" forName="Accent10" refType="h" fact="0.806"/>
              <dgm:constr type="r" for="ch" forName="ParentBackground10" refType="w" fact="0.1736"/>
              <dgm:constr type="t" for="ch" forName="ParentBackground10" refType="h" fact="0.1262"/>
              <dgm:constr type="w" for="ch" forName="ParentBackground10" refType="w" fact="0.081"/>
              <dgm:constr type="h" for="ch" forName="ParentBackground10" refType="h" fact="0.5319"/>
              <dgm:constr type="r" for="ch" forName="Child10" refType="w" fact="0.1736"/>
              <dgm:constr type="t" for="ch" forName="Child10" refType="h" fact="0.6876"/>
              <dgm:constr type="w" for="ch" forName="Child10" refType="w" fact="0.081"/>
              <dgm:constr type="h" for="ch" forName="Child10" refType="h" fact="0.3124"/>
              <dgm:constr type="r" for="ch" forName="Accent9" refType="w" fact="0.2842"/>
              <dgm:constr type="t" for="ch" forName="Accent9" refType="h" fact="-0.0109"/>
              <dgm:constr type="w" for="ch" forName="Accent9" refType="w" fact="0.1228"/>
              <dgm:constr type="h" for="ch" forName="Accent9" refType="h" fact="0.806"/>
              <dgm:constr type="r" for="ch" forName="ParentBackground9" refType="w" fact="0.2633"/>
              <dgm:constr type="t" for="ch" forName="ParentBackground9" refType="h" fact="0.1262"/>
              <dgm:constr type="w" for="ch" forName="ParentBackground9" refType="w" fact="0.081"/>
              <dgm:constr type="h" for="ch" forName="ParentBackground9" refType="h" fact="0.5319"/>
              <dgm:constr type="r" for="ch" forName="Child9" refType="w" fact="0.2633"/>
              <dgm:constr type="t" for="ch" forName="Child9" refType="h" fact="0.6876"/>
              <dgm:constr type="w" for="ch" forName="Child9" refType="w" fact="0.081"/>
              <dgm:constr type="h" for="ch" forName="Child9" refType="h" fact="0.3124"/>
              <dgm:constr type="r" for="ch" forName="Accent8" refType="w" fact="0.3739"/>
              <dgm:constr type="t" for="ch" forName="Accent8" refType="h" fact="-0.0109"/>
              <dgm:constr type="w" for="ch" forName="Accent8" refType="w" fact="0.1228"/>
              <dgm:constr type="h" for="ch" forName="Accent8" refType="h" fact="0.806"/>
              <dgm:constr type="r" for="ch" forName="ParentBackground8" refType="w" fact="0.353"/>
              <dgm:constr type="t" for="ch" forName="ParentBackground8" refType="h" fact="0.1262"/>
              <dgm:constr type="w" for="ch" forName="ParentBackground8" refType="w" fact="0.081"/>
              <dgm:constr type="h" for="ch" forName="ParentBackground8" refType="h" fact="0.5319"/>
              <dgm:constr type="r" for="ch" forName="Child8" refType="w" fact="0.353"/>
              <dgm:constr type="t" for="ch" forName="Child8" refType="h" fact="0.6876"/>
              <dgm:constr type="w" for="ch" forName="Child8" refType="w" fact="0.081"/>
              <dgm:constr type="h" for="ch" forName="Child8" refType="h" fact="0.3124"/>
              <dgm:constr type="r" for="ch" forName="Accent7" refType="w" fact="0.4636"/>
              <dgm:constr type="t" for="ch" forName="Accent7" refType="h" fact="-0.0109"/>
              <dgm:constr type="w" for="ch" forName="Accent7" refType="w" fact="0.1228"/>
              <dgm:constr type="h" for="ch" forName="Accent7" refType="h" fact="0.806"/>
              <dgm:constr type="r" for="ch" forName="ParentBackground7" refType="w" fact="0.4427"/>
              <dgm:constr type="t" for="ch" forName="ParentBackground7" refType="h" fact="0.1262"/>
              <dgm:constr type="w" for="ch" forName="ParentBackground7" refType="w" fact="0.081"/>
              <dgm:constr type="h" for="ch" forName="ParentBackground7" refType="h" fact="0.5319"/>
              <dgm:constr type="r" for="ch" forName="Child7" refType="w" fact="0.4427"/>
              <dgm:constr type="t" for="ch" forName="Child7" refType="h" fact="0.6876"/>
              <dgm:constr type="w" for="ch" forName="Child7" refType="w" fact="0.081"/>
              <dgm:constr type="h" for="ch" forName="Child7" refType="h" fact="0.3124"/>
              <dgm:constr type="r" for="ch" forName="Accent6" refType="w" fact="0.5533"/>
              <dgm:constr type="t" for="ch" forName="Accent6" refType="h" fact="-0.0109"/>
              <dgm:constr type="w" for="ch" forName="Accent6" refType="w" fact="0.1228"/>
              <dgm:constr type="h" for="ch" forName="Accent6" refType="h" fact="0.806"/>
              <dgm:constr type="r" for="ch" forName="ParentBackground6" refType="w" fact="0.5323"/>
              <dgm:constr type="t" for="ch" forName="ParentBackground6" refType="h" fact="0.1262"/>
              <dgm:constr type="w" for="ch" forName="ParentBackground6" refType="w" fact="0.081"/>
              <dgm:constr type="h" for="ch" forName="ParentBackground6" refType="h" fact="0.5319"/>
              <dgm:constr type="r" for="ch" forName="Child6" refType="w" fact="0.5323"/>
              <dgm:constr type="t" for="ch" forName="Child6" refType="h" fact="0.6876"/>
              <dgm:constr type="w" for="ch" forName="Child6" refType="w" fact="0.081"/>
              <dgm:constr type="h" for="ch" forName="Child6" refType="h" fact="0.3124"/>
              <dgm:constr type="r" for="ch" forName="Accent5" refType="w" fact="0.6429"/>
              <dgm:constr type="t" for="ch" forName="Accent5" refType="h" fact="-0.0109"/>
              <dgm:constr type="w" for="ch" forName="Accent5" refType="w" fact="0.1228"/>
              <dgm:constr type="h" for="ch" forName="Accent5" refType="h" fact="0.806"/>
              <dgm:constr type="r" for="ch" forName="ParentBackground5" refType="w" fact="0.622"/>
              <dgm:constr type="t" for="ch" forName="ParentBackground5" refType="h" fact="0.1262"/>
              <dgm:constr type="w" for="ch" forName="ParentBackground5" refType="w" fact="0.081"/>
              <dgm:constr type="h" for="ch" forName="ParentBackground5" refType="h" fact="0.5319"/>
              <dgm:constr type="r" for="ch" forName="Child5" refType="w" fact="0.622"/>
              <dgm:constr type="t" for="ch" forName="Child5" refType="h" fact="0.6876"/>
              <dgm:constr type="w" for="ch" forName="Child5" refType="w" fact="0.081"/>
              <dgm:constr type="h" for="ch" forName="Child5" refType="h" fact="0.3124"/>
              <dgm:constr type="r" for="ch" forName="Accent4" refType="w" fact="0.7326"/>
              <dgm:constr type="t" for="ch" forName="Accent4" refType="h" fact="-0.0109"/>
              <dgm:constr type="w" for="ch" forName="Accent4" refType="w" fact="0.1228"/>
              <dgm:constr type="h" for="ch" forName="Accent4" refType="h" fact="0.806"/>
              <dgm:constr type="r" for="ch" forName="ParentBackground4" refType="w" fact="0.7117"/>
              <dgm:constr type="t" for="ch" forName="ParentBackground4" refType="h" fact="0.1262"/>
              <dgm:constr type="w" for="ch" forName="ParentBackground4" refType="w" fact="0.081"/>
              <dgm:constr type="h" for="ch" forName="ParentBackground4" refType="h" fact="0.5319"/>
              <dgm:constr type="r" for="ch" forName="Child4" refType="w" fact="0.7117"/>
              <dgm:constr type="t" for="ch" forName="Child4" refType="h" fact="0.6876"/>
              <dgm:constr type="w" for="ch" forName="Child4" refType="w" fact="0.081"/>
              <dgm:constr type="h" for="ch" forName="Child4" refType="h" fact="0.3124"/>
              <dgm:constr type="r" for="ch" forName="Accent3" refType="w" fact="0.8223"/>
              <dgm:constr type="t" for="ch" forName="Accent3" refType="h" fact="-0.0109"/>
              <dgm:constr type="w" for="ch" forName="Accent3" refType="w" fact="0.1228"/>
              <dgm:constr type="h" for="ch" forName="Accent3" refType="h" fact="0.806"/>
              <dgm:constr type="r" for="ch" forName="ParentBackground3" refType="w" fact="0.8014"/>
              <dgm:constr type="t" for="ch" forName="ParentBackground3" refType="h" fact="0.1262"/>
              <dgm:constr type="w" for="ch" forName="ParentBackground3" refType="w" fact="0.081"/>
              <dgm:constr type="h" for="ch" forName="ParentBackground3" refType="h" fact="0.5319"/>
              <dgm:constr type="r" for="ch" forName="Child3" refType="w" fact="0.8014"/>
              <dgm:constr type="t" for="ch" forName="Child3" refType="h" fact="0.6876"/>
              <dgm:constr type="w" for="ch" forName="Child3" refType="w" fact="0.081"/>
              <dgm:constr type="h" for="ch" forName="Child3" refType="h" fact="0.3124"/>
              <dgm:constr type="r" for="ch" forName="Accent2" refType="w" fact="0.912"/>
              <dgm:constr type="t" for="ch" forName="Accent2" refType="h" fact="-0.0109"/>
              <dgm:constr type="w" for="ch" forName="Accent2" refType="w" fact="0.1228"/>
              <dgm:constr type="h" for="ch" forName="Accent2" refType="h" fact="0.806"/>
              <dgm:constr type="r" for="ch" forName="ParentBackground2" refType="w" fact="0.8911"/>
              <dgm:constr type="t" for="ch" forName="ParentBackground2" refType="h" fact="0.1262"/>
              <dgm:constr type="w" for="ch" forName="ParentBackground2" refType="w" fact="0.081"/>
              <dgm:constr type="h" for="ch" forName="ParentBackground2" refType="h" fact="0.5319"/>
              <dgm:constr type="r" for="ch" forName="Child2" refType="w" fact="0.8911"/>
              <dgm:constr type="t" for="ch" forName="Child2" refType="h" fact="0.6876"/>
              <dgm:constr type="w" for="ch" forName="Child2" refType="w" fact="0.081"/>
              <dgm:constr type="h" for="ch" forName="Child2" refType="h" fact="0.3124"/>
              <dgm:constr type="r" for="ch" forName="Accent1" refType="w" fact="1.0017"/>
              <dgm:constr type="t" for="ch" forName="Accent1" refType="h" fact="-0.0109"/>
              <dgm:constr type="w" for="ch" forName="Accent1" refType="w" fact="0.1228"/>
              <dgm:constr type="h" for="ch" forName="Accent1" refType="h" fact="0.806"/>
              <dgm:constr type="r" for="ch" forName="ParentBackground1" refType="w" fact="0.9808"/>
              <dgm:constr type="t" for="ch" forName="ParentBackground1" refType="h" fact="0.1262"/>
              <dgm:constr type="w" for="ch" forName="ParentBackground1" refType="w" fact="0.081"/>
              <dgm:constr type="h" for="ch" forName="ParentBackground1" refType="h" fact="0.5319"/>
              <dgm:constr type="r" for="ch" forName="Child1" refType="w" fact="0.9808"/>
              <dgm:constr type="t" for="ch" forName="Child1" refType="h" fact="0.6876"/>
              <dgm:constr type="w" for="ch" forName="Child1" refType="w" fact="0.081"/>
              <dgm:constr type="h" for="ch" forName="Child1" refType="h" fact="0.3124"/>
            </dgm:constrLst>
          </dgm:else>
        </dgm:choose>
      </dgm:else>
    </dgm:choose>
    <dgm:forEach name="wrapper" axis="self" ptType="parTrans">
      <dgm:forEach name="accentRepeat" axis="self">
        <dgm:layoutNode name="Accent" styleLbl="node1">
          <dgm:alg type="sp"/>
          <dgm:choose name="Name28">
            <dgm:if name="Name29" axis="followSib" ptType="node" func="cnt" op="equ" val="0">
              <dgm:shape xmlns:r="http://schemas.openxmlformats.org/officeDocument/2006/relationships" type="ellipse" r:blip="">
                <dgm:adjLst/>
              </dgm:shape>
            </dgm:if>
            <dgm:else name="Name30">
              <dgm:choose name="Name31">
                <dgm:if name="Name32" axis="precedSib" ptType="node" func="cnt" op="equ" val="10">
                  <dgm:shape xmlns:r="http://schemas.openxmlformats.org/officeDocument/2006/relationships" type="ellipse" r:blip="">
                    <dgm:adjLst/>
                  </dgm:shape>
                </dgm:if>
                <dgm:else name="Name33">
                  <dgm:choose name="Name34">
                    <dgm:if name="Name35" func="var" arg="dir" op="equ" val="norm">
                      <dgm:shape xmlns:r="http://schemas.openxmlformats.org/officeDocument/2006/relationships" rot="45" type="teardrop" r:blip="">
                        <dgm:adjLst>
                          <dgm:adj idx="1" val="1"/>
                        </dgm:adjLst>
                      </dgm:shape>
                    </dgm:if>
                    <dgm:else name="Name36">
                      <dgm:shape xmlns:r="http://schemas.openxmlformats.org/officeDocument/2006/relationships" rot="225" type="teardrop" r:blip="">
                        <dgm:adjLst>
                          <dgm:adj idx="1" val="1"/>
                        </dgm:adjLst>
                      </dgm:shape>
                    </dgm:else>
                  </dgm:choose>
                </dgm:else>
              </dgm:choose>
            </dgm:else>
          </dgm:choose>
          <dgm:presOf/>
        </dgm:layoutNode>
      </dgm:forEach>
      <dgm:forEach name="parentBackgroundRepeat" axis="self">
        <dgm:layoutNode name="ParentBackground" styleLbl="fgAcc1">
          <dgm:alg type="sp"/>
          <dgm:shape xmlns:r="http://schemas.openxmlformats.org/officeDocument/2006/relationships" type="ellipse" r:blip="">
            <dgm:adjLst/>
          </dgm:shape>
          <dgm:presOf axis="self" ptType="node"/>
        </dgm:layoutNode>
      </dgm:forEach>
    </dgm:forEach>
    <dgm:forEach name="Name37" axis="ch" ptType="node" st="11" cnt="1">
      <dgm:layoutNode name="Accent11">
        <dgm:alg type="sp"/>
        <dgm:shape xmlns:r="http://schemas.openxmlformats.org/officeDocument/2006/relationships" r:blip="">
          <dgm:adjLst/>
        </dgm:shape>
        <dgm:presOf/>
        <dgm:constrLst/>
        <dgm:forEach name="Name38" ref="accentRepeat"/>
      </dgm:layoutNode>
      <dgm:layoutNode name="ParentBackground11">
        <dgm:alg type="sp"/>
        <dgm:shape xmlns:r="http://schemas.openxmlformats.org/officeDocument/2006/relationships" r:blip="">
          <dgm:adjLst/>
        </dgm:shape>
        <dgm:presOf/>
        <dgm:forEach name="Name39" ref="parentBackgroundRepeat"/>
      </dgm:layoutNode>
      <dgm:choose name="Name40">
        <dgm:if name="Name41" axis="ch" ptType="node" func="cnt" op="gte" val="1">
          <dgm:layoutNode name="Child1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2"/>
      </dgm:choose>
      <dgm:layoutNode name="Parent1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3" axis="ch" ptType="node" st="10" cnt="1">
      <dgm:layoutNode name="Accent10">
        <dgm:alg type="sp"/>
        <dgm:shape xmlns:r="http://schemas.openxmlformats.org/officeDocument/2006/relationships" r:blip="">
          <dgm:adjLst/>
        </dgm:shape>
        <dgm:presOf/>
        <dgm:constrLst/>
        <dgm:forEach name="Name44" ref="accentRepeat"/>
      </dgm:layoutNode>
      <dgm:layoutNode name="ParentBackground10">
        <dgm:alg type="sp"/>
        <dgm:shape xmlns:r="http://schemas.openxmlformats.org/officeDocument/2006/relationships" r:blip="">
          <dgm:adjLst/>
        </dgm:shape>
        <dgm:presOf/>
        <dgm:forEach name="Name45" ref="parentBackgroundRepeat"/>
      </dgm:layoutNode>
      <dgm:choose name="Name46">
        <dgm:if name="Name47" axis="ch" ptType="node" func="cnt" op="gte" val="1">
          <dgm:layoutNode name="Child10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48"/>
      </dgm:choose>
      <dgm:layoutNode name="Parent10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49" axis="ch" ptType="node" st="9" cnt="1">
      <dgm:layoutNode name="Accent9">
        <dgm:alg type="sp"/>
        <dgm:shape xmlns:r="http://schemas.openxmlformats.org/officeDocument/2006/relationships" r:blip="">
          <dgm:adjLst/>
        </dgm:shape>
        <dgm:presOf/>
        <dgm:constrLst/>
        <dgm:forEach name="Name50" ref="accentRepeat"/>
      </dgm:layoutNode>
      <dgm:layoutNode name="ParentBackground9">
        <dgm:alg type="sp"/>
        <dgm:shape xmlns:r="http://schemas.openxmlformats.org/officeDocument/2006/relationships" r:blip="">
          <dgm:adjLst/>
        </dgm:shape>
        <dgm:presOf/>
        <dgm:forEach name="Name51" ref="parentBackgroundRepeat"/>
      </dgm:layoutNode>
      <dgm:choose name="Name52">
        <dgm:if name="Name53" axis="ch" ptType="node" func="cnt" op="gte" val="1">
          <dgm:layoutNode name="Child9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54"/>
      </dgm:choose>
      <dgm:layoutNode name="Parent9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55" axis="ch" ptType="node" st="8" cnt="1">
      <dgm:layoutNode name="Accent8">
        <dgm:alg type="sp"/>
        <dgm:shape xmlns:r="http://schemas.openxmlformats.org/officeDocument/2006/relationships" r:blip="">
          <dgm:adjLst/>
        </dgm:shape>
        <dgm:presOf/>
        <dgm:constrLst/>
        <dgm:forEach name="Name56" ref="accentRepeat"/>
      </dgm:layoutNode>
      <dgm:layoutNode name="ParentBackground8">
        <dgm:alg type="sp"/>
        <dgm:shape xmlns:r="http://schemas.openxmlformats.org/officeDocument/2006/relationships" r:blip="">
          <dgm:adjLst/>
        </dgm:shape>
        <dgm:presOf/>
        <dgm:forEach name="Name57" ref="parentBackgroundRepeat"/>
      </dgm:layoutNode>
      <dgm:choose name="Name58">
        <dgm:if name="Name59" axis="ch" ptType="node" func="cnt" op="gte" val="1">
          <dgm:layoutNode name="Child8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0"/>
      </dgm:choose>
      <dgm:layoutNode name="Parent8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1" axis="ch" ptType="node" st="7" cnt="1">
      <dgm:layoutNode name="Accent7">
        <dgm:alg type="sp"/>
        <dgm:shape xmlns:r="http://schemas.openxmlformats.org/officeDocument/2006/relationships" r:blip="">
          <dgm:adjLst/>
        </dgm:shape>
        <dgm:presOf/>
        <dgm:constrLst/>
        <dgm:forEach name="Name62" ref="accentRepeat"/>
      </dgm:layoutNode>
      <dgm:layoutNode name="ParentBackground7">
        <dgm:alg type="sp"/>
        <dgm:shape xmlns:r="http://schemas.openxmlformats.org/officeDocument/2006/relationships" r:blip="">
          <dgm:adjLst/>
        </dgm:shape>
        <dgm:presOf/>
        <dgm:forEach name="Name63" ref="parentBackgroundRepeat"/>
      </dgm:layoutNode>
      <dgm:choose name="Name64">
        <dgm:if name="Name65" axis="ch" ptType="node" func="cnt" op="gte" val="1">
          <dgm:layoutNode name="Child7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66"/>
      </dgm:choose>
      <dgm:layoutNode name="Parent7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67" axis="ch" ptType="node" st="6" cnt="1">
      <dgm:layoutNode name="Accent6">
        <dgm:alg type="sp"/>
        <dgm:shape xmlns:r="http://schemas.openxmlformats.org/officeDocument/2006/relationships" r:blip="">
          <dgm:adjLst/>
        </dgm:shape>
        <dgm:presOf/>
        <dgm:constrLst/>
        <dgm:forEach name="Name68" ref="accentRepeat"/>
      </dgm:layoutNode>
      <dgm:layoutNode name="ParentBackground6">
        <dgm:alg type="sp"/>
        <dgm:shape xmlns:r="http://schemas.openxmlformats.org/officeDocument/2006/relationships" r:blip="">
          <dgm:adjLst/>
        </dgm:shape>
        <dgm:presOf/>
        <dgm:forEach name="Name69" ref="parentBackgroundRepeat"/>
      </dgm:layoutNode>
      <dgm:choose name="Name70">
        <dgm:if name="Name71" axis="ch" ptType="node" func="cnt" op="gte" val="1">
          <dgm:layoutNode name="Child6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2"/>
      </dgm:choose>
      <dgm:layoutNode name="Parent6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3" axis="ch" ptType="node" st="5" cnt="1">
      <dgm:layoutNode name="Accent5">
        <dgm:alg type="sp"/>
        <dgm:shape xmlns:r="http://schemas.openxmlformats.org/officeDocument/2006/relationships" r:blip="">
          <dgm:adjLst/>
        </dgm:shape>
        <dgm:presOf/>
        <dgm:constrLst/>
        <dgm:forEach name="Name74" ref="accentRepeat"/>
      </dgm:layoutNode>
      <dgm:layoutNode name="ParentBackground5">
        <dgm:alg type="sp"/>
        <dgm:shape xmlns:r="http://schemas.openxmlformats.org/officeDocument/2006/relationships" r:blip="">
          <dgm:adjLst/>
        </dgm:shape>
        <dgm:presOf/>
        <dgm:forEach name="Name75" ref="parentBackgroundRepeat"/>
      </dgm:layoutNode>
      <dgm:choose name="Name76">
        <dgm:if name="Name77" axis="ch" ptType="node" func="cnt" op="gte" val="1">
          <dgm:layoutNode name="Child5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78"/>
      </dgm:choose>
      <dgm:layoutNode name="Parent5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79" axis="ch" ptType="node" st="4" cnt="1">
      <dgm:layoutNode name="Accent4">
        <dgm:alg type="sp"/>
        <dgm:shape xmlns:r="http://schemas.openxmlformats.org/officeDocument/2006/relationships" r:blip="">
          <dgm:adjLst/>
        </dgm:shape>
        <dgm:presOf/>
        <dgm:constrLst/>
        <dgm:forEach name="Name80" ref="accentRepeat"/>
      </dgm:layoutNode>
      <dgm:layoutNode name="ParentBackground4">
        <dgm:alg type="sp"/>
        <dgm:shape xmlns:r="http://schemas.openxmlformats.org/officeDocument/2006/relationships" r:blip="">
          <dgm:adjLst/>
        </dgm:shape>
        <dgm:presOf/>
        <dgm:forEach name="Name81" ref="parentBackgroundRepeat"/>
      </dgm:layoutNode>
      <dgm:choose name="Name82">
        <dgm:if name="Name83" axis="ch" ptType="node" func="cnt" op="gte" val="1">
          <dgm:layoutNode name="Child4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84"/>
      </dgm:choose>
      <dgm:layoutNode name="Parent4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85" axis="ch" ptType="node" st="3" cnt="1">
      <dgm:layoutNode name="Accent3">
        <dgm:alg type="sp"/>
        <dgm:shape xmlns:r="http://schemas.openxmlformats.org/officeDocument/2006/relationships" r:blip="">
          <dgm:adjLst/>
        </dgm:shape>
        <dgm:presOf/>
        <dgm:constrLst/>
        <dgm:forEach name="Name86" ref="accentRepeat"/>
      </dgm:layoutNode>
      <dgm:layoutNode name="ParentBackground3">
        <dgm:alg type="sp"/>
        <dgm:shape xmlns:r="http://schemas.openxmlformats.org/officeDocument/2006/relationships" r:blip="">
          <dgm:adjLst/>
        </dgm:shape>
        <dgm:presOf/>
        <dgm:forEach name="Name87" ref="parentBackgroundRepeat"/>
      </dgm:layoutNode>
      <dgm:choose name="Name88">
        <dgm:if name="Name89" axis="ch" ptType="node" func="cnt" op="gte" val="1">
          <dgm:layoutNode name="Child3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0"/>
      </dgm:choose>
      <dgm:layoutNode name="Parent3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1" axis="ch" ptType="node" st="2" cnt="1">
      <dgm:layoutNode name="Accent2">
        <dgm:alg type="sp"/>
        <dgm:shape xmlns:r="http://schemas.openxmlformats.org/officeDocument/2006/relationships" r:blip="">
          <dgm:adjLst/>
        </dgm:shape>
        <dgm:presOf/>
        <dgm:constrLst/>
        <dgm:forEach name="Name92" ref="accentRepeat"/>
      </dgm:layoutNode>
      <dgm:layoutNode name="ParentBackground2" styleLbl="fgAcc1">
        <dgm:alg type="sp"/>
        <dgm:shape xmlns:r="http://schemas.openxmlformats.org/officeDocument/2006/relationships" r:blip="">
          <dgm:adjLst/>
        </dgm:shape>
        <dgm:presOf/>
        <dgm:forEach name="Name93" ref="parentBackgroundRepeat"/>
      </dgm:layoutNode>
      <dgm:choose name="Name94">
        <dgm:if name="Name95" axis="ch" ptType="node" func="cnt" op="gte" val="1">
          <dgm:layoutNode name="Child2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96"/>
      </dgm:choose>
      <dgm:layoutNode name="Parent2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  <dgm:forEach name="Name97" axis="ch" ptType="node" cnt="1">
      <dgm:layoutNode name="Accent1">
        <dgm:alg type="sp"/>
        <dgm:shape xmlns:r="http://schemas.openxmlformats.org/officeDocument/2006/relationships" r:blip="">
          <dgm:adjLst/>
        </dgm:shape>
        <dgm:presOf/>
        <dgm:constrLst/>
        <dgm:forEach name="Name98" ref="accentRepeat"/>
      </dgm:layoutNode>
      <dgm:layoutNode name="ParentBackground1">
        <dgm:alg type="sp"/>
        <dgm:shape xmlns:r="http://schemas.openxmlformats.org/officeDocument/2006/relationships" r:blip="">
          <dgm:adjLst/>
        </dgm:shape>
        <dgm:presOf/>
        <dgm:forEach name="Name99" ref="parentBackgroundRepeat"/>
      </dgm:layoutNode>
      <dgm:choose name="Name100">
        <dgm:if name="Name101" axis="ch" ptType="node" func="cnt" op="gte" val="1">
          <dgm:layoutNode name="Child1" styleLbl="revTx">
            <dgm:varLst>
              <dgm:chMax val="0"/>
              <dgm:chPref val="0"/>
              <dgm:bulletEnabled val="1"/>
            </dgm:varLst>
            <dgm:alg type="tx">
              <dgm:param type="stBulletLvl" val="1"/>
              <dgm:param type="parTxLTRAlign" val="l"/>
              <dgm:param type="txAnchorVert" val="t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if>
        <dgm:else name="Name102"/>
      </dgm:choose>
      <dgm:layoutNode name="Parent1" styleLbl="revTx">
        <dgm:varLst>
          <dgm:chMax val="1"/>
          <dgm:chPref val="1"/>
          <dgm:bulletEnabled val="1"/>
        </dgm:varLst>
        <dgm:alg type="tx">
          <dgm:param type="shpTxLTRAlignCh" val="ctr"/>
          <dgm:param type="txAnchorVertCh" val="mid"/>
        </dgm:alg>
        <dgm:shape xmlns:r="http://schemas.openxmlformats.org/officeDocument/2006/relationships" type="rect" r:blip="" hideGeom="1">
          <dgm:adjLst/>
        </dgm:shape>
        <dgm:presOf axis="self" ptType="node"/>
        <dgm:constrLst>
          <dgm:constr type="lMarg" refType="primFontSz" fact="0.1"/>
          <dgm:constr type="rMarg" refType="primFontSz" fact="0.1"/>
          <dgm:constr type="tMarg" refType="primFontSz" fact="0.1"/>
          <dgm:constr type="bMarg" refType="primFontSz" fact="0.1"/>
        </dgm:constrLst>
        <dgm:ruleLst>
          <dgm:rule type="primFontSz" val="5" fact="NaN" max="NaN"/>
        </dgm:ruleLst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0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0.28724</cdr:x>
      <cdr:y>0.10358</cdr:y>
    </cdr:from>
    <cdr:to>
      <cdr:x>0.87687</cdr:x>
      <cdr:y>0.41532</cdr:y>
    </cdr:to>
    <cdr:pic>
      <cdr:nvPicPr>
        <cdr:cNvPr id="2" name="chart">
          <a:extLst xmlns:a="http://schemas.openxmlformats.org/drawingml/2006/main">
            <a:ext uri="{FF2B5EF4-FFF2-40B4-BE49-F238E27FC236}">
              <a16:creationId xmlns:a16="http://schemas.microsoft.com/office/drawing/2014/main" id="{21032D8D-54F4-4C31-9C00-68BE35A6B903}"/>
            </a:ext>
          </a:extLst>
        </cdr:cNvPr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3391657" y="514527"/>
          <a:ext cx="6962248" cy="1548502"/>
        </a:xfrm>
        <a:prstGeom xmlns:a="http://schemas.openxmlformats.org/drawingml/2006/main" prst="rect">
          <a:avLst/>
        </a:prstGeom>
        <a:ln xmlns:a="http://schemas.openxmlformats.org/drawingml/2006/main" w="228600" cap="sq" cmpd="thickThin">
          <a:solidFill>
            <a:srgbClr val="000000"/>
          </a:solidFill>
          <a:prstDash val="solid"/>
          <a:miter lim="800000"/>
        </a:ln>
        <a:effectLst xmlns:a="http://schemas.openxmlformats.org/drawingml/2006/main">
          <a:innerShdw blurRad="76200">
            <a:srgbClr val="000000"/>
          </a:innerShdw>
        </a:effectLst>
      </cdr:spPr>
    </cdr:pic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0.52759</cdr:x>
      <cdr:y>0.68744</cdr:y>
    </cdr:from>
    <cdr:to>
      <cdr:x>0.96407</cdr:x>
      <cdr:y>0.96359</cdr:y>
    </cdr:to>
    <cdr:sp macro="" textlink="">
      <cdr:nvSpPr>
        <cdr:cNvPr id="2" name="Retângulo: Cantos Arredondados 3">
          <a:extLst xmlns:a="http://schemas.openxmlformats.org/drawingml/2006/main">
            <a:ext uri="{FF2B5EF4-FFF2-40B4-BE49-F238E27FC236}">
              <a16:creationId xmlns:a16="http://schemas.microsoft.com/office/drawing/2014/main" id="{08D2DBD0-D2BC-4599-95BB-DD2AACE99F00}"/>
            </a:ext>
          </a:extLst>
        </cdr:cNvPr>
        <cdr:cNvSpPr/>
      </cdr:nvSpPr>
      <cdr:spPr>
        <a:xfrm xmlns:a="http://schemas.openxmlformats.org/drawingml/2006/main">
          <a:off x="6195832" y="3857730"/>
          <a:ext cx="5125863" cy="1549660"/>
        </a:xfrm>
        <a:prstGeom xmlns:a="http://schemas.openxmlformats.org/drawingml/2006/main" prst="roundRect">
          <a:avLst/>
        </a:prstGeom>
        <a:noFill xmlns:a="http://schemas.openxmlformats.org/drawingml/2006/main"/>
        <a:ln xmlns:a="http://schemas.openxmlformats.org/drawingml/2006/main" w="19050">
          <a:solidFill>
            <a:srgbClr val="00B050"/>
          </a:solidFill>
          <a:prstDash val="lgDash"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rtlCol="0" anchor="ctr"/>
        <a:lstStyle xmlns:a="http://schemas.openxmlformats.org/drawingml/2006/main">
          <a:defPPr>
            <a:defRPr lang="en-US"/>
          </a:defPPr>
          <a:lvl1pPr marL="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lt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  <a:defRPr/>
          </a:pPr>
          <a:endParaRPr kumimoji="0" lang="pt-BR" sz="1800" b="0" i="0" u="none" strike="noStrike" kern="1200" cap="none" spc="0" normalizeH="0" baseline="0" noProof="0">
            <a:ln>
              <a:noFill/>
            </a:ln>
            <a:solidFill>
              <a:srgbClr val="FFFFFF"/>
            </a:solidFill>
            <a:effectLst/>
            <a:uLnTx/>
            <a:uFillTx/>
            <a:latin typeface="Arial"/>
            <a:ea typeface="+mn-ea"/>
            <a:cs typeface="+mn-cs"/>
          </a:endParaRPr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quarter" idx="1"/>
          </p:nvPr>
        </p:nvSpPr>
        <p:spPr>
          <a:xfrm>
            <a:off x="3776866" y="0"/>
            <a:ext cx="2890665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7947F74-98FA-43EA-A49C-C1EDA90B10B5}" type="datetimeFigureOut">
              <a:rPr lang="pt-BR" smtClean="0"/>
              <a:t>12/11/2020</a:t>
            </a:fld>
            <a:endParaRPr lang="pt-BR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2"/>
          </p:nvPr>
        </p:nvSpPr>
        <p:spPr>
          <a:xfrm>
            <a:off x="0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3"/>
          </p:nvPr>
        </p:nvSpPr>
        <p:spPr>
          <a:xfrm>
            <a:off x="3776866" y="9428164"/>
            <a:ext cx="2890665" cy="4968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E1D5BDC-679A-4BE6-8096-8991D8641D55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34965736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777607" y="0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67A5AD7-8C10-4475-BD2A-9327C5C00DFC}" type="datetimeFigureOut">
              <a:rPr lang="pt-BR" smtClean="0"/>
              <a:pPr/>
              <a:t>12/11/2020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66909" y="4715154"/>
            <a:ext cx="533527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777607" y="9428583"/>
            <a:ext cx="2889938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EEF8375-D3A8-48D0-A82D-0790321D6EAA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43237760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975852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5686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3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71301518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4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9649334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5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42631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6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23580903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7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42631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8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42631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9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42631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EEF8375-D3A8-48D0-A82D-0790321D6EAA}" type="slidenum">
              <a:rPr lang="pt-BR" smtClean="0"/>
              <a:pPr/>
              <a:t>10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1342631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Imagem de Slide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ço Reservado para Anotaçõ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pt-BR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EEF8375-D3A8-48D0-A82D-0790321D6EAA}" type="slidenum">
              <a:rPr kumimoji="0" lang="pt-BR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pt-BR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4728536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jpeg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jpeg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22172" t="20951" r="39422" b="10563"/>
          <a:stretch>
            <a:fillRect/>
          </a:stretch>
        </p:blipFill>
        <p:spPr bwMode="auto">
          <a:xfrm>
            <a:off x="0" y="0"/>
            <a:ext cx="51773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85218137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656871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30">
            <a:extLst>
              <a:ext uri="{FF2B5EF4-FFF2-40B4-BE49-F238E27FC236}">
                <a16:creationId xmlns:a16="http://schemas.microsoft.com/office/drawing/2014/main" id="{546869B6-04BC-4D30-9327-E5CE41F386CD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-2381" y="0"/>
            <a:ext cx="7839904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connsiteX0" fmla="*/ 0 w 22820"/>
              <a:gd name="connsiteY0" fmla="*/ 45 h 21600"/>
              <a:gd name="connsiteX1" fmla="*/ 18102 w 22820"/>
              <a:gd name="connsiteY1" fmla="*/ 21600 h 21600"/>
              <a:gd name="connsiteX2" fmla="*/ 22820 w 22820"/>
              <a:gd name="connsiteY2" fmla="*/ 21599 h 21600"/>
              <a:gd name="connsiteX3" fmla="*/ 22820 w 22820"/>
              <a:gd name="connsiteY3" fmla="*/ 0 h 21600"/>
              <a:gd name="connsiteX4" fmla="*/ 0 w 22820"/>
              <a:gd name="connsiteY4" fmla="*/ 45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0" h="21600" extrusionOk="0">
                <a:moveTo>
                  <a:pt x="0" y="45"/>
                </a:moveTo>
                <a:lnTo>
                  <a:pt x="18102" y="21600"/>
                </a:lnTo>
                <a:lnTo>
                  <a:pt x="22820" y="21599"/>
                </a:lnTo>
                <a:lnTo>
                  <a:pt x="22820" y="0"/>
                </a:lnTo>
                <a:lnTo>
                  <a:pt x="0" y="45"/>
                </a:lnTo>
                <a:close/>
              </a:path>
            </a:pathLst>
          </a:custGeom>
          <a:solidFill>
            <a:srgbClr val="DCDEE0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en-US" sz="525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21F4AC-2266-4A0A-837A-A87D0A08C2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491" y="1329297"/>
            <a:ext cx="9675019" cy="4386263"/>
          </a:xfrm>
        </p:spPr>
        <p:txBody>
          <a:bodyPr anchor="t">
            <a:normAutofit/>
          </a:bodyPr>
          <a:lstStyle>
            <a:lvl1pPr marL="630936" indent="-630936">
              <a:spcBef>
                <a:spcPts val="5200"/>
              </a:spcBef>
              <a:buFont typeface="Arial" panose="020B0604020202020204" pitchFamily="34" charset="0"/>
              <a:buChar char="•"/>
              <a:defRPr lang="en-US" sz="2800" kern="0" cap="none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 noProof="0" err="1"/>
              <a:t>Edit</a:t>
            </a:r>
            <a:r>
              <a:rPr lang="pt-BR" noProof="0"/>
              <a:t> Master </a:t>
            </a:r>
            <a:r>
              <a:rPr lang="pt-BR" noProof="0" err="1"/>
              <a:t>text</a:t>
            </a:r>
            <a:r>
              <a:rPr lang="pt-BR" noProof="0"/>
              <a:t> </a:t>
            </a:r>
            <a:r>
              <a:rPr lang="pt-BR" noProof="0" err="1"/>
              <a:t>styles</a:t>
            </a:r>
            <a:endParaRPr lang="pt-BR" noProof="0"/>
          </a:p>
          <a:p>
            <a:pPr lvl="1"/>
            <a:r>
              <a:rPr lang="pt-BR" noProof="0" err="1"/>
              <a:t>Second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2"/>
            <a:r>
              <a:rPr lang="pt-BR" noProof="0" err="1"/>
              <a:t>Third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3"/>
            <a:r>
              <a:rPr lang="pt-BR" noProof="0" err="1"/>
              <a:t>Fourth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4"/>
            <a:r>
              <a:rPr lang="pt-BR" noProof="0" err="1"/>
              <a:t>Fifth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D3470C-7BF8-43C1-8A78-4632BF7830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8491" y="360556"/>
            <a:ext cx="9675019" cy="610394"/>
          </a:xfrm>
        </p:spPr>
        <p:txBody>
          <a:bodyPr/>
          <a:lstStyle>
            <a:lvl1pPr marL="0" indent="0" algn="ctr" defTabSz="309563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 algn="ctr" defTabSz="309563" rtl="0" eaLnBrk="0" fontAlgn="base" hangingPunct="0">
              <a:spcBef>
                <a:spcPct val="0"/>
              </a:spcBef>
              <a:spcAft>
                <a:spcPct val="0"/>
              </a:spcAft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2pPr>
          </a:lstStyle>
          <a:p>
            <a:pPr lvl="0"/>
            <a:r>
              <a:rPr lang="pt-BR" noProof="0"/>
              <a:t>TITULO</a:t>
            </a:r>
          </a:p>
        </p:txBody>
      </p:sp>
      <p:pic>
        <p:nvPicPr>
          <p:cNvPr id="5" name="Imagen 6">
            <a:extLst>
              <a:ext uri="{FF2B5EF4-FFF2-40B4-BE49-F238E27FC236}">
                <a16:creationId xmlns:a16="http://schemas.microsoft.com/office/drawing/2014/main" id="{6C44F1F8-D0E5-493C-84DB-F919A41B5B7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01141" y="6053613"/>
            <a:ext cx="890480" cy="388677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10003508-0EF0-4C18-8511-D0219CEC0246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595" y="6081330"/>
            <a:ext cx="1975954" cy="333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Users\wb425627\WinRAR-HOLD\Rar$DR61.856\new GIF logo\color\jpeg\GIF_logo_RGB_high.jpg">
            <a:extLst>
              <a:ext uri="{FF2B5EF4-FFF2-40B4-BE49-F238E27FC236}">
                <a16:creationId xmlns:a16="http://schemas.microsoft.com/office/drawing/2014/main" id="{149E2755-A168-45BC-9173-7ACCE57177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8448" y="259036"/>
            <a:ext cx="1725760" cy="71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43874722"/>
      </p:ext>
    </p:extLst>
  </p:cSld>
  <p:clrMapOvr>
    <a:masterClrMapping/>
  </p:clrMapOvr>
  <p:transition spd="med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 cstate="print"/>
          <a:srcRect l="22172" t="20951" r="39422" b="10563"/>
          <a:stretch>
            <a:fillRect/>
          </a:stretch>
        </p:blipFill>
        <p:spPr bwMode="auto">
          <a:xfrm>
            <a:off x="0" y="0"/>
            <a:ext cx="5177307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13063121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ide de Título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63936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530">
            <a:extLst>
              <a:ext uri="{FF2B5EF4-FFF2-40B4-BE49-F238E27FC236}">
                <a16:creationId xmlns:a16="http://schemas.microsoft.com/office/drawing/2014/main" id="{546869B6-04BC-4D30-9327-E5CE41F386CD}"/>
              </a:ext>
            </a:extLst>
          </p:cNvPr>
          <p:cNvSpPr>
            <a:spLocks/>
          </p:cNvSpPr>
          <p:nvPr userDrawn="1"/>
        </p:nvSpPr>
        <p:spPr bwMode="auto">
          <a:xfrm rot="10800000">
            <a:off x="-2381" y="0"/>
            <a:ext cx="7839904" cy="6858000"/>
          </a:xfrm>
          <a:custGeom>
            <a:avLst/>
            <a:gdLst>
              <a:gd name="T0" fmla="*/ 2147483646 w 21600"/>
              <a:gd name="T1" fmla="*/ 2147483646 h 21600"/>
              <a:gd name="T2" fmla="*/ 2147483646 w 21600"/>
              <a:gd name="T3" fmla="*/ 2147483646 h 21600"/>
              <a:gd name="T4" fmla="*/ 2147483646 w 21600"/>
              <a:gd name="T5" fmla="*/ 2147483646 h 21600"/>
              <a:gd name="T6" fmla="*/ 2147483646 w 21600"/>
              <a:gd name="T7" fmla="*/ 2147483646 h 21600"/>
              <a:gd name="T8" fmla="*/ 0 60000 65536"/>
              <a:gd name="T9" fmla="*/ 5898240 60000 65536"/>
              <a:gd name="T10" fmla="*/ 11796480 60000 65536"/>
              <a:gd name="T11" fmla="*/ 17694720 60000 65536"/>
              <a:gd name="connsiteX0" fmla="*/ 0 w 22820"/>
              <a:gd name="connsiteY0" fmla="*/ 45 h 21600"/>
              <a:gd name="connsiteX1" fmla="*/ 18102 w 22820"/>
              <a:gd name="connsiteY1" fmla="*/ 21600 h 21600"/>
              <a:gd name="connsiteX2" fmla="*/ 22820 w 22820"/>
              <a:gd name="connsiteY2" fmla="*/ 21599 h 21600"/>
              <a:gd name="connsiteX3" fmla="*/ 22820 w 22820"/>
              <a:gd name="connsiteY3" fmla="*/ 0 h 21600"/>
              <a:gd name="connsiteX4" fmla="*/ 0 w 22820"/>
              <a:gd name="connsiteY4" fmla="*/ 45 h 216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2820" h="21600" extrusionOk="0">
                <a:moveTo>
                  <a:pt x="0" y="45"/>
                </a:moveTo>
                <a:lnTo>
                  <a:pt x="18102" y="21600"/>
                </a:lnTo>
                <a:lnTo>
                  <a:pt x="22820" y="21599"/>
                </a:lnTo>
                <a:lnTo>
                  <a:pt x="22820" y="0"/>
                </a:lnTo>
                <a:lnTo>
                  <a:pt x="0" y="45"/>
                </a:lnTo>
                <a:close/>
              </a:path>
            </a:pathLst>
          </a:custGeom>
          <a:solidFill>
            <a:srgbClr val="DCDEE0">
              <a:alpha val="65097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lIns="19050" tIns="19050" rIns="19050" bIns="19050" anchor="ctr"/>
          <a:lstStyle/>
          <a:p>
            <a:endParaRPr lang="en-US" sz="525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821F4AC-2266-4A0A-837A-A87D0A08C20C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258491" y="1329297"/>
            <a:ext cx="9675019" cy="4386263"/>
          </a:xfrm>
        </p:spPr>
        <p:txBody>
          <a:bodyPr anchor="t">
            <a:normAutofit/>
          </a:bodyPr>
          <a:lstStyle>
            <a:lvl1pPr marL="630936" indent="-630936">
              <a:spcBef>
                <a:spcPts val="5200"/>
              </a:spcBef>
              <a:buFont typeface="Arial" panose="020B0604020202020204" pitchFamily="34" charset="0"/>
              <a:buChar char="•"/>
              <a:defRPr lang="en-US" sz="2800" kern="0" cap="none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pt-BR" noProof="0" err="1"/>
              <a:t>Edit</a:t>
            </a:r>
            <a:r>
              <a:rPr lang="pt-BR" noProof="0"/>
              <a:t> Master </a:t>
            </a:r>
            <a:r>
              <a:rPr lang="pt-BR" noProof="0" err="1"/>
              <a:t>text</a:t>
            </a:r>
            <a:r>
              <a:rPr lang="pt-BR" noProof="0"/>
              <a:t> </a:t>
            </a:r>
            <a:r>
              <a:rPr lang="pt-BR" noProof="0" err="1"/>
              <a:t>styles</a:t>
            </a:r>
            <a:endParaRPr lang="pt-BR" noProof="0"/>
          </a:p>
          <a:p>
            <a:pPr lvl="1"/>
            <a:r>
              <a:rPr lang="pt-BR" noProof="0" err="1"/>
              <a:t>Second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2"/>
            <a:r>
              <a:rPr lang="pt-BR" noProof="0" err="1"/>
              <a:t>Third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3"/>
            <a:r>
              <a:rPr lang="pt-BR" noProof="0" err="1"/>
              <a:t>Fourth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  <a:p>
            <a:pPr lvl="4"/>
            <a:r>
              <a:rPr lang="pt-BR" noProof="0" err="1"/>
              <a:t>Fifth</a:t>
            </a:r>
            <a:r>
              <a:rPr lang="pt-BR" noProof="0"/>
              <a:t> </a:t>
            </a:r>
            <a:r>
              <a:rPr lang="pt-BR" noProof="0" err="1"/>
              <a:t>level</a:t>
            </a:r>
            <a:endParaRPr lang="pt-BR" noProof="0"/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ECD3470C-7BF8-43C1-8A78-4632BF7830C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258491" y="360556"/>
            <a:ext cx="9675019" cy="610394"/>
          </a:xfrm>
        </p:spPr>
        <p:txBody>
          <a:bodyPr/>
          <a:lstStyle>
            <a:lvl1pPr marL="0" indent="0" algn="ctr" defTabSz="309563" rtl="0" eaLnBrk="0" fontAlgn="base" hangingPunct="0">
              <a:spcBef>
                <a:spcPct val="0"/>
              </a:spcBef>
              <a:spcAft>
                <a:spcPct val="0"/>
              </a:spcAft>
              <a:buNone/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1pPr>
            <a:lvl2pPr algn="ctr" defTabSz="309563" rtl="0" eaLnBrk="0" fontAlgn="base" hangingPunct="0">
              <a:spcBef>
                <a:spcPct val="0"/>
              </a:spcBef>
              <a:spcAft>
                <a:spcPct val="0"/>
              </a:spcAft>
              <a:defRPr lang="en-US" sz="2250" kern="0" cap="all" spc="113" dirty="0" smtClean="0">
                <a:solidFill>
                  <a:srgbClr val="000000"/>
                </a:solidFill>
                <a:latin typeface="Lato Bold"/>
                <a:ea typeface="Lato Bold"/>
                <a:cs typeface="Lato Bold"/>
                <a:sym typeface="Lato Bold"/>
              </a:defRPr>
            </a:lvl2pPr>
          </a:lstStyle>
          <a:p>
            <a:pPr lvl="0"/>
            <a:r>
              <a:rPr lang="pt-BR" noProof="0"/>
              <a:t>TITULO</a:t>
            </a:r>
          </a:p>
        </p:txBody>
      </p:sp>
      <p:pic>
        <p:nvPicPr>
          <p:cNvPr id="5" name="Imagen 6">
            <a:extLst>
              <a:ext uri="{FF2B5EF4-FFF2-40B4-BE49-F238E27FC236}">
                <a16:creationId xmlns:a16="http://schemas.microsoft.com/office/drawing/2014/main" id="{6C44F1F8-D0E5-493C-84DB-F919A41B5B7C}"/>
              </a:ext>
            </a:extLst>
          </p:cNvPr>
          <p:cNvPicPr/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701141" y="6053613"/>
            <a:ext cx="890480" cy="388677"/>
          </a:xfrm>
          <a:prstGeom prst="rect">
            <a:avLst/>
          </a:prstGeom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10003508-0EF0-4C18-8511-D0219CEC0246}"/>
              </a:ext>
            </a:extLst>
          </p:cNvPr>
          <p:cNvPicPr/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46595" y="6081330"/>
            <a:ext cx="1975954" cy="333244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Picture 2" descr="C:\Users\wb425627\WinRAR-HOLD\Rar$DR61.856\new GIF logo\color\jpeg\GIF_logo_RGB_high.jpg">
            <a:extLst>
              <a:ext uri="{FF2B5EF4-FFF2-40B4-BE49-F238E27FC236}">
                <a16:creationId xmlns:a16="http://schemas.microsoft.com/office/drawing/2014/main" id="{149E2755-A168-45BC-9173-7ACCE5717748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128448" y="259036"/>
            <a:ext cx="1725760" cy="7119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109846988"/>
      </p:ext>
    </p:extLst>
  </p:cSld>
  <p:clrMapOvr>
    <a:masterClrMapping/>
  </p:clrMapOvr>
  <p:transition spd="med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s-E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s-E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s-ES"/>
              <a:t>Deloitte Consulting, S.L.U.</a:t>
            </a:r>
          </a:p>
        </p:txBody>
      </p:sp>
    </p:spTree>
    <p:extLst>
      <p:ext uri="{BB962C8B-B14F-4D97-AF65-F5344CB8AC3E}">
        <p14:creationId xmlns:p14="http://schemas.microsoft.com/office/powerpoint/2010/main" val="3169019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5" Type="http://schemas.openxmlformats.org/officeDocument/2006/relationships/theme" Target="../theme/theme2.xml"/><Relationship Id="rId4" Type="http://schemas.openxmlformats.org/officeDocument/2006/relationships/slideLayout" Target="../slideLayouts/slideLayout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A53C399-78BC-43FC-8F92-770A8CF1B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522A38-97C0-4F63-871B-76FEB1842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684D21-9DE7-4CE3-944F-F5179A645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ED562-0CB9-4C25-A464-BB1FCA7A8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387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AFE69-7FAE-4DBF-9CA2-1F8A3D794A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09742180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0" r:id="rId1"/>
    <p:sldLayoutId id="2147483649" r:id="rId2"/>
    <p:sldLayoutId id="2147483651" r:id="rId3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0A53C399-78BC-43FC-8F92-770A8CF1BE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AF522A38-97C0-4F63-871B-76FEB1842B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Editar estilos de texto Mestre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10684D21-9DE7-4CE3-944F-F5179A64535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5EED562-0CB9-4C25-A464-BB1FCA7A8E5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53877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91AFE69-7FAE-4DBF-9CA2-1F8A3D794A61}" type="slidenum">
              <a:rPr lang="pt-BR" smtClean="0"/>
              <a:pPr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4516916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7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jpeg"/></Relationships>
</file>

<file path=ppt/slides/_rels/slide3.xml.rels><?xml version="1.0" encoding="UTF-8" standalone="yes"?>
<Relationships xmlns="http://schemas.openxmlformats.org/package/2006/relationships"><Relationship Id="rId8" Type="http://schemas.microsoft.com/office/2007/relationships/diagramDrawing" Target="../diagrams/drawing1.xml"/><Relationship Id="rId13" Type="http://schemas.microsoft.com/office/2007/relationships/diagramDrawing" Target="../diagrams/drawing2.xml"/><Relationship Id="rId18" Type="http://schemas.microsoft.com/office/2007/relationships/diagramDrawing" Target="../diagrams/drawing3.xml"/><Relationship Id="rId3" Type="http://schemas.openxmlformats.org/officeDocument/2006/relationships/image" Target="../media/image7.jpeg"/><Relationship Id="rId7" Type="http://schemas.openxmlformats.org/officeDocument/2006/relationships/diagramColors" Target="../diagrams/colors1.xml"/><Relationship Id="rId12" Type="http://schemas.openxmlformats.org/officeDocument/2006/relationships/diagramColors" Target="../diagrams/colors2.xml"/><Relationship Id="rId17" Type="http://schemas.openxmlformats.org/officeDocument/2006/relationships/diagramColors" Target="../diagrams/colors3.xml"/><Relationship Id="rId2" Type="http://schemas.openxmlformats.org/officeDocument/2006/relationships/notesSlide" Target="../notesSlides/notesSlide3.xml"/><Relationship Id="rId16" Type="http://schemas.openxmlformats.org/officeDocument/2006/relationships/diagramQuickStyle" Target="../diagrams/quickStyle3.xml"/><Relationship Id="rId1" Type="http://schemas.openxmlformats.org/officeDocument/2006/relationships/slideLayout" Target="../slideLayouts/slideLayout1.xml"/><Relationship Id="rId6" Type="http://schemas.openxmlformats.org/officeDocument/2006/relationships/diagramQuickStyle" Target="../diagrams/quickStyle1.xml"/><Relationship Id="rId11" Type="http://schemas.openxmlformats.org/officeDocument/2006/relationships/diagramQuickStyle" Target="../diagrams/quickStyle2.xml"/><Relationship Id="rId5" Type="http://schemas.openxmlformats.org/officeDocument/2006/relationships/diagramLayout" Target="../diagrams/layout1.xml"/><Relationship Id="rId15" Type="http://schemas.openxmlformats.org/officeDocument/2006/relationships/diagramLayout" Target="../diagrams/layout3.xml"/><Relationship Id="rId10" Type="http://schemas.openxmlformats.org/officeDocument/2006/relationships/diagramLayout" Target="../diagrams/layout2.xml"/><Relationship Id="rId19" Type="http://schemas.openxmlformats.org/officeDocument/2006/relationships/chart" Target="../charts/chart1.xml"/><Relationship Id="rId4" Type="http://schemas.openxmlformats.org/officeDocument/2006/relationships/diagramData" Target="../diagrams/data1.xml"/><Relationship Id="rId9" Type="http://schemas.openxmlformats.org/officeDocument/2006/relationships/diagramData" Target="../diagrams/data2.xml"/><Relationship Id="rId14" Type="http://schemas.openxmlformats.org/officeDocument/2006/relationships/diagramData" Target="../diagrams/data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chart" Target="../charts/char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4.xml"/><Relationship Id="rId4" Type="http://schemas.openxmlformats.org/officeDocument/2006/relationships/chart" Target="../charts/chart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6" Type="http://schemas.openxmlformats.org/officeDocument/2006/relationships/chart" Target="../charts/chart7.xml"/><Relationship Id="rId5" Type="http://schemas.openxmlformats.org/officeDocument/2006/relationships/chart" Target="../charts/chart6.xml"/><Relationship Id="rId4" Type="http://schemas.openxmlformats.org/officeDocument/2006/relationships/chart" Target="../charts/char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chart" Target="../charts/chart9.xml"/><Relationship Id="rId4" Type="http://schemas.openxmlformats.org/officeDocument/2006/relationships/chart" Target="../charts/chart8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B13D6C7F-280A-432E-9A98-0B7F4AEAE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0" y="2532516"/>
            <a:ext cx="12192000" cy="119109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4400" b="1" cap="all" spc="100" dirty="0">
                <a:solidFill>
                  <a:schemeClr val="bg1"/>
                </a:solidFill>
                <a:latin typeface="Agency FB" panose="020B0503020202020204" pitchFamily="34" charset="0"/>
              </a:rPr>
              <a:t>GEPEN</a:t>
            </a:r>
            <a:endParaRPr lang="en-US" sz="4400" b="1" cap="all" spc="100" dirty="0">
              <a:solidFill>
                <a:schemeClr val="bg1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lang="en-US" sz="2200" b="1" cap="all" spc="100" dirty="0">
                <a:solidFill>
                  <a:schemeClr val="bg1"/>
                </a:solidFill>
                <a:latin typeface="Agency FB" panose="020B0503020202020204" pitchFamily="34" charset="0"/>
                <a:ea typeface="+mj-ea"/>
                <a:cs typeface="+mj-cs"/>
              </a:rPr>
              <a:t>Gerência de Projetos de Engenharia e  Ambiental</a:t>
            </a:r>
            <a:endParaRPr kumimoji="0" lang="en-US" sz="2200" b="1" i="0" u="none" strike="noStrike" kern="1200" cap="all" spc="10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</p:txBody>
      </p:sp>
      <p:sp>
        <p:nvSpPr>
          <p:cNvPr id="5" name="Retângulo: Cantos Arredondados 1">
            <a:extLst>
              <a:ext uri="{FF2B5EF4-FFF2-40B4-BE49-F238E27FC236}">
                <a16:creationId xmlns:a16="http://schemas.microsoft.com/office/drawing/2014/main" id="{79EB0D05-126D-459C-B91B-DFA5C13DE503}"/>
              </a:ext>
            </a:extLst>
          </p:cNvPr>
          <p:cNvSpPr/>
          <p:nvPr/>
        </p:nvSpPr>
        <p:spPr>
          <a:xfrm>
            <a:off x="0" y="0"/>
            <a:ext cx="12192000" cy="11415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800" b="1" dirty="0">
                <a:solidFill>
                  <a:srgbClr val="06346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Plano de Investimentos – DUTRA</a:t>
            </a:r>
          </a:p>
        </p:txBody>
      </p:sp>
    </p:spTree>
    <p:extLst>
      <p:ext uri="{BB962C8B-B14F-4D97-AF65-F5344CB8AC3E}">
        <p14:creationId xmlns:p14="http://schemas.microsoft.com/office/powerpoint/2010/main" val="277912309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B13D6C7F-280A-432E-9A98-0B7F4AEAE8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1430"/>
            <a:ext cx="12192000" cy="6858000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A4392C0F-C02A-41A1-BF74-75A2514BEE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12192000" cy="1189703"/>
          </a:xfrm>
          <a:prstGeom prst="rect">
            <a:avLst/>
          </a:prstGeom>
        </p:spPr>
      </p:pic>
      <p:sp>
        <p:nvSpPr>
          <p:cNvPr id="27" name="Título 1">
            <a:extLst>
              <a:ext uri="{FF2B5EF4-FFF2-40B4-BE49-F238E27FC236}">
                <a16:creationId xmlns:a16="http://schemas.microsoft.com/office/drawing/2014/main" id="{C35EDE25-0658-4C0C-8CB5-DF52B251E8D8}"/>
              </a:ext>
            </a:extLst>
          </p:cNvPr>
          <p:cNvSpPr txBox="1">
            <a:spLocks/>
          </p:cNvSpPr>
          <p:nvPr/>
        </p:nvSpPr>
        <p:spPr>
          <a:xfrm>
            <a:off x="0" y="366656"/>
            <a:ext cx="12191999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 algn="ctr"/>
            <a:r>
              <a:rPr lang="pt-PT" sz="3200" b="1" cap="all" spc="100" dirty="0">
                <a:solidFill>
                  <a:schemeClr val="bg1"/>
                </a:solidFill>
                <a:latin typeface="Agency FB" panose="020B0503020202020204" pitchFamily="34" charset="0"/>
              </a:rPr>
              <a:t>DADOS MACRO DA CONCESSÃO</a:t>
            </a:r>
          </a:p>
        </p:txBody>
      </p:sp>
      <p:pic>
        <p:nvPicPr>
          <p:cNvPr id="26" name="Picture 2" descr="C:\Users\Alan\Pictures\Saved Pictures\Anexo 01.pn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6101" y="1700994"/>
            <a:ext cx="5000625" cy="463428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4" name="Grupo 43"/>
          <p:cNvGrpSpPr/>
          <p:nvPr/>
        </p:nvGrpSpPr>
        <p:grpSpPr>
          <a:xfrm>
            <a:off x="5621142" y="3954780"/>
            <a:ext cx="5678190" cy="582930"/>
            <a:chOff x="1018819" y="330251"/>
            <a:chExt cx="5678190" cy="582930"/>
          </a:xfrm>
        </p:grpSpPr>
        <p:sp>
          <p:nvSpPr>
            <p:cNvPr id="47" name="Retângulo de cantos arredondados 46"/>
            <p:cNvSpPr/>
            <p:nvPr/>
          </p:nvSpPr>
          <p:spPr>
            <a:xfrm>
              <a:off x="1018819" y="330251"/>
              <a:ext cx="3888618" cy="58293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0" name="Retângulo 49"/>
            <p:cNvSpPr/>
            <p:nvPr/>
          </p:nvSpPr>
          <p:spPr>
            <a:xfrm>
              <a:off x="1068085" y="330251"/>
              <a:ext cx="5628924" cy="58293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0020" tIns="160020" rIns="160020" bIns="160020" numCol="1" spcCol="1270" anchor="ctr" anchorCtr="0">
              <a:noAutofit/>
            </a:bodyPr>
            <a:lstStyle/>
            <a:p>
              <a:pPr lvl="0" algn="l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500" kern="1200" dirty="0"/>
                <a:t>Rodovias Extensão:</a:t>
              </a:r>
              <a:r>
                <a:rPr lang="pt-BR" sz="4200" kern="1200" dirty="0"/>
                <a:t> </a:t>
              </a:r>
            </a:p>
          </p:txBody>
        </p:sp>
      </p:grpSp>
      <p:grpSp>
        <p:nvGrpSpPr>
          <p:cNvPr id="51" name="Grupo 50"/>
          <p:cNvGrpSpPr/>
          <p:nvPr/>
        </p:nvGrpSpPr>
        <p:grpSpPr>
          <a:xfrm>
            <a:off x="5602092" y="1514430"/>
            <a:ext cx="5678190" cy="910680"/>
            <a:chOff x="1018819" y="172091"/>
            <a:chExt cx="5678190" cy="910680"/>
          </a:xfrm>
        </p:grpSpPr>
        <p:sp>
          <p:nvSpPr>
            <p:cNvPr id="53" name="Retângulo de cantos arredondados 52"/>
            <p:cNvSpPr/>
            <p:nvPr/>
          </p:nvSpPr>
          <p:spPr>
            <a:xfrm>
              <a:off x="1018819" y="326441"/>
              <a:ext cx="3667638" cy="605790"/>
            </a:xfrm>
            <a:prstGeom prst="roundRect">
              <a:avLst/>
            </a:prstGeom>
          </p:spPr>
          <p:style>
            <a:lnRef idx="3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1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</p:sp>
        <p:sp>
          <p:nvSpPr>
            <p:cNvPr id="54" name="Retângulo 53"/>
            <p:cNvSpPr/>
            <p:nvPr/>
          </p:nvSpPr>
          <p:spPr>
            <a:xfrm>
              <a:off x="1068085" y="172091"/>
              <a:ext cx="5628924" cy="91068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160020" tIns="160020" rIns="160020" bIns="160020" numCol="1" spcCol="1270" anchor="ctr" anchorCtr="0">
              <a:noAutofit/>
            </a:bodyPr>
            <a:lstStyle/>
            <a:p>
              <a:pPr lvl="0" algn="l" defTabSz="18669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</a:pPr>
              <a:r>
                <a:rPr lang="pt-BR" sz="3500" dirty="0"/>
                <a:t>Audiência Pública:</a:t>
              </a:r>
              <a:r>
                <a:rPr lang="pt-BR" sz="4200" kern="1200" dirty="0"/>
                <a:t> </a:t>
              </a:r>
            </a:p>
          </p:txBody>
        </p:sp>
      </p:grpSp>
      <p:sp>
        <p:nvSpPr>
          <p:cNvPr id="55" name="CaixaDeTexto 54"/>
          <p:cNvSpPr txBox="1"/>
          <p:nvPr/>
        </p:nvSpPr>
        <p:spPr>
          <a:xfrm>
            <a:off x="5715000" y="4640580"/>
            <a:ext cx="4914900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bg1"/>
                </a:solidFill>
              </a:rPr>
              <a:t>BR-116/RJ: 124,90 km;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bg1"/>
                </a:solidFill>
              </a:rPr>
              <a:t>BR-116/SP: 230,60 km;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bg1"/>
                </a:solidFill>
              </a:rPr>
              <a:t>BR-101/RJ: 218,20 km;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bg1"/>
                </a:solidFill>
              </a:rPr>
              <a:t>BR-101/SP: 52,10 km, 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t-BR" sz="2400" b="1" dirty="0">
                <a:solidFill>
                  <a:schemeClr val="bg1"/>
                </a:solidFill>
              </a:rPr>
              <a:t>Total: 625,8 km</a:t>
            </a:r>
          </a:p>
        </p:txBody>
      </p:sp>
      <p:sp>
        <p:nvSpPr>
          <p:cNvPr id="56" name="CaixaDeTexto 55"/>
          <p:cNvSpPr txBox="1"/>
          <p:nvPr/>
        </p:nvSpPr>
        <p:spPr>
          <a:xfrm>
            <a:off x="5684520" y="2335530"/>
            <a:ext cx="49149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pt-BR" sz="2400" dirty="0">
                <a:solidFill>
                  <a:schemeClr val="bg1"/>
                </a:solidFill>
              </a:rPr>
              <a:t>AP nº 18/2019, aprovada pela Deliberação ANTT nº 1.066/2019, realizada entre os dias 19/12/2019 a 3/02/2020.</a:t>
            </a:r>
          </a:p>
        </p:txBody>
      </p:sp>
    </p:spTree>
    <p:extLst>
      <p:ext uri="{BB962C8B-B14F-4D97-AF65-F5344CB8AC3E}">
        <p14:creationId xmlns:p14="http://schemas.microsoft.com/office/powerpoint/2010/main" val="19877199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A2DFAC98-3DE5-48C4-A890-CDFFE345D28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Retângulo: Cantos Arredondados 1">
            <a:extLst>
              <a:ext uri="{FF2B5EF4-FFF2-40B4-BE49-F238E27FC236}">
                <a16:creationId xmlns:a16="http://schemas.microsoft.com/office/drawing/2014/main" id="{79EB0D05-126D-459C-B91B-DFA5C13DE503}"/>
              </a:ext>
            </a:extLst>
          </p:cNvPr>
          <p:cNvSpPr/>
          <p:nvPr/>
        </p:nvSpPr>
        <p:spPr>
          <a:xfrm>
            <a:off x="0" y="0"/>
            <a:ext cx="12192000" cy="1141517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800" b="1" dirty="0">
                <a:solidFill>
                  <a:srgbClr val="06346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NÍVEL DE SERVIÇO E EXPANSÃO DE CAPACIDADE</a:t>
            </a:r>
            <a:r>
              <a:rPr lang="pt-BR" sz="2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ea typeface="+mn-lt"/>
                <a:cs typeface="+mn-lt"/>
              </a:rPr>
              <a:t> </a:t>
            </a:r>
          </a:p>
        </p:txBody>
      </p:sp>
      <p:graphicFrame>
        <p:nvGraphicFramePr>
          <p:cNvPr id="4" name="Diagram 3">
            <a:extLst>
              <a:ext uri="{FF2B5EF4-FFF2-40B4-BE49-F238E27FC236}">
                <a16:creationId xmlns:a16="http://schemas.microsoft.com/office/drawing/2014/main" id="{5FAB9378-1E40-49F0-B33F-9C7753CE9B4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38986272"/>
              </p:ext>
            </p:extLst>
          </p:nvPr>
        </p:nvGraphicFramePr>
        <p:xfrm>
          <a:off x="80079" y="326690"/>
          <a:ext cx="5486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4" r:lo="rId5" r:qs="rId6" r:cs="rId7"/>
          </a:graphicData>
        </a:graphic>
      </p:graphicFrame>
      <p:graphicFrame>
        <p:nvGraphicFramePr>
          <p:cNvPr id="5" name="Diagram 4">
            <a:extLst>
              <a:ext uri="{FF2B5EF4-FFF2-40B4-BE49-F238E27FC236}">
                <a16:creationId xmlns:a16="http://schemas.microsoft.com/office/drawing/2014/main" id="{50C477C7-A45B-4B39-9C97-7D82158E680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4962773"/>
              </p:ext>
            </p:extLst>
          </p:nvPr>
        </p:nvGraphicFramePr>
        <p:xfrm>
          <a:off x="60434" y="1686270"/>
          <a:ext cx="5486400" cy="32004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10" r:qs="rId11" r:cs="rId12"/>
          </a:graphicData>
        </a:graphic>
      </p:graphicFrame>
      <p:graphicFrame>
        <p:nvGraphicFramePr>
          <p:cNvPr id="8" name="Diagram 7">
            <a:extLst>
              <a:ext uri="{FF2B5EF4-FFF2-40B4-BE49-F238E27FC236}">
                <a16:creationId xmlns:a16="http://schemas.microsoft.com/office/drawing/2014/main" id="{AB1D30A9-1C9E-4B36-A4F9-8AAE5E68791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35631055"/>
              </p:ext>
            </p:extLst>
          </p:nvPr>
        </p:nvGraphicFramePr>
        <p:xfrm>
          <a:off x="152760" y="3620312"/>
          <a:ext cx="4909434" cy="225113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4" r:lo="rId15" r:qs="rId16" r:cs="rId17"/>
          </a:graphicData>
        </a:graphic>
      </p:graphicFrame>
      <p:graphicFrame>
        <p:nvGraphicFramePr>
          <p:cNvPr id="16" name="Gráfico 6">
            <a:extLst>
              <a:ext uri="{FF2B5EF4-FFF2-40B4-BE49-F238E27FC236}">
                <a16:creationId xmlns:a16="http://schemas.microsoft.com/office/drawing/2014/main" id="{52850D1E-C25E-41B5-99A6-6C669441423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0389101"/>
              </p:ext>
            </p:extLst>
          </p:nvPr>
        </p:nvGraphicFramePr>
        <p:xfrm>
          <a:off x="262890" y="1376219"/>
          <a:ext cx="11666222" cy="52277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9"/>
          </a:graphicData>
        </a:graphic>
      </p:graphicFrame>
    </p:spTree>
    <p:extLst>
      <p:ext uri="{BB962C8B-B14F-4D97-AF65-F5344CB8AC3E}">
        <p14:creationId xmlns:p14="http://schemas.microsoft.com/office/powerpoint/2010/main" val="1823998301"/>
      </p:ext>
    </p:extLst>
  </p:cSld>
  <p:clrMapOvr>
    <a:masterClrMapping/>
  </p:clrMapOvr>
  <p:transition/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CEC98A-743C-483D-B04D-F823D617D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319374" y="6138333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7" name="Retângulo: Cantos Arredondados 1">
            <a:extLst>
              <a:ext uri="{FF2B5EF4-FFF2-40B4-BE49-F238E27FC236}">
                <a16:creationId xmlns:a16="http://schemas.microsoft.com/office/drawing/2014/main" id="{615722AE-4413-42FB-9A0F-4742402F91C5}"/>
              </a:ext>
            </a:extLst>
          </p:cNvPr>
          <p:cNvSpPr/>
          <p:nvPr/>
        </p:nvSpPr>
        <p:spPr>
          <a:xfrm>
            <a:off x="0" y="0"/>
            <a:ext cx="12192000" cy="1300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800" dirty="0">
                <a:solidFill>
                  <a:srgbClr val="06346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NÍVEL DE SERVIÇO E PLANO DE INVESTIMENTOS</a:t>
            </a:r>
            <a:endParaRPr lang="pt-PT" sz="2800" b="1" dirty="0">
              <a:solidFill>
                <a:schemeClr val="tx1"/>
              </a:solidFill>
              <a:latin typeface="Agency FB"/>
            </a:endParaRPr>
          </a:p>
        </p:txBody>
      </p:sp>
      <p:sp>
        <p:nvSpPr>
          <p:cNvPr id="2" name="Retângulo 1"/>
          <p:cNvSpPr/>
          <p:nvPr/>
        </p:nvSpPr>
        <p:spPr>
          <a:xfrm>
            <a:off x="1172308" y="1496767"/>
            <a:ext cx="4314092" cy="17081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pt-PT" sz="15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partir do 17º ano, serão necessárias 133 km de 4ª faixas. Como mencionado, a premissa do projeto foi realizar 3ª  e 4ª faixas de forma concomitante para mimimizar impactos negativos nos usuários e capturar ganhos de escala. Por isso, a premissa adotada foi de antecipação desses investimentos.</a:t>
            </a:r>
            <a:endParaRPr lang="pt-BR" sz="1500" b="1" i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Arrow: Right 8">
            <a:extLst>
              <a:ext uri="{FF2B5EF4-FFF2-40B4-BE49-F238E27FC236}">
                <a16:creationId xmlns:a16="http://schemas.microsoft.com/office/drawing/2014/main" id="{2749E0A5-D852-43FF-80C7-2D875EADE3BC}"/>
              </a:ext>
            </a:extLst>
          </p:cNvPr>
          <p:cNvSpPr/>
          <p:nvPr/>
        </p:nvSpPr>
        <p:spPr>
          <a:xfrm>
            <a:off x="5878803" y="2182216"/>
            <a:ext cx="648072" cy="218148"/>
          </a:xfrm>
          <a:prstGeom prst="rightArrow">
            <a:avLst/>
          </a:prstGeom>
          <a:solidFill>
            <a:srgbClr val="4BB16B"/>
          </a:solidFill>
          <a:ln>
            <a:solidFill>
              <a:srgbClr val="4BB1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1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sp>
        <p:nvSpPr>
          <p:cNvPr id="10" name="Retângulo 11">
            <a:extLst>
              <a:ext uri="{FF2B5EF4-FFF2-40B4-BE49-F238E27FC236}">
                <a16:creationId xmlns:a16="http://schemas.microsoft.com/office/drawing/2014/main" id="{A47B5034-5F62-451B-9062-17075251090E}"/>
              </a:ext>
            </a:extLst>
          </p:cNvPr>
          <p:cNvSpPr/>
          <p:nvPr/>
        </p:nvSpPr>
        <p:spPr>
          <a:xfrm>
            <a:off x="6526875" y="1561613"/>
            <a:ext cx="3906663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4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Deste modo, restariam para um possível segundo ciclo apenas 73 km de 3ª faixas, o que não justificaria um segundo ciclo. Além disso, a grande maioria desses investimentos se localiza no BR-116 Rio de Janeiro, o que significaria dizer que, no cenário de 2 ciclos, nos primeiros 15 anos do projeto o estado teria apenas a Serra das Araras. Portanto, dadas as características do ativo e nível de serviço, desenhou-se apenas um ciclo de investimento.</a:t>
            </a:r>
          </a:p>
        </p:txBody>
      </p:sp>
      <p:graphicFrame>
        <p:nvGraphicFramePr>
          <p:cNvPr id="11" name="Gráfico 10">
            <a:extLst>
              <a:ext uri="{FF2B5EF4-FFF2-40B4-BE49-F238E27FC236}">
                <a16:creationId xmlns:a16="http://schemas.microsoft.com/office/drawing/2014/main" id="{06E99A7C-3B18-4CAF-870F-DDE1309B5F0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48035426"/>
              </p:ext>
            </p:extLst>
          </p:nvPr>
        </p:nvGraphicFramePr>
        <p:xfrm>
          <a:off x="331043" y="730944"/>
          <a:ext cx="11743591" cy="561173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2311649424"/>
      </p:ext>
    </p:extLst>
  </p:cSld>
  <p:clrMapOvr>
    <a:masterClrMapping/>
  </p:clrMapOvr>
  <p:transition/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CEC98A-743C-483D-B04D-F823D617D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319374" y="6138333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6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CEC98A-743C-483D-B04D-F823D617D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319374" y="6138333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Retângulo: Cantos Arredondados 1">
            <a:extLst>
              <a:ext uri="{FF2B5EF4-FFF2-40B4-BE49-F238E27FC236}">
                <a16:creationId xmlns:a16="http://schemas.microsoft.com/office/drawing/2014/main" id="{615722AE-4413-42FB-9A0F-4742402F91C5}"/>
              </a:ext>
            </a:extLst>
          </p:cNvPr>
          <p:cNvSpPr/>
          <p:nvPr/>
        </p:nvSpPr>
        <p:spPr>
          <a:xfrm>
            <a:off x="0" y="0"/>
            <a:ext cx="12192000" cy="1300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800" dirty="0">
                <a:solidFill>
                  <a:srgbClr val="06346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PLANO DE INVESTIMENTOS</a:t>
            </a:r>
            <a:endParaRPr lang="pt-PT" sz="2800" b="1" dirty="0">
              <a:solidFill>
                <a:schemeClr val="tx1"/>
              </a:solidFill>
              <a:latin typeface="Agency FB"/>
            </a:endParaRPr>
          </a:p>
        </p:txBody>
      </p:sp>
      <p:sp>
        <p:nvSpPr>
          <p:cNvPr id="15" name="Retângulo 7">
            <a:extLst>
              <a:ext uri="{FF2B5EF4-FFF2-40B4-BE49-F238E27FC236}">
                <a16:creationId xmlns:a16="http://schemas.microsoft.com/office/drawing/2014/main" id="{B93139A0-C77D-409F-95A7-9B74CD5D8578}"/>
              </a:ext>
            </a:extLst>
          </p:cNvPr>
          <p:cNvSpPr/>
          <p:nvPr/>
        </p:nvSpPr>
        <p:spPr>
          <a:xfrm>
            <a:off x="456777" y="1464003"/>
            <a:ext cx="4885696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800" i="0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Cenário da Audiência Pública</a:t>
            </a:r>
            <a:endParaRPr kumimoji="0" lang="pt-BR" sz="2800" i="0" strike="noStrike" kern="1200" cap="none" spc="0" normalizeH="0" baseline="0" noProof="0" dirty="0">
              <a:ln>
                <a:noFill/>
              </a:ln>
              <a:solidFill>
                <a:schemeClr val="bg1">
                  <a:lumMod val="85000"/>
                </a:schemeClr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16" name="Gráfico 15">
            <a:extLst>
              <a:ext uri="{FF2B5EF4-FFF2-40B4-BE49-F238E27FC236}">
                <a16:creationId xmlns:a16="http://schemas.microsoft.com/office/drawing/2014/main" id="{41CE8BCB-7792-4877-85BA-B7A3E673803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78615056"/>
              </p:ext>
            </p:extLst>
          </p:nvPr>
        </p:nvGraphicFramePr>
        <p:xfrm>
          <a:off x="0" y="2004327"/>
          <a:ext cx="6319374" cy="52757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7" name="Tabela 11">
            <a:extLst>
              <a:ext uri="{FF2B5EF4-FFF2-40B4-BE49-F238E27FC236}">
                <a16:creationId xmlns:a16="http://schemas.microsoft.com/office/drawing/2014/main" id="{4C731902-A494-4D62-A98A-C9A829342F4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52417785"/>
              </p:ext>
            </p:extLst>
          </p:nvPr>
        </p:nvGraphicFramePr>
        <p:xfrm>
          <a:off x="623393" y="6138334"/>
          <a:ext cx="5472607" cy="204344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008112">
                  <a:extLst>
                    <a:ext uri="{9D8B030D-6E8A-4147-A177-3AD203B41FA5}">
                      <a16:colId xmlns:a16="http://schemas.microsoft.com/office/drawing/2014/main" val="2648829263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3880592713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232149384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3816782405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2169120021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3417552083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282042173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2505215081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2526228924"/>
                    </a:ext>
                  </a:extLst>
                </a:gridCol>
                <a:gridCol w="496055">
                  <a:extLst>
                    <a:ext uri="{9D8B030D-6E8A-4147-A177-3AD203B41FA5}">
                      <a16:colId xmlns:a16="http://schemas.microsoft.com/office/drawing/2014/main" val="3108472980"/>
                    </a:ext>
                  </a:extLst>
                </a:gridCol>
              </a:tblGrid>
              <a:tr h="204344">
                <a:tc>
                  <a:txBody>
                    <a:bodyPr/>
                    <a:lstStyle/>
                    <a:p>
                      <a:pPr marL="177800" indent="92075" algn="l" fontAlgn="ctr"/>
                      <a:r>
                        <a:rPr lang="pt-BR" sz="1000" b="1" u="none" strike="noStrike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Roboto" panose="02000000000000000000"/>
                          <a:cs typeface="Latha" panose="020B0502040204020203" pitchFamily="34" charset="0"/>
                        </a:rPr>
                        <a:t>Acumulado</a:t>
                      </a:r>
                      <a:endParaRPr lang="pt-BR" sz="1000" b="1" i="0" u="none" strike="noStrike" dirty="0">
                        <a:solidFill>
                          <a:schemeClr val="bg1">
                            <a:lumMod val="95000"/>
                          </a:schemeClr>
                        </a:solidFill>
                        <a:effectLst/>
                        <a:latin typeface="Roboto" panose="02000000000000000000"/>
                        <a:cs typeface="Latha" panose="020B0502040204020203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114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220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332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540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634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688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9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741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154999"/>
                  </a:ext>
                </a:extLst>
              </a:tr>
            </a:tbl>
          </a:graphicData>
        </a:graphic>
      </p:graphicFrame>
      <p:sp>
        <p:nvSpPr>
          <p:cNvPr id="20" name="Retângulo 10">
            <a:extLst>
              <a:ext uri="{FF2B5EF4-FFF2-40B4-BE49-F238E27FC236}">
                <a16:creationId xmlns:a16="http://schemas.microsoft.com/office/drawing/2014/main" id="{D9CB6DD1-A388-42D8-8384-F3DF2B811FBA}"/>
              </a:ext>
            </a:extLst>
          </p:cNvPr>
          <p:cNvSpPr/>
          <p:nvPr/>
        </p:nvSpPr>
        <p:spPr>
          <a:xfrm>
            <a:off x="6154641" y="799510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sz="28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Retângulo 7">
            <a:extLst>
              <a:ext uri="{FF2B5EF4-FFF2-40B4-BE49-F238E27FC236}">
                <a16:creationId xmlns:a16="http://schemas.microsoft.com/office/drawing/2014/main" id="{B93139A0-C77D-409F-95A7-9B74CD5D8578}"/>
              </a:ext>
            </a:extLst>
          </p:cNvPr>
          <p:cNvSpPr/>
          <p:nvPr/>
        </p:nvSpPr>
        <p:spPr>
          <a:xfrm>
            <a:off x="5855466" y="1408262"/>
            <a:ext cx="31400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2800" i="0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Cenário I - Pós AP</a:t>
            </a:r>
            <a:endParaRPr lang="pt-PT" sz="2800" dirty="0">
              <a:solidFill>
                <a:schemeClr val="bg1">
                  <a:lumMod val="8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4" name="Gráfico 13">
            <a:extLst>
              <a:ext uri="{FF2B5EF4-FFF2-40B4-BE49-F238E27FC236}">
                <a16:creationId xmlns:a16="http://schemas.microsoft.com/office/drawing/2014/main" id="{781D619B-AB3D-4EA1-9724-7A5F4FE1054B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87660639"/>
              </p:ext>
            </p:extLst>
          </p:nvPr>
        </p:nvGraphicFramePr>
        <p:xfrm>
          <a:off x="6570464" y="1056141"/>
          <a:ext cx="5327849" cy="4824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25" name="Tabela 18">
            <a:extLst>
              <a:ext uri="{FF2B5EF4-FFF2-40B4-BE49-F238E27FC236}">
                <a16:creationId xmlns:a16="http://schemas.microsoft.com/office/drawing/2014/main" id="{7F092E13-3176-4D89-BB74-57A1000CAB0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3290346"/>
              </p:ext>
            </p:extLst>
          </p:nvPr>
        </p:nvGraphicFramePr>
        <p:xfrm>
          <a:off x="6926801" y="5881024"/>
          <a:ext cx="4929840" cy="31242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66153">
                  <a:extLst>
                    <a:ext uri="{9D8B030D-6E8A-4147-A177-3AD203B41FA5}">
                      <a16:colId xmlns:a16="http://schemas.microsoft.com/office/drawing/2014/main" val="2648829263"/>
                    </a:ext>
                  </a:extLst>
                </a:gridCol>
                <a:gridCol w="566241">
                  <a:extLst>
                    <a:ext uri="{9D8B030D-6E8A-4147-A177-3AD203B41FA5}">
                      <a16:colId xmlns:a16="http://schemas.microsoft.com/office/drawing/2014/main" val="3880592713"/>
                    </a:ext>
                  </a:extLst>
                </a:gridCol>
                <a:gridCol w="566241">
                  <a:extLst>
                    <a:ext uri="{9D8B030D-6E8A-4147-A177-3AD203B41FA5}">
                      <a16:colId xmlns:a16="http://schemas.microsoft.com/office/drawing/2014/main" val="232149384"/>
                    </a:ext>
                  </a:extLst>
                </a:gridCol>
                <a:gridCol w="566241">
                  <a:extLst>
                    <a:ext uri="{9D8B030D-6E8A-4147-A177-3AD203B41FA5}">
                      <a16:colId xmlns:a16="http://schemas.microsoft.com/office/drawing/2014/main" val="3816782405"/>
                    </a:ext>
                  </a:extLst>
                </a:gridCol>
                <a:gridCol w="566241">
                  <a:extLst>
                    <a:ext uri="{9D8B030D-6E8A-4147-A177-3AD203B41FA5}">
                      <a16:colId xmlns:a16="http://schemas.microsoft.com/office/drawing/2014/main" val="2169120021"/>
                    </a:ext>
                  </a:extLst>
                </a:gridCol>
                <a:gridCol w="566241">
                  <a:extLst>
                    <a:ext uri="{9D8B030D-6E8A-4147-A177-3AD203B41FA5}">
                      <a16:colId xmlns:a16="http://schemas.microsoft.com/office/drawing/2014/main" val="3417552083"/>
                    </a:ext>
                  </a:extLst>
                </a:gridCol>
                <a:gridCol w="566241">
                  <a:extLst>
                    <a:ext uri="{9D8B030D-6E8A-4147-A177-3AD203B41FA5}">
                      <a16:colId xmlns:a16="http://schemas.microsoft.com/office/drawing/2014/main" val="282042173"/>
                    </a:ext>
                  </a:extLst>
                </a:gridCol>
                <a:gridCol w="566241">
                  <a:extLst>
                    <a:ext uri="{9D8B030D-6E8A-4147-A177-3AD203B41FA5}">
                      <a16:colId xmlns:a16="http://schemas.microsoft.com/office/drawing/2014/main" val="2505215081"/>
                    </a:ext>
                  </a:extLst>
                </a:gridCol>
              </a:tblGrid>
              <a:tr h="255248">
                <a:tc>
                  <a:txBody>
                    <a:bodyPr/>
                    <a:lstStyle/>
                    <a:p>
                      <a:pPr marL="177800" indent="92075" algn="l" fontAlgn="ctr"/>
                      <a:r>
                        <a:rPr lang="pt-BR" sz="1000" b="1" u="none" strike="noStrike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Roboto" panose="02000000000000000000"/>
                          <a:cs typeface="Latha" panose="020B0502040204020203" pitchFamily="34" charset="0"/>
                        </a:rPr>
                        <a:t>Acumulado</a:t>
                      </a:r>
                      <a:endParaRPr lang="pt-BR" sz="1000" b="1" i="0" u="none" strike="noStrike" dirty="0">
                        <a:solidFill>
                          <a:schemeClr val="bg1">
                            <a:lumMod val="85000"/>
                          </a:schemeClr>
                        </a:solidFill>
                        <a:effectLst/>
                        <a:latin typeface="Roboto" panose="02000000000000000000"/>
                        <a:cs typeface="Latha" panose="020B0502040204020203" pitchFamily="34" charset="0"/>
                      </a:endParaRPr>
                    </a:p>
                  </a:txBody>
                  <a:tcPr marL="7620" marR="7620" marT="7620" marB="0" anchor="ctr"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27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320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498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553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b" latinLnBrk="0" hangingPunct="1"/>
                      <a:r>
                        <a:rPr lang="pt-BR" sz="1100" b="1" i="0" u="none" strike="noStrike" kern="1200" dirty="0">
                          <a:solidFill>
                            <a:schemeClr val="bg1">
                              <a:lumMod val="85000"/>
                            </a:schemeClr>
                          </a:solidFill>
                          <a:effectLst/>
                          <a:latin typeface="Calibri" panose="020F0502020204030204" pitchFamily="34" charset="0"/>
                          <a:ea typeface="+mn-ea"/>
                          <a:cs typeface="+mn-cs"/>
                        </a:rPr>
                        <a:t>625</a:t>
                      </a:r>
                    </a:p>
                  </a:txBody>
                  <a:tcPr marL="7620" marR="7620" marT="7620" marB="0" anchor="ctr">
                    <a:lnT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0B0F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54154999"/>
                  </a:ext>
                </a:extLst>
              </a:tr>
            </a:tbl>
          </a:graphicData>
        </a:graphic>
      </p:graphicFrame>
      <p:sp>
        <p:nvSpPr>
          <p:cNvPr id="26" name="Retângulo 11">
            <a:extLst>
              <a:ext uri="{FF2B5EF4-FFF2-40B4-BE49-F238E27FC236}">
                <a16:creationId xmlns:a16="http://schemas.microsoft.com/office/drawing/2014/main" id="{888E5188-6517-4EB7-B217-638C6DEC8E14}"/>
              </a:ext>
            </a:extLst>
          </p:cNvPr>
          <p:cNvSpPr/>
          <p:nvPr/>
        </p:nvSpPr>
        <p:spPr>
          <a:xfrm>
            <a:off x="6178061" y="1953732"/>
            <a:ext cx="304930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algn="just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85000"/>
                  </a:schemeClr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Frente de obras simultâneas como o fim da Serra das araras, BR-101 e Dutra Rural. Dada a complexidade das obras, é </a:t>
            </a:r>
            <a:r>
              <a:rPr lang="pt-PT" sz="1200" i="1" u="sng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Ponto de Atenção</a:t>
            </a:r>
          </a:p>
        </p:txBody>
      </p:sp>
      <p:sp>
        <p:nvSpPr>
          <p:cNvPr id="27" name="Retângulo: Cantos Arredondados 3">
            <a:extLst>
              <a:ext uri="{FF2B5EF4-FFF2-40B4-BE49-F238E27FC236}">
                <a16:creationId xmlns:a16="http://schemas.microsoft.com/office/drawing/2014/main" id="{6A1ACDDF-D3BD-4C3A-AC6E-7DF96AD6B3DA}"/>
              </a:ext>
            </a:extLst>
          </p:cNvPr>
          <p:cNvSpPr/>
          <p:nvPr/>
        </p:nvSpPr>
        <p:spPr>
          <a:xfrm>
            <a:off x="10131237" y="1635760"/>
            <a:ext cx="638362" cy="4457536"/>
          </a:xfrm>
          <a:prstGeom prst="roundRect">
            <a:avLst/>
          </a:prstGeom>
          <a:noFill/>
          <a:ln w="19050">
            <a:solidFill>
              <a:schemeClr val="bg1">
                <a:lumMod val="95000"/>
              </a:schemeClr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8" name="Straight Connector 2">
            <a:extLst>
              <a:ext uri="{FF2B5EF4-FFF2-40B4-BE49-F238E27FC236}">
                <a16:creationId xmlns:a16="http://schemas.microsoft.com/office/drawing/2014/main" id="{B6F5DCB1-2A3C-4B63-B78A-85689B9F80EC}"/>
              </a:ext>
            </a:extLst>
          </p:cNvPr>
          <p:cNvCxnSpPr>
            <a:cxnSpLocks/>
          </p:cNvCxnSpPr>
          <p:nvPr/>
        </p:nvCxnSpPr>
        <p:spPr>
          <a:xfrm flipH="1" flipV="1">
            <a:off x="9268938" y="2305399"/>
            <a:ext cx="862299" cy="127661"/>
          </a:xfrm>
          <a:prstGeom prst="line">
            <a:avLst/>
          </a:prstGeom>
          <a:ln w="0" cmpd="sng">
            <a:solidFill>
              <a:schemeClr val="bg1"/>
            </a:solidFill>
            <a:headEnd type="stealt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28889057"/>
      </p:ext>
    </p:extLst>
  </p:cSld>
  <p:clrMapOvr>
    <a:masterClrMapping/>
  </p:clrMapOvr>
  <p:transition/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CEC98A-743C-483D-B04D-F823D617D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319374" y="6138333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6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CEC98A-743C-483D-B04D-F823D617D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319374" y="6138333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Retângulo: Cantos Arredondados 1">
            <a:extLst>
              <a:ext uri="{FF2B5EF4-FFF2-40B4-BE49-F238E27FC236}">
                <a16:creationId xmlns:a16="http://schemas.microsoft.com/office/drawing/2014/main" id="{615722AE-4413-42FB-9A0F-4742402F91C5}"/>
              </a:ext>
            </a:extLst>
          </p:cNvPr>
          <p:cNvSpPr/>
          <p:nvPr/>
        </p:nvSpPr>
        <p:spPr>
          <a:xfrm>
            <a:off x="0" y="0"/>
            <a:ext cx="12192000" cy="1300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800" dirty="0">
                <a:solidFill>
                  <a:srgbClr val="06346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PLANO DE INVESTIMENTOS – CENÁRIO I - PÓS AP</a:t>
            </a:r>
          </a:p>
        </p:txBody>
      </p:sp>
      <p:sp>
        <p:nvSpPr>
          <p:cNvPr id="15" name="Retângulo 7">
            <a:extLst>
              <a:ext uri="{FF2B5EF4-FFF2-40B4-BE49-F238E27FC236}">
                <a16:creationId xmlns:a16="http://schemas.microsoft.com/office/drawing/2014/main" id="{B93139A0-C77D-409F-95A7-9B74CD5D8578}"/>
              </a:ext>
            </a:extLst>
          </p:cNvPr>
          <p:cNvSpPr/>
          <p:nvPr/>
        </p:nvSpPr>
        <p:spPr>
          <a:xfrm>
            <a:off x="179477" y="1481107"/>
            <a:ext cx="3318537" cy="41549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pt-BR" sz="2100" dirty="0">
                <a:solidFill>
                  <a:schemeClr val="bg1">
                    <a:lumMod val="8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Ampliação de Capacidade</a:t>
            </a:r>
          </a:p>
        </p:txBody>
      </p:sp>
      <p:graphicFrame>
        <p:nvGraphicFramePr>
          <p:cNvPr id="18" name="Gráfico 13">
            <a:extLst>
              <a:ext uri="{FF2B5EF4-FFF2-40B4-BE49-F238E27FC236}">
                <a16:creationId xmlns:a16="http://schemas.microsoft.com/office/drawing/2014/main" id="{A56DA952-C9C5-498E-B9A9-80CF1D0C07F7}"/>
              </a:ext>
            </a:extLst>
          </p:cNvPr>
          <p:cNvGraphicFramePr>
            <a:graphicFrameLocks/>
          </p:cNvGraphicFramePr>
          <p:nvPr/>
        </p:nvGraphicFramePr>
        <p:xfrm>
          <a:off x="616933" y="1040281"/>
          <a:ext cx="5327849" cy="482441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9" name="Gráfico 18">
            <a:extLst>
              <a:ext uri="{FF2B5EF4-FFF2-40B4-BE49-F238E27FC236}">
                <a16:creationId xmlns:a16="http://schemas.microsoft.com/office/drawing/2014/main" id="{7DAD436E-CA73-4843-BB86-819040E58B46}"/>
              </a:ext>
            </a:extLst>
          </p:cNvPr>
          <p:cNvGraphicFramePr>
            <a:graphicFrameLocks/>
          </p:cNvGraphicFramePr>
          <p:nvPr/>
        </p:nvGraphicFramePr>
        <p:xfrm>
          <a:off x="179477" y="1976441"/>
          <a:ext cx="11557367" cy="18313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sp>
        <p:nvSpPr>
          <p:cNvPr id="24" name="Retângulo 11">
            <a:extLst>
              <a:ext uri="{FF2B5EF4-FFF2-40B4-BE49-F238E27FC236}">
                <a16:creationId xmlns:a16="http://schemas.microsoft.com/office/drawing/2014/main" id="{F52F905C-4B3B-4840-84B1-B6D139F2D555}"/>
              </a:ext>
            </a:extLst>
          </p:cNvPr>
          <p:cNvSpPr/>
          <p:nvPr/>
        </p:nvSpPr>
        <p:spPr>
          <a:xfrm>
            <a:off x="8545614" y="1481107"/>
            <a:ext cx="3236457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pt-PT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Mercado aponta </a:t>
            </a:r>
            <a:r>
              <a:rPr lang="pt-PT" sz="1200" i="1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 técnico  de R$ </a:t>
            </a:r>
            <a:r>
              <a:rPr kumimoji="0" lang="pt-PT" sz="1200" b="0" i="1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1,5 bi por ano.</a:t>
            </a:r>
          </a:p>
        </p:txBody>
      </p:sp>
      <p:sp>
        <p:nvSpPr>
          <p:cNvPr id="25" name="Retângulo: Cantos Arredondados 3">
            <a:extLst>
              <a:ext uri="{FF2B5EF4-FFF2-40B4-BE49-F238E27FC236}">
                <a16:creationId xmlns:a16="http://schemas.microsoft.com/office/drawing/2014/main" id="{3B2E7E0C-6A28-4732-964E-237D6B359E5D}"/>
              </a:ext>
            </a:extLst>
          </p:cNvPr>
          <p:cNvSpPr/>
          <p:nvPr/>
        </p:nvSpPr>
        <p:spPr>
          <a:xfrm>
            <a:off x="5466862" y="1688856"/>
            <a:ext cx="2011680" cy="1914750"/>
          </a:xfrm>
          <a:prstGeom prst="roundRect">
            <a:avLst/>
          </a:prstGeom>
          <a:noFill/>
          <a:ln w="19050">
            <a:solidFill>
              <a:schemeClr val="bg1"/>
            </a:solidFill>
            <a:prstDash val="lg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pt-BR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/>
              <a:ea typeface="+mn-ea"/>
              <a:cs typeface="+mn-cs"/>
            </a:endParaRPr>
          </a:p>
        </p:txBody>
      </p:sp>
      <p:cxnSp>
        <p:nvCxnSpPr>
          <p:cNvPr id="27" name="Straight Connector 14">
            <a:extLst>
              <a:ext uri="{FF2B5EF4-FFF2-40B4-BE49-F238E27FC236}">
                <a16:creationId xmlns:a16="http://schemas.microsoft.com/office/drawing/2014/main" id="{880F46A0-E759-402A-9F20-E59D13152F9D}"/>
              </a:ext>
            </a:extLst>
          </p:cNvPr>
          <p:cNvCxnSpPr>
            <a:cxnSpLocks/>
          </p:cNvCxnSpPr>
          <p:nvPr/>
        </p:nvCxnSpPr>
        <p:spPr>
          <a:xfrm flipH="1">
            <a:off x="7539774" y="1759366"/>
            <a:ext cx="1005840" cy="142486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" name="TextBox 9">
            <a:extLst>
              <a:ext uri="{FF2B5EF4-FFF2-40B4-BE49-F238E27FC236}">
                <a16:creationId xmlns:a16="http://schemas.microsoft.com/office/drawing/2014/main" id="{5B819B2B-D69D-4CBE-8209-96CD3E5F9478}"/>
              </a:ext>
            </a:extLst>
          </p:cNvPr>
          <p:cNvSpPr txBox="1"/>
          <p:nvPr/>
        </p:nvSpPr>
        <p:spPr>
          <a:xfrm>
            <a:off x="38800" y="3738532"/>
            <a:ext cx="405197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Fluxo de caixa</a:t>
            </a:r>
            <a:endParaRPr kumimoji="0" 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j-lt"/>
              <a:ea typeface="+mn-ea"/>
              <a:cs typeface="+mn-cs"/>
            </a:endParaRPr>
          </a:p>
        </p:txBody>
      </p:sp>
      <p:graphicFrame>
        <p:nvGraphicFramePr>
          <p:cNvPr id="33" name="Chart 32">
            <a:extLst>
              <a:ext uri="{FF2B5EF4-FFF2-40B4-BE49-F238E27FC236}">
                <a16:creationId xmlns:a16="http://schemas.microsoft.com/office/drawing/2014/main" id="{00000000-0008-0000-0900-000019000000}"/>
              </a:ext>
            </a:extLst>
          </p:cNvPr>
          <p:cNvGraphicFramePr>
            <a:graphicFrameLocks/>
          </p:cNvGraphicFramePr>
          <p:nvPr/>
        </p:nvGraphicFramePr>
        <p:xfrm>
          <a:off x="84028" y="4138642"/>
          <a:ext cx="11557366" cy="2408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  <p:extLst>
      <p:ext uri="{BB962C8B-B14F-4D97-AF65-F5344CB8AC3E}">
        <p14:creationId xmlns:p14="http://schemas.microsoft.com/office/powerpoint/2010/main" val="1342245126"/>
      </p:ext>
    </p:extLst>
  </p:cSld>
  <p:clrMapOvr>
    <a:masterClrMapping/>
  </p:clrMapOvr>
  <p:transition/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CEC98A-743C-483D-B04D-F823D617D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319374" y="6138333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6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CEC98A-743C-483D-B04D-F823D617D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08" y="0"/>
            <a:ext cx="12192000" cy="6858000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319374" y="6138333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Retângulo: Cantos Arredondados 1">
            <a:extLst>
              <a:ext uri="{FF2B5EF4-FFF2-40B4-BE49-F238E27FC236}">
                <a16:creationId xmlns:a16="http://schemas.microsoft.com/office/drawing/2014/main" id="{615722AE-4413-42FB-9A0F-4742402F91C5}"/>
              </a:ext>
            </a:extLst>
          </p:cNvPr>
          <p:cNvSpPr/>
          <p:nvPr/>
        </p:nvSpPr>
        <p:spPr>
          <a:xfrm>
            <a:off x="0" y="0"/>
            <a:ext cx="12192000" cy="1300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800" dirty="0">
                <a:solidFill>
                  <a:srgbClr val="06346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PLANO DE INVESTIMENTOS - INTRODUÇÃO</a:t>
            </a:r>
            <a:endParaRPr lang="pt-PT" sz="2800" b="1" dirty="0">
              <a:solidFill>
                <a:schemeClr val="tx1"/>
              </a:solidFill>
              <a:latin typeface="Agency FB"/>
            </a:endParaRPr>
          </a:p>
        </p:txBody>
      </p:sp>
      <p:sp>
        <p:nvSpPr>
          <p:cNvPr id="20" name="Retângulo 10">
            <a:extLst>
              <a:ext uri="{FF2B5EF4-FFF2-40B4-BE49-F238E27FC236}">
                <a16:creationId xmlns:a16="http://schemas.microsoft.com/office/drawing/2014/main" id="{D9CB6DD1-A388-42D8-8384-F3DF2B811FBA}"/>
              </a:ext>
            </a:extLst>
          </p:cNvPr>
          <p:cNvSpPr/>
          <p:nvPr/>
        </p:nvSpPr>
        <p:spPr>
          <a:xfrm>
            <a:off x="6154641" y="799510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sz="28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19" name="Agrupar 4">
            <a:extLst>
              <a:ext uri="{FF2B5EF4-FFF2-40B4-BE49-F238E27FC236}">
                <a16:creationId xmlns:a16="http://schemas.microsoft.com/office/drawing/2014/main" id="{06107732-4154-498A-946C-E7E1DAF3FDE6}"/>
              </a:ext>
            </a:extLst>
          </p:cNvPr>
          <p:cNvGrpSpPr/>
          <p:nvPr/>
        </p:nvGrpSpPr>
        <p:grpSpPr>
          <a:xfrm>
            <a:off x="6628390" y="1322759"/>
            <a:ext cx="2760228" cy="958850"/>
            <a:chOff x="7563645" y="2861310"/>
            <a:chExt cx="2760228" cy="958850"/>
          </a:xfrm>
        </p:grpSpPr>
        <p:sp>
          <p:nvSpPr>
            <p:cNvPr id="24" name="AutoShape 7">
              <a:extLst>
                <a:ext uri="{FF2B5EF4-FFF2-40B4-BE49-F238E27FC236}">
                  <a16:creationId xmlns:a16="http://schemas.microsoft.com/office/drawing/2014/main" id="{705968E2-4B07-4933-A0F1-954B4D970F6C}"/>
                </a:ext>
              </a:extLst>
            </p:cNvPr>
            <p:cNvSpPr>
              <a:spLocks noChangeArrowheads="1"/>
            </p:cNvSpPr>
            <p:nvPr/>
          </p:nvSpPr>
          <p:spPr bwMode="blackWhite">
            <a:xfrm>
              <a:off x="7563645" y="2861310"/>
              <a:ext cx="2760228" cy="958850"/>
            </a:xfrm>
            <a:prstGeom prst="homePlate">
              <a:avLst>
                <a:gd name="adj" fmla="val 19463"/>
              </a:avLst>
            </a:prstGeom>
            <a:solidFill>
              <a:srgbClr val="00B0F0"/>
            </a:solidFill>
            <a:ln w="12700">
              <a:noFill/>
              <a:miter lim="800000"/>
              <a:headEnd/>
              <a:tailEnd/>
            </a:ln>
          </p:spPr>
          <p:txBody>
            <a:bodyPr lIns="49981" tIns="0" rIns="49981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pt-BR" altLang="pt-BR" b="1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25" name="Rectangle 8">
              <a:extLst>
                <a:ext uri="{FF2B5EF4-FFF2-40B4-BE49-F238E27FC236}">
                  <a16:creationId xmlns:a16="http://schemas.microsoft.com/office/drawing/2014/main" id="{B06A65D0-0CAD-45B1-906C-11B3CC85FD14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7735095" y="3233013"/>
              <a:ext cx="231156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 defTabSz="8604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 defTabSz="8604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pt-BR" altLang="pt-BR" sz="1400" b="1" dirty="0">
                  <a:solidFill>
                    <a:schemeClr val="bg1">
                      <a:lumMod val="85000"/>
                    </a:schemeClr>
                  </a:solidFill>
                </a:rPr>
                <a:t>Priorização por frente</a:t>
              </a:r>
            </a:p>
          </p:txBody>
        </p:sp>
      </p:grpSp>
      <p:grpSp>
        <p:nvGrpSpPr>
          <p:cNvPr id="27" name="Agrupar 3">
            <a:extLst>
              <a:ext uri="{FF2B5EF4-FFF2-40B4-BE49-F238E27FC236}">
                <a16:creationId xmlns:a16="http://schemas.microsoft.com/office/drawing/2014/main" id="{36E6EFB0-6484-4BCA-B4F7-9AD0F45DFDA1}"/>
              </a:ext>
            </a:extLst>
          </p:cNvPr>
          <p:cNvGrpSpPr/>
          <p:nvPr/>
        </p:nvGrpSpPr>
        <p:grpSpPr>
          <a:xfrm>
            <a:off x="4056442" y="1322759"/>
            <a:ext cx="2760228" cy="958850"/>
            <a:chOff x="4947853" y="2861310"/>
            <a:chExt cx="2760228" cy="958850"/>
          </a:xfrm>
        </p:grpSpPr>
        <p:sp>
          <p:nvSpPr>
            <p:cNvPr id="28" name="AutoShape 10">
              <a:extLst>
                <a:ext uri="{FF2B5EF4-FFF2-40B4-BE49-F238E27FC236}">
                  <a16:creationId xmlns:a16="http://schemas.microsoft.com/office/drawing/2014/main" id="{48E52685-92F6-4D96-BD86-EDF3BBC3AA9C}"/>
                </a:ext>
              </a:extLst>
            </p:cNvPr>
            <p:cNvSpPr>
              <a:spLocks noChangeArrowheads="1"/>
            </p:cNvSpPr>
            <p:nvPr/>
          </p:nvSpPr>
          <p:spPr bwMode="blackWhite">
            <a:xfrm>
              <a:off x="4947853" y="2861310"/>
              <a:ext cx="2760228" cy="958850"/>
            </a:xfrm>
            <a:prstGeom prst="homePlate">
              <a:avLst>
                <a:gd name="adj" fmla="val 19463"/>
              </a:avLst>
            </a:prstGeom>
            <a:solidFill>
              <a:srgbClr val="0070C0"/>
            </a:solidFill>
            <a:ln w="12700">
              <a:noFill/>
              <a:miter lim="800000"/>
              <a:headEnd/>
              <a:tailEnd/>
            </a:ln>
          </p:spPr>
          <p:txBody>
            <a:bodyPr lIns="49981" tIns="0" rIns="49981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pt-BR" altLang="pt-BR" b="1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33" name="Rectangle 11">
              <a:extLst>
                <a:ext uri="{FF2B5EF4-FFF2-40B4-BE49-F238E27FC236}">
                  <a16:creationId xmlns:a16="http://schemas.microsoft.com/office/drawing/2014/main" id="{EB96DCF5-9C7D-4D57-83A7-809A245791A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20891" y="3233013"/>
              <a:ext cx="2311561" cy="21544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 defTabSz="8604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 defTabSz="8604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pt-BR" altLang="pt-BR" sz="1400" b="1" dirty="0">
                  <a:solidFill>
                    <a:schemeClr val="bg1">
                      <a:lumMod val="85000"/>
                    </a:schemeClr>
                  </a:solidFill>
                </a:rPr>
                <a:t>Frentes de obras</a:t>
              </a:r>
            </a:p>
          </p:txBody>
        </p:sp>
      </p:grpSp>
      <p:grpSp>
        <p:nvGrpSpPr>
          <p:cNvPr id="34" name="Agrupar 2">
            <a:extLst>
              <a:ext uri="{FF2B5EF4-FFF2-40B4-BE49-F238E27FC236}">
                <a16:creationId xmlns:a16="http://schemas.microsoft.com/office/drawing/2014/main" id="{2670FB50-55D2-41C1-9AF6-275D6E6C18BB}"/>
              </a:ext>
            </a:extLst>
          </p:cNvPr>
          <p:cNvGrpSpPr/>
          <p:nvPr/>
        </p:nvGrpSpPr>
        <p:grpSpPr>
          <a:xfrm>
            <a:off x="1482427" y="1322759"/>
            <a:ext cx="2762295" cy="958850"/>
            <a:chOff x="2378354" y="2861310"/>
            <a:chExt cx="2762295" cy="958850"/>
          </a:xfrm>
        </p:grpSpPr>
        <p:sp>
          <p:nvSpPr>
            <p:cNvPr id="35" name="AutoShape 13">
              <a:extLst>
                <a:ext uri="{FF2B5EF4-FFF2-40B4-BE49-F238E27FC236}">
                  <a16:creationId xmlns:a16="http://schemas.microsoft.com/office/drawing/2014/main" id="{BFAD3C7C-FBD3-43DC-8A45-FA03E4B54A32}"/>
                </a:ext>
              </a:extLst>
            </p:cNvPr>
            <p:cNvSpPr>
              <a:spLocks noChangeArrowheads="1"/>
            </p:cNvSpPr>
            <p:nvPr/>
          </p:nvSpPr>
          <p:spPr bwMode="blackWhite">
            <a:xfrm>
              <a:off x="2378354" y="2861310"/>
              <a:ext cx="2762295" cy="958850"/>
            </a:xfrm>
            <a:prstGeom prst="homePlate">
              <a:avLst>
                <a:gd name="adj" fmla="val 19477"/>
              </a:avLst>
            </a:prstGeom>
            <a:solidFill>
              <a:srgbClr val="06346A"/>
            </a:solidFill>
            <a:ln w="12700">
              <a:noFill/>
              <a:miter lim="800000"/>
              <a:headEnd/>
              <a:tailEnd/>
            </a:ln>
          </p:spPr>
          <p:txBody>
            <a:bodyPr lIns="49981" tIns="0" rIns="49981" bIns="0" anchor="ctr"/>
            <a:lstStyle>
              <a:lvl1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endParaRPr lang="pt-BR" altLang="pt-BR" b="1">
                <a:solidFill>
                  <a:schemeClr val="bg1">
                    <a:lumMod val="85000"/>
                  </a:schemeClr>
                </a:solidFill>
              </a:endParaRPr>
            </a:p>
          </p:txBody>
        </p:sp>
        <p:sp>
          <p:nvSpPr>
            <p:cNvPr id="36" name="Rectangle 14">
              <a:extLst>
                <a:ext uri="{FF2B5EF4-FFF2-40B4-BE49-F238E27FC236}">
                  <a16:creationId xmlns:a16="http://schemas.microsoft.com/office/drawing/2014/main" id="{1CC3B88A-705F-496D-BB7F-24E6481E6CD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9805" y="3125292"/>
              <a:ext cx="2315696" cy="430887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 anchor="ctr" anchorCtr="1">
              <a:spAutoFit/>
            </a:bodyPr>
            <a:lstStyle>
              <a:lvl1pPr defTabSz="8604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1pPr>
              <a:lvl2pPr marL="37931725" indent="-37474525" defTabSz="860425"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2pPr>
              <a:lvl3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3pPr>
              <a:lvl4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4pPr>
              <a:lvl5pPr eaLnBrk="0" hangingPunct="0"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5pPr>
              <a:lvl6pPr marL="4572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6pPr>
              <a:lvl7pPr marL="9144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7pPr>
              <a:lvl8pPr marL="1371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8pPr>
              <a:lvl9pPr marL="18288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Arial" panose="020B0604020202020204" pitchFamily="34" charset="0"/>
                  <a:ea typeface="MS PGothic" panose="020B0600070205080204" pitchFamily="34" charset="-128"/>
                </a:defRPr>
              </a:lvl9pPr>
            </a:lstStyle>
            <a:p>
              <a:pPr eaLnBrk="1" hangingPunct="1"/>
              <a:r>
                <a:rPr lang="en-US" altLang="pt-BR" sz="1400" b="1" dirty="0">
                  <a:solidFill>
                    <a:schemeClr val="bg1">
                      <a:lumMod val="85000"/>
                    </a:schemeClr>
                  </a:solidFill>
                </a:rPr>
                <a:t>C</a:t>
              </a:r>
              <a:r>
                <a:rPr lang="pt-BR" altLang="pt-BR" sz="1400" b="1" dirty="0" err="1">
                  <a:solidFill>
                    <a:schemeClr val="bg1">
                      <a:lumMod val="85000"/>
                    </a:schemeClr>
                  </a:solidFill>
                </a:rPr>
                <a:t>iclo</a:t>
              </a:r>
              <a:r>
                <a:rPr lang="pt-BR" altLang="pt-BR" sz="1400" b="1" dirty="0">
                  <a:solidFill>
                    <a:schemeClr val="bg1">
                      <a:lumMod val="85000"/>
                    </a:schemeClr>
                  </a:solidFill>
                </a:rPr>
                <a:t> de investimento único</a:t>
              </a:r>
            </a:p>
          </p:txBody>
        </p:sp>
      </p:grpSp>
      <p:sp>
        <p:nvSpPr>
          <p:cNvPr id="37" name="Rectangle 15">
            <a:extLst>
              <a:ext uri="{FF2B5EF4-FFF2-40B4-BE49-F238E27FC236}">
                <a16:creationId xmlns:a16="http://schemas.microsoft.com/office/drawing/2014/main" id="{31CDC104-A4C0-4AC5-BA36-C3529C92817B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524718" y="2303888"/>
            <a:ext cx="2574015" cy="20774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174625" indent="-173038"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327025" indent="-150813"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447675" indent="-114300"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76213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t-BR" altLang="pt-BR" sz="1350" b="1" dirty="0">
                <a:solidFill>
                  <a:schemeClr val="bg1">
                    <a:lumMod val="85000"/>
                  </a:schemeClr>
                </a:solidFill>
              </a:rPr>
              <a:t>Foco no usuário - conforto e fluidez</a:t>
            </a:r>
          </a:p>
          <a:p>
            <a:pPr marL="176213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t-BR" altLang="pt-BR" sz="1350" b="1" dirty="0">
                <a:solidFill>
                  <a:schemeClr val="bg1">
                    <a:lumMod val="85000"/>
                  </a:schemeClr>
                </a:solidFill>
              </a:rPr>
              <a:t>Redução de incerteza na execução dos Investimentos</a:t>
            </a:r>
          </a:p>
          <a:p>
            <a:pPr marL="176213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t-BR" altLang="pt-BR" sz="1350" b="1" dirty="0">
                <a:solidFill>
                  <a:schemeClr val="bg1">
                    <a:lumMod val="85000"/>
                  </a:schemeClr>
                </a:solidFill>
              </a:rPr>
              <a:t>Melhor financiabilidade do projeto </a:t>
            </a:r>
          </a:p>
          <a:p>
            <a:pPr marL="176213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t-BR" altLang="pt-BR" sz="1350" b="1" dirty="0">
                <a:solidFill>
                  <a:schemeClr val="bg1">
                    <a:lumMod val="85000"/>
                  </a:schemeClr>
                </a:solidFill>
              </a:rPr>
              <a:t>Ganhos de eficiência operacional e de investimento (3ª e 4ª faixas simultâneas)</a:t>
            </a:r>
          </a:p>
        </p:txBody>
      </p:sp>
      <p:sp>
        <p:nvSpPr>
          <p:cNvPr id="38" name="Rectangle 24">
            <a:extLst>
              <a:ext uri="{FF2B5EF4-FFF2-40B4-BE49-F238E27FC236}">
                <a16:creationId xmlns:a16="http://schemas.microsoft.com/office/drawing/2014/main" id="{8D276EA2-7A2A-4781-AD3E-40E2D7665AB4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4094788" y="2309917"/>
            <a:ext cx="2446253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174625" indent="-173038"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327025" indent="-150813"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447675" indent="-114300"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76213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chemeClr val="bg1">
                    <a:lumMod val="85000"/>
                  </a:schemeClr>
                </a:solidFill>
              </a:rPr>
              <a:t>Equilíbrio entre os trechos da BR 116 e 101.</a:t>
            </a:r>
          </a:p>
          <a:p>
            <a:pPr marL="176213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chemeClr val="bg1">
                    <a:lumMod val="85000"/>
                  </a:schemeClr>
                </a:solidFill>
              </a:rPr>
              <a:t>Equilíbrio entre Estados do RJ e SP.</a:t>
            </a:r>
          </a:p>
          <a:p>
            <a:pPr marL="176213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chemeClr val="bg1">
                    <a:lumMod val="85000"/>
                  </a:schemeClr>
                </a:solidFill>
              </a:rPr>
              <a:t>Exequibilidade dos investimentos</a:t>
            </a:r>
          </a:p>
          <a:p>
            <a:pPr marL="176213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chemeClr val="bg1">
                    <a:lumMod val="85000"/>
                  </a:schemeClr>
                </a:solidFill>
              </a:rPr>
              <a:t>Obras prioritárias no lote:</a:t>
            </a:r>
          </a:p>
          <a:p>
            <a:pPr marL="350838" lvl="1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chemeClr val="bg1">
                    <a:lumMod val="85000"/>
                  </a:schemeClr>
                </a:solidFill>
              </a:rPr>
              <a:t>Serra das Araras</a:t>
            </a:r>
          </a:p>
          <a:p>
            <a:pPr marL="350838" lvl="1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chemeClr val="bg1">
                    <a:lumMod val="85000"/>
                  </a:schemeClr>
                </a:solidFill>
              </a:rPr>
              <a:t>RMSP</a:t>
            </a:r>
          </a:p>
        </p:txBody>
      </p:sp>
      <p:sp>
        <p:nvSpPr>
          <p:cNvPr id="39" name="Rectangle 25">
            <a:extLst>
              <a:ext uri="{FF2B5EF4-FFF2-40B4-BE49-F238E27FC236}">
                <a16:creationId xmlns:a16="http://schemas.microsoft.com/office/drawing/2014/main" id="{CD53E287-F795-4107-9355-BE9907C87836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6583921" y="2281609"/>
            <a:ext cx="2760229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174625" indent="-173038"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327025" indent="-150813"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447675" indent="-114300"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eaLnBrk="0" hangingPunct="0"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tabLst>
                <a:tab pos="555625" algn="l"/>
              </a:tabLs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pPr marL="176213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r>
              <a:rPr lang="pt-BR" altLang="pt-BR" sz="1400" b="1" dirty="0">
                <a:solidFill>
                  <a:schemeClr val="bg1">
                    <a:lumMod val="85000"/>
                  </a:schemeClr>
                </a:solidFill>
              </a:rPr>
              <a:t>Criação de metodologia para priorizar trechos mais críticos por frente de obra</a:t>
            </a:r>
          </a:p>
          <a:p>
            <a:pPr marL="176213" indent="-176213" eaLnBrk="1" hangingPunct="1">
              <a:buClr>
                <a:srgbClr val="FFC000"/>
              </a:buClr>
              <a:buFont typeface="Arial" panose="020B0604020202020204" pitchFamily="34" charset="0"/>
              <a:buChar char="•"/>
            </a:pPr>
            <a:endParaRPr lang="pt-BR" altLang="pt-BR" sz="1400" b="1" dirty="0">
              <a:solidFill>
                <a:schemeClr val="bg1">
                  <a:lumMod val="8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57836747"/>
      </p:ext>
    </p:extLst>
  </p:cSld>
  <p:clrMapOvr>
    <a:masterClrMapping/>
  </p:clrMapOvr>
  <p:transition/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CEC98A-743C-483D-B04D-F823D617D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319374" y="6138333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pic>
        <p:nvPicPr>
          <p:cNvPr id="6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CEC98A-743C-483D-B04D-F823D617D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641" y="0"/>
            <a:ext cx="12192000" cy="6858000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6319374" y="6138333"/>
            <a:ext cx="9047934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Retângulo: Cantos Arredondados 1">
            <a:extLst>
              <a:ext uri="{FF2B5EF4-FFF2-40B4-BE49-F238E27FC236}">
                <a16:creationId xmlns:a16="http://schemas.microsoft.com/office/drawing/2014/main" id="{615722AE-4413-42FB-9A0F-4742402F91C5}"/>
              </a:ext>
            </a:extLst>
          </p:cNvPr>
          <p:cNvSpPr/>
          <p:nvPr/>
        </p:nvSpPr>
        <p:spPr>
          <a:xfrm>
            <a:off x="0" y="0"/>
            <a:ext cx="12192000" cy="1300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800" dirty="0">
                <a:solidFill>
                  <a:srgbClr val="06346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PLANO DE INVESTIMENTOS - PARÂMETROS</a:t>
            </a:r>
            <a:endParaRPr lang="pt-PT" sz="2800" b="1" dirty="0">
              <a:solidFill>
                <a:schemeClr val="tx1"/>
              </a:solidFill>
              <a:latin typeface="Agency FB"/>
            </a:endParaRPr>
          </a:p>
        </p:txBody>
      </p:sp>
      <p:sp>
        <p:nvSpPr>
          <p:cNvPr id="20" name="Retângulo 10">
            <a:extLst>
              <a:ext uri="{FF2B5EF4-FFF2-40B4-BE49-F238E27FC236}">
                <a16:creationId xmlns:a16="http://schemas.microsoft.com/office/drawing/2014/main" id="{D9CB6DD1-A388-42D8-8384-F3DF2B811FBA}"/>
              </a:ext>
            </a:extLst>
          </p:cNvPr>
          <p:cNvSpPr/>
          <p:nvPr/>
        </p:nvSpPr>
        <p:spPr>
          <a:xfrm>
            <a:off x="6154641" y="799510"/>
            <a:ext cx="184731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sz="28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6" name="Retângulo de cantos arredondados 9">
            <a:extLst>
              <a:ext uri="{FF2B5EF4-FFF2-40B4-BE49-F238E27FC236}">
                <a16:creationId xmlns:a16="http://schemas.microsoft.com/office/drawing/2014/main" id="{15CDFE59-EA4B-45E8-AEAA-BD7F59C14E73}"/>
              </a:ext>
            </a:extLst>
          </p:cNvPr>
          <p:cNvSpPr/>
          <p:nvPr/>
        </p:nvSpPr>
        <p:spPr>
          <a:xfrm>
            <a:off x="4237082" y="2048471"/>
            <a:ext cx="2520315" cy="646022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Indicador de</a:t>
            </a:r>
          </a:p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Prioridades</a:t>
            </a:r>
          </a:p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Frente da Concessão</a:t>
            </a:r>
          </a:p>
        </p:txBody>
      </p:sp>
      <p:sp>
        <p:nvSpPr>
          <p:cNvPr id="57" name="Retângulo de cantos arredondados 56">
            <a:extLst>
              <a:ext uri="{FF2B5EF4-FFF2-40B4-BE49-F238E27FC236}">
                <a16:creationId xmlns:a16="http://schemas.microsoft.com/office/drawing/2014/main" id="{324C901C-DC4F-4E11-8534-E350CFAEAF17}"/>
              </a:ext>
            </a:extLst>
          </p:cNvPr>
          <p:cNvSpPr/>
          <p:nvPr/>
        </p:nvSpPr>
        <p:spPr>
          <a:xfrm>
            <a:off x="4237082" y="2838505"/>
            <a:ext cx="2520314" cy="646022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Continuidade</a:t>
            </a:r>
          </a:p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espacial</a:t>
            </a:r>
          </a:p>
        </p:txBody>
      </p:sp>
      <p:sp>
        <p:nvSpPr>
          <p:cNvPr id="58" name="Retângulo de cantos arredondados 21">
            <a:extLst>
              <a:ext uri="{FF2B5EF4-FFF2-40B4-BE49-F238E27FC236}">
                <a16:creationId xmlns:a16="http://schemas.microsoft.com/office/drawing/2014/main" id="{AF1DF333-6376-4F2C-A89A-D5702FD6745B}"/>
              </a:ext>
            </a:extLst>
          </p:cNvPr>
          <p:cNvSpPr/>
          <p:nvPr/>
        </p:nvSpPr>
        <p:spPr>
          <a:xfrm>
            <a:off x="4237081" y="1258437"/>
            <a:ext cx="2520315" cy="646022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Definição de Frentes da Concessão</a:t>
            </a:r>
          </a:p>
        </p:txBody>
      </p:sp>
      <p:sp>
        <p:nvSpPr>
          <p:cNvPr id="59" name="Retângulo de cantos arredondados 22">
            <a:extLst>
              <a:ext uri="{FF2B5EF4-FFF2-40B4-BE49-F238E27FC236}">
                <a16:creationId xmlns:a16="http://schemas.microsoft.com/office/drawing/2014/main" id="{C2160946-04D2-434B-956E-B4D04C990F93}"/>
              </a:ext>
            </a:extLst>
          </p:cNvPr>
          <p:cNvSpPr/>
          <p:nvPr/>
        </p:nvSpPr>
        <p:spPr>
          <a:xfrm>
            <a:off x="4237081" y="3628539"/>
            <a:ext cx="2520314" cy="646022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Capacidade Construtiva </a:t>
            </a:r>
          </a:p>
        </p:txBody>
      </p:sp>
      <p:cxnSp>
        <p:nvCxnSpPr>
          <p:cNvPr id="60" name="Conector reto 59">
            <a:extLst>
              <a:ext uri="{FF2B5EF4-FFF2-40B4-BE49-F238E27FC236}">
                <a16:creationId xmlns:a16="http://schemas.microsoft.com/office/drawing/2014/main" id="{6A7FB77D-0F53-48DB-B625-8E44C5666130}"/>
              </a:ext>
            </a:extLst>
          </p:cNvPr>
          <p:cNvCxnSpPr>
            <a:cxnSpLocks/>
          </p:cNvCxnSpPr>
          <p:nvPr/>
        </p:nvCxnSpPr>
        <p:spPr>
          <a:xfrm>
            <a:off x="3875151" y="1962458"/>
            <a:ext cx="776598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Conector reto 60">
            <a:extLst>
              <a:ext uri="{FF2B5EF4-FFF2-40B4-BE49-F238E27FC236}">
                <a16:creationId xmlns:a16="http://schemas.microsoft.com/office/drawing/2014/main" id="{E8415D6C-68A2-4443-BCC9-F12953756DE2}"/>
              </a:ext>
            </a:extLst>
          </p:cNvPr>
          <p:cNvCxnSpPr>
            <a:cxnSpLocks/>
          </p:cNvCxnSpPr>
          <p:nvPr/>
        </p:nvCxnSpPr>
        <p:spPr>
          <a:xfrm>
            <a:off x="3875151" y="3536100"/>
            <a:ext cx="776598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Conector reto 61">
            <a:extLst>
              <a:ext uri="{FF2B5EF4-FFF2-40B4-BE49-F238E27FC236}">
                <a16:creationId xmlns:a16="http://schemas.microsoft.com/office/drawing/2014/main" id="{6CBAB5BB-851E-45D0-8CAC-E46A34E720A5}"/>
              </a:ext>
            </a:extLst>
          </p:cNvPr>
          <p:cNvCxnSpPr>
            <a:cxnSpLocks/>
          </p:cNvCxnSpPr>
          <p:nvPr/>
        </p:nvCxnSpPr>
        <p:spPr>
          <a:xfrm>
            <a:off x="3875151" y="2749279"/>
            <a:ext cx="776598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Conector reto 62">
            <a:extLst>
              <a:ext uri="{FF2B5EF4-FFF2-40B4-BE49-F238E27FC236}">
                <a16:creationId xmlns:a16="http://schemas.microsoft.com/office/drawing/2014/main" id="{7B621031-D86C-40F1-9079-F6A1F21E70FB}"/>
              </a:ext>
            </a:extLst>
          </p:cNvPr>
          <p:cNvCxnSpPr>
            <a:cxnSpLocks/>
          </p:cNvCxnSpPr>
          <p:nvPr/>
        </p:nvCxnSpPr>
        <p:spPr>
          <a:xfrm flipV="1">
            <a:off x="3875151" y="1171141"/>
            <a:ext cx="7765987" cy="4496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" name="CaixaDeTexto 63">
            <a:extLst>
              <a:ext uri="{FF2B5EF4-FFF2-40B4-BE49-F238E27FC236}">
                <a16:creationId xmlns:a16="http://schemas.microsoft.com/office/drawing/2014/main" id="{4ABCF10F-92BB-42BD-A7F0-C94E314C1014}"/>
              </a:ext>
            </a:extLst>
          </p:cNvPr>
          <p:cNvSpPr txBox="1"/>
          <p:nvPr/>
        </p:nvSpPr>
        <p:spPr>
          <a:xfrm>
            <a:off x="8275737" y="1336944"/>
            <a:ext cx="444032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RMSP</a:t>
            </a:r>
          </a:p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SP</a:t>
            </a:r>
          </a:p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RJ</a:t>
            </a:r>
          </a:p>
        </p:txBody>
      </p:sp>
      <p:sp>
        <p:nvSpPr>
          <p:cNvPr id="65" name="CaixaDeTexto 64">
            <a:extLst>
              <a:ext uri="{FF2B5EF4-FFF2-40B4-BE49-F238E27FC236}">
                <a16:creationId xmlns:a16="http://schemas.microsoft.com/office/drawing/2014/main" id="{701676B9-7900-4353-A881-CB6D4F96B896}"/>
              </a:ext>
            </a:extLst>
          </p:cNvPr>
          <p:cNvSpPr txBox="1"/>
          <p:nvPr/>
        </p:nvSpPr>
        <p:spPr>
          <a:xfrm>
            <a:off x="9431768" y="1490589"/>
            <a:ext cx="519373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 101</a:t>
            </a:r>
          </a:p>
        </p:txBody>
      </p:sp>
      <p:sp>
        <p:nvSpPr>
          <p:cNvPr id="66" name="CaixaDeTexto 65">
            <a:extLst>
              <a:ext uri="{FF2B5EF4-FFF2-40B4-BE49-F238E27FC236}">
                <a16:creationId xmlns:a16="http://schemas.microsoft.com/office/drawing/2014/main" id="{0C5BDBF8-C871-4411-A0D5-F9889404866D}"/>
              </a:ext>
            </a:extLst>
          </p:cNvPr>
          <p:cNvSpPr txBox="1"/>
          <p:nvPr/>
        </p:nvSpPr>
        <p:spPr>
          <a:xfrm>
            <a:off x="7420106" y="1490416"/>
            <a:ext cx="510909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 116</a:t>
            </a:r>
          </a:p>
        </p:txBody>
      </p:sp>
      <p:sp>
        <p:nvSpPr>
          <p:cNvPr id="67" name="Chave esquerda 31">
            <a:extLst>
              <a:ext uri="{FF2B5EF4-FFF2-40B4-BE49-F238E27FC236}">
                <a16:creationId xmlns:a16="http://schemas.microsoft.com/office/drawing/2014/main" id="{CEAB7D63-7F09-4A79-BD61-282B200E2230}"/>
              </a:ext>
            </a:extLst>
          </p:cNvPr>
          <p:cNvSpPr/>
          <p:nvPr/>
        </p:nvSpPr>
        <p:spPr>
          <a:xfrm>
            <a:off x="8164514" y="1248299"/>
            <a:ext cx="111223" cy="646331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0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8" name="CaixaDeTexto 67">
            <a:extLst>
              <a:ext uri="{FF2B5EF4-FFF2-40B4-BE49-F238E27FC236}">
                <a16:creationId xmlns:a16="http://schemas.microsoft.com/office/drawing/2014/main" id="{9593CA85-E5E9-4FA8-920E-CC2B96F9327F}"/>
              </a:ext>
            </a:extLst>
          </p:cNvPr>
          <p:cNvSpPr txBox="1"/>
          <p:nvPr/>
        </p:nvSpPr>
        <p:spPr>
          <a:xfrm>
            <a:off x="7420106" y="2217904"/>
            <a:ext cx="187461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NS D + VDMA + acidentes</a:t>
            </a:r>
          </a:p>
        </p:txBody>
      </p:sp>
      <p:sp>
        <p:nvSpPr>
          <p:cNvPr id="69" name="CaixaDeTexto 68">
            <a:extLst>
              <a:ext uri="{FF2B5EF4-FFF2-40B4-BE49-F238E27FC236}">
                <a16:creationId xmlns:a16="http://schemas.microsoft.com/office/drawing/2014/main" id="{F56E9959-7856-472E-8E8E-16ED31C4BC0E}"/>
              </a:ext>
            </a:extLst>
          </p:cNvPr>
          <p:cNvSpPr txBox="1"/>
          <p:nvPr/>
        </p:nvSpPr>
        <p:spPr>
          <a:xfrm>
            <a:off x="7420106" y="2945392"/>
            <a:ext cx="2314736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Priorizar segmentos adjacentes</a:t>
            </a:r>
          </a:p>
        </p:txBody>
      </p:sp>
      <p:sp>
        <p:nvSpPr>
          <p:cNvPr id="70" name="CaixaDeTexto 69">
            <a:extLst>
              <a:ext uri="{FF2B5EF4-FFF2-40B4-BE49-F238E27FC236}">
                <a16:creationId xmlns:a16="http://schemas.microsoft.com/office/drawing/2014/main" id="{41410756-F5A0-4430-86BF-321CE0063431}"/>
              </a:ext>
            </a:extLst>
          </p:cNvPr>
          <p:cNvSpPr txBox="1"/>
          <p:nvPr/>
        </p:nvSpPr>
        <p:spPr>
          <a:xfrm>
            <a:off x="7420106" y="3672880"/>
            <a:ext cx="2720296" cy="553998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Limite da capacidade de implantação</a:t>
            </a:r>
          </a:p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50 km/ano p/ </a:t>
            </a:r>
            <a:r>
              <a:rPr lang="pt-BR" sz="1200" b="1" dirty="0" err="1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fx</a:t>
            </a:r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adicional</a:t>
            </a:r>
          </a:p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70 km/ano p/ duplicação</a:t>
            </a:r>
          </a:p>
        </p:txBody>
      </p:sp>
      <p:sp>
        <p:nvSpPr>
          <p:cNvPr id="71" name="Retângulo de cantos arredondados 49">
            <a:extLst>
              <a:ext uri="{FF2B5EF4-FFF2-40B4-BE49-F238E27FC236}">
                <a16:creationId xmlns:a16="http://schemas.microsoft.com/office/drawing/2014/main" id="{34191FE7-A6C9-48FE-B381-46FE1EC6F03B}"/>
              </a:ext>
            </a:extLst>
          </p:cNvPr>
          <p:cNvSpPr/>
          <p:nvPr/>
        </p:nvSpPr>
        <p:spPr>
          <a:xfrm>
            <a:off x="1069011" y="2818256"/>
            <a:ext cx="1800225" cy="646022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Viabilidade Técnica </a:t>
            </a:r>
          </a:p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 Engenharia</a:t>
            </a:r>
          </a:p>
        </p:txBody>
      </p:sp>
      <p:sp>
        <p:nvSpPr>
          <p:cNvPr id="72" name="Chave esquerda 50">
            <a:extLst>
              <a:ext uri="{FF2B5EF4-FFF2-40B4-BE49-F238E27FC236}">
                <a16:creationId xmlns:a16="http://schemas.microsoft.com/office/drawing/2014/main" id="{BD2DFC95-784D-4A23-B749-B304E09CC0FC}"/>
              </a:ext>
            </a:extLst>
          </p:cNvPr>
          <p:cNvSpPr/>
          <p:nvPr/>
        </p:nvSpPr>
        <p:spPr>
          <a:xfrm>
            <a:off x="3200591" y="1177288"/>
            <a:ext cx="360045" cy="3927958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0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3" name="Retângulo de cantos arredondados 51">
            <a:extLst>
              <a:ext uri="{FF2B5EF4-FFF2-40B4-BE49-F238E27FC236}">
                <a16:creationId xmlns:a16="http://schemas.microsoft.com/office/drawing/2014/main" id="{3FD69573-68B4-493D-8E68-632695E47069}"/>
              </a:ext>
            </a:extLst>
          </p:cNvPr>
          <p:cNvSpPr/>
          <p:nvPr/>
        </p:nvSpPr>
        <p:spPr>
          <a:xfrm>
            <a:off x="4280727" y="5208607"/>
            <a:ext cx="2520314" cy="646022"/>
          </a:xfrm>
          <a:prstGeom prst="roundRect">
            <a:avLst/>
          </a:prstGeom>
          <a:solidFill>
            <a:srgbClr val="3BB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Definição do </a:t>
            </a:r>
          </a:p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Ciclo de Investimentos</a:t>
            </a:r>
          </a:p>
        </p:txBody>
      </p:sp>
      <p:sp>
        <p:nvSpPr>
          <p:cNvPr id="74" name="Retângulo de cantos arredondados 52">
            <a:extLst>
              <a:ext uri="{FF2B5EF4-FFF2-40B4-BE49-F238E27FC236}">
                <a16:creationId xmlns:a16="http://schemas.microsoft.com/office/drawing/2014/main" id="{C5FB4125-C5A0-4F37-9CC0-1E8A67726831}"/>
              </a:ext>
            </a:extLst>
          </p:cNvPr>
          <p:cNvSpPr/>
          <p:nvPr/>
        </p:nvSpPr>
        <p:spPr>
          <a:xfrm>
            <a:off x="4280726" y="5998641"/>
            <a:ext cx="2520314" cy="646022"/>
          </a:xfrm>
          <a:prstGeom prst="roundRect">
            <a:avLst/>
          </a:prstGeom>
          <a:solidFill>
            <a:srgbClr val="3BB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Viabilidade Financeira anual</a:t>
            </a:r>
          </a:p>
        </p:txBody>
      </p:sp>
      <p:cxnSp>
        <p:nvCxnSpPr>
          <p:cNvPr id="75" name="Conector reto 74">
            <a:extLst>
              <a:ext uri="{FF2B5EF4-FFF2-40B4-BE49-F238E27FC236}">
                <a16:creationId xmlns:a16="http://schemas.microsoft.com/office/drawing/2014/main" id="{D35E96D3-85B1-4BC2-9F5E-E4298C796E9A}"/>
              </a:ext>
            </a:extLst>
          </p:cNvPr>
          <p:cNvCxnSpPr>
            <a:cxnSpLocks/>
          </p:cNvCxnSpPr>
          <p:nvPr/>
        </p:nvCxnSpPr>
        <p:spPr>
          <a:xfrm>
            <a:off x="3875151" y="5896563"/>
            <a:ext cx="7765987" cy="22139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CaixaDeTexto 75">
            <a:extLst>
              <a:ext uri="{FF2B5EF4-FFF2-40B4-BE49-F238E27FC236}">
                <a16:creationId xmlns:a16="http://schemas.microsoft.com/office/drawing/2014/main" id="{E71C108E-5524-484C-8818-FAC6524FBB6C}"/>
              </a:ext>
            </a:extLst>
          </p:cNvPr>
          <p:cNvSpPr txBox="1"/>
          <p:nvPr/>
        </p:nvSpPr>
        <p:spPr>
          <a:xfrm>
            <a:off x="7420106" y="5435633"/>
            <a:ext cx="3871253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Iniciar no ano 2 e término no ano 9 – menor duração </a:t>
            </a:r>
          </a:p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do fluxo de caixa negativo do projeto</a:t>
            </a:r>
          </a:p>
        </p:txBody>
      </p:sp>
      <p:sp>
        <p:nvSpPr>
          <p:cNvPr id="77" name="CaixaDeTexto 76">
            <a:extLst>
              <a:ext uri="{FF2B5EF4-FFF2-40B4-BE49-F238E27FC236}">
                <a16:creationId xmlns:a16="http://schemas.microsoft.com/office/drawing/2014/main" id="{0F304227-1400-4253-84ED-03164DDB48F5}"/>
              </a:ext>
            </a:extLst>
          </p:cNvPr>
          <p:cNvSpPr txBox="1"/>
          <p:nvPr/>
        </p:nvSpPr>
        <p:spPr>
          <a:xfrm>
            <a:off x="7420106" y="6163121"/>
            <a:ext cx="2660985" cy="369332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Definição de limites de investimento</a:t>
            </a:r>
          </a:p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por ano do ciclo</a:t>
            </a:r>
          </a:p>
        </p:txBody>
      </p:sp>
      <p:cxnSp>
        <p:nvCxnSpPr>
          <p:cNvPr id="78" name="Conector reto 77">
            <a:extLst>
              <a:ext uri="{FF2B5EF4-FFF2-40B4-BE49-F238E27FC236}">
                <a16:creationId xmlns:a16="http://schemas.microsoft.com/office/drawing/2014/main" id="{11B04825-E187-4728-8ED1-530686B34872}"/>
              </a:ext>
            </a:extLst>
          </p:cNvPr>
          <p:cNvCxnSpPr>
            <a:cxnSpLocks/>
          </p:cNvCxnSpPr>
          <p:nvPr/>
        </p:nvCxnSpPr>
        <p:spPr>
          <a:xfrm>
            <a:off x="3875151" y="6705526"/>
            <a:ext cx="776598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9" name="Retângulo de cantos arredondados 58">
            <a:extLst>
              <a:ext uri="{FF2B5EF4-FFF2-40B4-BE49-F238E27FC236}">
                <a16:creationId xmlns:a16="http://schemas.microsoft.com/office/drawing/2014/main" id="{E000FBF2-15CE-4148-BE3C-24B46AC1FA82}"/>
              </a:ext>
            </a:extLst>
          </p:cNvPr>
          <p:cNvSpPr/>
          <p:nvPr/>
        </p:nvSpPr>
        <p:spPr>
          <a:xfrm>
            <a:off x="1069010" y="5631968"/>
            <a:ext cx="1800225" cy="573468"/>
          </a:xfrm>
          <a:prstGeom prst="roundRect">
            <a:avLst/>
          </a:prstGeom>
          <a:solidFill>
            <a:srgbClr val="3BBB6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Viabilidade Financeira</a:t>
            </a:r>
          </a:p>
        </p:txBody>
      </p:sp>
      <p:sp>
        <p:nvSpPr>
          <p:cNvPr id="80" name="Chave esquerda 59">
            <a:extLst>
              <a:ext uri="{FF2B5EF4-FFF2-40B4-BE49-F238E27FC236}">
                <a16:creationId xmlns:a16="http://schemas.microsoft.com/office/drawing/2014/main" id="{5F5C5693-DA99-4E5A-97FE-54236056553D}"/>
              </a:ext>
            </a:extLst>
          </p:cNvPr>
          <p:cNvSpPr/>
          <p:nvPr/>
        </p:nvSpPr>
        <p:spPr>
          <a:xfrm>
            <a:off x="3200591" y="5105246"/>
            <a:ext cx="360045" cy="1600277"/>
          </a:xfrm>
          <a:prstGeom prst="leftBrac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pt-BR" sz="1000">
              <a:solidFill>
                <a:schemeClr val="bg1">
                  <a:lumMod val="9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1" name="Retângulo de cantos arredondados 62">
            <a:extLst>
              <a:ext uri="{FF2B5EF4-FFF2-40B4-BE49-F238E27FC236}">
                <a16:creationId xmlns:a16="http://schemas.microsoft.com/office/drawing/2014/main" id="{01A49637-66B5-4CDB-962F-1FCE668F7C62}"/>
              </a:ext>
            </a:extLst>
          </p:cNvPr>
          <p:cNvSpPr/>
          <p:nvPr/>
        </p:nvSpPr>
        <p:spPr>
          <a:xfrm>
            <a:off x="4245345" y="4418573"/>
            <a:ext cx="2520314" cy="646022"/>
          </a:xfrm>
          <a:prstGeom prst="round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none" lIns="72000" tIns="72000" rIns="72000" bIns="7200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pt-BR" sz="10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Inputs Audiências Públicas</a:t>
            </a:r>
          </a:p>
        </p:txBody>
      </p:sp>
      <p:cxnSp>
        <p:nvCxnSpPr>
          <p:cNvPr id="82" name="Conector reto 81">
            <a:extLst>
              <a:ext uri="{FF2B5EF4-FFF2-40B4-BE49-F238E27FC236}">
                <a16:creationId xmlns:a16="http://schemas.microsoft.com/office/drawing/2014/main" id="{511C83EC-7584-4C57-9EB3-A72FB324FCD7}"/>
              </a:ext>
            </a:extLst>
          </p:cNvPr>
          <p:cNvCxnSpPr>
            <a:cxnSpLocks/>
          </p:cNvCxnSpPr>
          <p:nvPr/>
        </p:nvCxnSpPr>
        <p:spPr>
          <a:xfrm>
            <a:off x="3875151" y="4322921"/>
            <a:ext cx="776598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CaixaDeTexto 82">
            <a:extLst>
              <a:ext uri="{FF2B5EF4-FFF2-40B4-BE49-F238E27FC236}">
                <a16:creationId xmlns:a16="http://schemas.microsoft.com/office/drawing/2014/main" id="{5D457CD4-AC9D-4E0C-B6D0-24F3D2EF681E}"/>
              </a:ext>
            </a:extLst>
          </p:cNvPr>
          <p:cNvSpPr txBox="1"/>
          <p:nvPr/>
        </p:nvSpPr>
        <p:spPr>
          <a:xfrm>
            <a:off x="7420106" y="4708145"/>
            <a:ext cx="1793761" cy="184666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pt-BR" sz="1200" b="1" dirty="0">
                <a:solidFill>
                  <a:schemeClr val="bg1">
                    <a:lumMod val="9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Demandas da sociedade</a:t>
            </a:r>
          </a:p>
        </p:txBody>
      </p:sp>
      <p:cxnSp>
        <p:nvCxnSpPr>
          <p:cNvPr id="84" name="Conector reto 83">
            <a:extLst>
              <a:ext uri="{FF2B5EF4-FFF2-40B4-BE49-F238E27FC236}">
                <a16:creationId xmlns:a16="http://schemas.microsoft.com/office/drawing/2014/main" id="{12478414-46ED-4453-BB07-78E1F809A4B5}"/>
              </a:ext>
            </a:extLst>
          </p:cNvPr>
          <p:cNvCxnSpPr>
            <a:cxnSpLocks/>
          </p:cNvCxnSpPr>
          <p:nvPr/>
        </p:nvCxnSpPr>
        <p:spPr>
          <a:xfrm>
            <a:off x="3875151" y="5109742"/>
            <a:ext cx="7765987" cy="0"/>
          </a:xfrm>
          <a:prstGeom prst="line">
            <a:avLst/>
          </a:prstGeom>
          <a:ln>
            <a:solidFill>
              <a:schemeClr val="bg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76315965"/>
      </p:ext>
    </p:extLst>
  </p:cSld>
  <p:clrMapOvr>
    <a:masterClrMapping/>
  </p:clrMapOvr>
  <p:transition/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CEC98A-743C-483D-B04D-F823D617D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-34290"/>
            <a:ext cx="12313920" cy="692658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274135" y="6138333"/>
            <a:ext cx="9138413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274135" y="6138333"/>
            <a:ext cx="9138413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Retângulo: Cantos Arredondados 1">
            <a:extLst>
              <a:ext uri="{FF2B5EF4-FFF2-40B4-BE49-F238E27FC236}">
                <a16:creationId xmlns:a16="http://schemas.microsoft.com/office/drawing/2014/main" id="{615722AE-4413-42FB-9A0F-4742402F91C5}"/>
              </a:ext>
            </a:extLst>
          </p:cNvPr>
          <p:cNvSpPr/>
          <p:nvPr/>
        </p:nvSpPr>
        <p:spPr>
          <a:xfrm>
            <a:off x="-49237" y="-23446"/>
            <a:ext cx="12313920" cy="1300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800" dirty="0">
                <a:solidFill>
                  <a:srgbClr val="06346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PLANO DE INVESTIMENTOS</a:t>
            </a:r>
            <a:endParaRPr lang="pt-PT" sz="2800" b="1" dirty="0">
              <a:solidFill>
                <a:schemeClr val="tx1"/>
              </a:solidFill>
              <a:latin typeface="Agency FB"/>
            </a:endParaRPr>
          </a:p>
        </p:txBody>
      </p:sp>
      <p:sp>
        <p:nvSpPr>
          <p:cNvPr id="20" name="Retângulo 10">
            <a:extLst>
              <a:ext uri="{FF2B5EF4-FFF2-40B4-BE49-F238E27FC236}">
                <a16:creationId xmlns:a16="http://schemas.microsoft.com/office/drawing/2014/main" id="{D9CB6DD1-A388-42D8-8384-F3DF2B811FBA}"/>
              </a:ext>
            </a:extLst>
          </p:cNvPr>
          <p:cNvSpPr/>
          <p:nvPr/>
        </p:nvSpPr>
        <p:spPr>
          <a:xfrm>
            <a:off x="6153717" y="799510"/>
            <a:ext cx="186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sz="28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Rectangle 25">
            <a:extLst>
              <a:ext uri="{FF2B5EF4-FFF2-40B4-BE49-F238E27FC236}">
                <a16:creationId xmlns:a16="http://schemas.microsoft.com/office/drawing/2014/main" id="{C43F3BA1-F43A-4A23-821D-654DE3443506}"/>
              </a:ext>
            </a:extLst>
          </p:cNvPr>
          <p:cNvSpPr/>
          <p:nvPr/>
        </p:nvSpPr>
        <p:spPr>
          <a:xfrm>
            <a:off x="84028" y="1428358"/>
            <a:ext cx="11412646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t-BR" sz="1600" b="1" dirty="0">
                <a:solidFill>
                  <a:schemeClr val="bg1">
                    <a:lumMod val="95000"/>
                  </a:schemeClr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BR-116 SP</a:t>
            </a:r>
            <a:endParaRPr lang="en-US" sz="1600" b="1" dirty="0">
              <a:solidFill>
                <a:schemeClr val="bg1">
                  <a:lumMod val="95000"/>
                </a:schemeClr>
              </a:solidFill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31" name="Tabela 3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58233557"/>
              </p:ext>
            </p:extLst>
          </p:nvPr>
        </p:nvGraphicFramePr>
        <p:xfrm>
          <a:off x="332508" y="1830512"/>
          <a:ext cx="7730834" cy="4881968"/>
        </p:xfrm>
        <a:graphic>
          <a:graphicData uri="http://schemas.openxmlformats.org/drawingml/2006/table">
            <a:tbl>
              <a:tblPr/>
              <a:tblGrid>
                <a:gridCol w="53546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69737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09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10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11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12"/>
                    </a:ext>
                  </a:extLst>
                </a:gridCol>
                <a:gridCol w="535469">
                  <a:extLst>
                    <a:ext uri="{9D8B030D-6E8A-4147-A177-3AD203B41FA5}">
                      <a16:colId xmlns:a16="http://schemas.microsoft.com/office/drawing/2014/main" val="20013"/>
                    </a:ext>
                  </a:extLst>
                </a:gridCol>
              </a:tblGrid>
              <a:tr h="22641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BR-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UF-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Lote-BR-UF-id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km inicial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km</a:t>
                      </a:r>
                      <a:b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</a:b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final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ext.</a:t>
                      </a:r>
                      <a:b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</a:b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(km)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ED7D31"/>
                          </a:solidFill>
                          <a:effectLst/>
                          <a:latin typeface="Calibri"/>
                        </a:rPr>
                        <a:t>VDMA</a:t>
                      </a:r>
                      <a:br>
                        <a:rPr lang="pt-BR" sz="800" b="1" i="0" u="none" strike="noStrike" dirty="0">
                          <a:solidFill>
                            <a:srgbClr val="ED7D31"/>
                          </a:solidFill>
                          <a:effectLst/>
                          <a:latin typeface="Calibri"/>
                        </a:rPr>
                      </a:br>
                      <a:r>
                        <a:rPr lang="pt-BR" sz="800" b="1" i="0" u="none" strike="noStrike" dirty="0" err="1">
                          <a:solidFill>
                            <a:srgbClr val="ED7D31"/>
                          </a:solidFill>
                          <a:effectLst/>
                          <a:latin typeface="Calibri"/>
                        </a:rPr>
                        <a:t>bidir</a:t>
                      </a:r>
                      <a:r>
                        <a:rPr lang="pt-BR" sz="800" b="1" i="0" u="none" strike="noStrike" dirty="0">
                          <a:solidFill>
                            <a:srgbClr val="ED7D31"/>
                          </a:solidFill>
                          <a:effectLst/>
                          <a:latin typeface="Calibri"/>
                        </a:rPr>
                        <a:t>.</a:t>
                      </a:r>
                      <a:br>
                        <a:rPr lang="pt-BR" sz="800" b="1" i="0" u="none" strike="noStrike" dirty="0">
                          <a:solidFill>
                            <a:srgbClr val="ED7D31"/>
                          </a:solidFill>
                          <a:effectLst/>
                          <a:latin typeface="Calibri"/>
                        </a:rPr>
                      </a:br>
                      <a:r>
                        <a:rPr lang="pt-BR" sz="800" b="1" i="0" u="none" strike="noStrike" dirty="0">
                          <a:solidFill>
                            <a:srgbClr val="ED7D31"/>
                          </a:solidFill>
                          <a:effectLst/>
                          <a:latin typeface="Calibri"/>
                        </a:rPr>
                        <a:t>ano 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Indicadores para priorização</a:t>
                      </a:r>
                      <a:b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</a:br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de investimentos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Ano de Ampliação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33490"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pt-BR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Acidentes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6E0B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VDMA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B0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Gatilhos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6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Ponderado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Fila por frente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Fila geral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ourier New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1" i="0" u="none" strike="noStrike" dirty="0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1" i="0" u="none" strike="noStrike">
                        <a:solidFill>
                          <a:srgbClr val="FFFFFF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A6A6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ourier New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1" i="0" u="none" strike="noStrike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pt-BR" sz="800" b="1" i="0" u="none" strike="noStrike" dirty="0">
                        <a:solidFill>
                          <a:srgbClr val="000000"/>
                        </a:solidFill>
                        <a:effectLst/>
                        <a:latin typeface="Calibri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49018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37.506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dot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0CB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3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37.506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6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7C0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41.995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41.995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0C6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AC5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BC1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39.567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F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4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8BF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4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6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5D6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41.364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C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8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C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6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1D5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9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36,4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41.364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C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CDC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DC1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3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F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7C4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0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42.747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2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9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71C2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0,6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3BE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85C87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6FC2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1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51,2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92.526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8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E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0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2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92.986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4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E1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3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90.071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8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8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4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90.148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BCE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E9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5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72.936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7DA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3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6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2-116-SP-14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62.724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AD2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4DE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8DB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7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109.675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1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0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0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6º ao 7º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8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110,7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137.766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9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B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4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847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4º ao 5º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19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117,4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124,9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116.225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2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2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7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977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0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124,9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108.472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2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3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379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1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2-116-SP-19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128,0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143,4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15,4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140.115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CE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8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B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97B6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3º ao 4º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2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143,4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146,7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164.736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E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25,4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E76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12,2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2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726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3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146,7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149,9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95.152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7E6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9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0D8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AA7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4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2-116-SP-22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149,9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151,3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94.183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B9B7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A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8D6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8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8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5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2-116-SP-23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151,3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157,8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213.095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BC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13,0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2º ao 3º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6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2-116-SP-24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157,8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166,8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105.398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6,2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7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57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4º ao 5º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7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2-116-SP-25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166,8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110.315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C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BC7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8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2-116-SP-25b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169,1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178,8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103.906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4,9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4,4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F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DCF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29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2-116-SP-26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178,8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186,1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7,3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70.720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3,2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8D1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C1D98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A5D17E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4,8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BDD8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1DE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9º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0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2-116-SP-27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186,1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199,6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13,5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86.384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EB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3,7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DE58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6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6,7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9E583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4E884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1"/>
                  </a:ext>
                </a:extLst>
              </a:tr>
              <a:tr h="141509"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116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1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SP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ourier New"/>
                        </a:rPr>
                        <a:t>2-116-SP-28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199,6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204,7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5,1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118.264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0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8,1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DA8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5,0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D07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2,7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696B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8,5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E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8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/>
                        </a:rPr>
                        <a:t>5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A8E7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pt-BR" sz="900" b="1" i="0" u="none" strike="noStrike" dirty="0">
                          <a:solidFill>
                            <a:schemeClr val="bg1"/>
                          </a:solidFill>
                          <a:effectLst/>
                          <a:latin typeface="Calibri"/>
                        </a:rPr>
                        <a:t>7º</a:t>
                      </a:r>
                    </a:p>
                  </a:txBody>
                  <a:tcPr marL="0" marR="0" marT="0" marB="0" anchor="b">
                    <a:lnL w="6350" cap="flat" cmpd="sng" algn="ctr">
                      <a:solidFill>
                        <a:srgbClr val="BFBFB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F2F2F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32"/>
                  </a:ext>
                </a:extLst>
              </a:tr>
            </a:tbl>
          </a:graphicData>
        </a:graphic>
      </p:graphicFrame>
      <p:sp>
        <p:nvSpPr>
          <p:cNvPr id="32" name="CaixaDeTexto 31"/>
          <p:cNvSpPr txBox="1"/>
          <p:nvPr/>
        </p:nvSpPr>
        <p:spPr>
          <a:xfrm>
            <a:off x="9400307" y="5462277"/>
            <a:ext cx="1953491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bg1"/>
                </a:solidFill>
              </a:rPr>
              <a:t>Segmento Prioritário: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bg1"/>
                </a:solidFill>
              </a:rPr>
              <a:t>Região de SJC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bg1"/>
                </a:solidFill>
              </a:rPr>
              <a:t>Elevado volume de tráfego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bg1"/>
                </a:solidFill>
              </a:rPr>
              <a:t>Alto índice de acidentes </a:t>
            </a:r>
          </a:p>
        </p:txBody>
      </p:sp>
      <p:sp>
        <p:nvSpPr>
          <p:cNvPr id="50" name="CaixaDeTexto 49"/>
          <p:cNvSpPr txBox="1"/>
          <p:nvPr/>
        </p:nvSpPr>
        <p:spPr>
          <a:xfrm>
            <a:off x="9400307" y="4533626"/>
            <a:ext cx="214793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t-BR" sz="1100" b="1" dirty="0">
                <a:solidFill>
                  <a:schemeClr val="bg1"/>
                </a:solidFill>
              </a:rPr>
              <a:t>Trecho Prioritário: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bg1"/>
                </a:solidFill>
              </a:rPr>
              <a:t>Volume elevado de tráfego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bg1"/>
                </a:solidFill>
              </a:rPr>
              <a:t>Alto índice de acidentes 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pt-BR" sz="1100" b="1" dirty="0">
                <a:solidFill>
                  <a:schemeClr val="bg1"/>
                </a:solidFill>
              </a:rPr>
              <a:t>Linearidade construtiva</a:t>
            </a:r>
          </a:p>
        </p:txBody>
      </p:sp>
      <p:cxnSp>
        <p:nvCxnSpPr>
          <p:cNvPr id="51" name="Conector de seta reta 50"/>
          <p:cNvCxnSpPr/>
          <p:nvPr/>
        </p:nvCxnSpPr>
        <p:spPr>
          <a:xfrm>
            <a:off x="8312728" y="5796255"/>
            <a:ext cx="1021772" cy="35503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Conector de seta reta 51"/>
          <p:cNvCxnSpPr/>
          <p:nvPr/>
        </p:nvCxnSpPr>
        <p:spPr>
          <a:xfrm flipV="1">
            <a:off x="8312728" y="4985428"/>
            <a:ext cx="1021772" cy="308824"/>
          </a:xfrm>
          <a:prstGeom prst="straightConnector1">
            <a:avLst/>
          </a:prstGeom>
          <a:ln w="1905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CaixaDeTexto 52"/>
          <p:cNvSpPr txBox="1"/>
          <p:nvPr/>
        </p:nvSpPr>
        <p:spPr>
          <a:xfrm>
            <a:off x="8312728" y="2319698"/>
            <a:ext cx="3041070" cy="17851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28600" indent="-228600">
              <a:buFont typeface="+mj-lt"/>
              <a:buAutoNum type="arabicPeriod"/>
            </a:pPr>
            <a:r>
              <a:rPr lang="pt-BR" sz="1100" b="1" dirty="0">
                <a:solidFill>
                  <a:schemeClr val="bg1"/>
                </a:solidFill>
              </a:rPr>
              <a:t>Avaliação dos trechos prioritários na fila</a:t>
            </a:r>
          </a:p>
          <a:p>
            <a:pPr marL="228600" indent="-228600">
              <a:buFont typeface="+mj-lt"/>
              <a:buAutoNum type="arabicPeriod"/>
            </a:pPr>
            <a:r>
              <a:rPr lang="pt-BR" sz="1100" b="1" dirty="0">
                <a:solidFill>
                  <a:schemeClr val="bg1"/>
                </a:solidFill>
              </a:rPr>
              <a:t>Alocação dos segmentos prioritários nos anos iniciais</a:t>
            </a:r>
          </a:p>
          <a:p>
            <a:pPr marL="228600" indent="-228600">
              <a:buFont typeface="+mj-lt"/>
              <a:buAutoNum type="arabicPeriod"/>
            </a:pPr>
            <a:r>
              <a:rPr lang="pt-BR" sz="1100" b="1" dirty="0">
                <a:solidFill>
                  <a:schemeClr val="bg1"/>
                </a:solidFill>
              </a:rPr>
              <a:t>Distribuição dos demais segmentos de acordo com sua posição na fila</a:t>
            </a:r>
          </a:p>
          <a:p>
            <a:pPr marL="228600" indent="-228600">
              <a:buFont typeface="+mj-lt"/>
              <a:buAutoNum type="arabicPeriod"/>
            </a:pPr>
            <a:r>
              <a:rPr lang="pt-BR" sz="1100" b="1" dirty="0">
                <a:solidFill>
                  <a:schemeClr val="bg1"/>
                </a:solidFill>
              </a:rPr>
              <a:t>Adequação de segmentos para garantir uma linearidade  temporal entre segmentos consecutivos</a:t>
            </a:r>
          </a:p>
          <a:p>
            <a:pPr marL="228600" indent="-228600">
              <a:buFont typeface="+mj-lt"/>
              <a:buAutoNum type="arabicPeriod"/>
            </a:pPr>
            <a:r>
              <a:rPr lang="pt-BR" sz="1100" b="1" dirty="0">
                <a:solidFill>
                  <a:schemeClr val="bg1"/>
                </a:solidFill>
              </a:rPr>
              <a:t>Ajustes dos segmento para aderência ao cenário de investimentos</a:t>
            </a:r>
          </a:p>
        </p:txBody>
      </p:sp>
      <p:sp>
        <p:nvSpPr>
          <p:cNvPr id="54" name="Retângulo 53"/>
          <p:cNvSpPr/>
          <p:nvPr/>
        </p:nvSpPr>
        <p:spPr>
          <a:xfrm>
            <a:off x="199506" y="5720605"/>
            <a:ext cx="8113222" cy="127854"/>
          </a:xfrm>
          <a:prstGeom prst="rect">
            <a:avLst/>
          </a:prstGeom>
          <a:noFill/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Retângulo 54"/>
          <p:cNvSpPr/>
          <p:nvPr/>
        </p:nvSpPr>
        <p:spPr>
          <a:xfrm>
            <a:off x="199506" y="5150528"/>
            <a:ext cx="8113222" cy="287447"/>
          </a:xfrm>
          <a:prstGeom prst="rect">
            <a:avLst/>
          </a:prstGeom>
          <a:noFill/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51469541"/>
      </p:ext>
    </p:extLst>
  </p:cSld>
  <p:clrMapOvr>
    <a:masterClrMapping/>
  </p:clrMapOvr>
  <p:transition/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Diagram, engineering drawing&#10;&#10;Description automatically generated">
            <a:extLst>
              <a:ext uri="{FF2B5EF4-FFF2-40B4-BE49-F238E27FC236}">
                <a16:creationId xmlns:a16="http://schemas.microsoft.com/office/drawing/2014/main" id="{DECEC98A-743C-483D-B04D-F823D617D4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0960" y="-34290"/>
            <a:ext cx="12313920" cy="6926580"/>
          </a:xfrm>
          <a:prstGeom prst="rect">
            <a:avLst/>
          </a:prstGeom>
        </p:spPr>
      </p:pic>
      <p:sp>
        <p:nvSpPr>
          <p:cNvPr id="9" name="Título 1"/>
          <p:cNvSpPr txBox="1">
            <a:spLocks/>
          </p:cNvSpPr>
          <p:nvPr/>
        </p:nvSpPr>
        <p:spPr>
          <a:xfrm>
            <a:off x="6274135" y="6138333"/>
            <a:ext cx="9138413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8" name="Título 1"/>
          <p:cNvSpPr txBox="1">
            <a:spLocks/>
          </p:cNvSpPr>
          <p:nvPr/>
        </p:nvSpPr>
        <p:spPr>
          <a:xfrm>
            <a:off x="6274135" y="6138333"/>
            <a:ext cx="9138413" cy="408691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endParaRPr lang="pt-PT" sz="3200" b="1" cap="all" spc="100" dirty="0">
              <a:solidFill>
                <a:schemeClr val="accent1">
                  <a:lumMod val="75000"/>
                </a:schemeClr>
              </a:solidFill>
              <a:latin typeface="Agency FB" panose="020B0503020202020204" pitchFamily="34" charset="0"/>
            </a:endParaRPr>
          </a:p>
        </p:txBody>
      </p:sp>
      <p:sp>
        <p:nvSpPr>
          <p:cNvPr id="10" name="Retângulo: Cantos Arredondados 1">
            <a:extLst>
              <a:ext uri="{FF2B5EF4-FFF2-40B4-BE49-F238E27FC236}">
                <a16:creationId xmlns:a16="http://schemas.microsoft.com/office/drawing/2014/main" id="{615722AE-4413-42FB-9A0F-4742402F91C5}"/>
              </a:ext>
            </a:extLst>
          </p:cNvPr>
          <p:cNvSpPr/>
          <p:nvPr/>
        </p:nvSpPr>
        <p:spPr>
          <a:xfrm>
            <a:off x="-49237" y="-23446"/>
            <a:ext cx="12313920" cy="1300480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r>
              <a:rPr lang="pt-BR" sz="2800" dirty="0">
                <a:solidFill>
                  <a:srgbClr val="06346A"/>
                </a:solidFill>
                <a:latin typeface="Arial Black" panose="020B0A04020102020204" pitchFamily="34" charset="0"/>
                <a:cs typeface="Arial" panose="020B0604020202020204" pitchFamily="34" charset="0"/>
              </a:rPr>
              <a:t>PLANO DE INVESTIMENTOS</a:t>
            </a:r>
            <a:endParaRPr lang="pt-PT" sz="2800" b="1" dirty="0">
              <a:solidFill>
                <a:schemeClr val="tx1"/>
              </a:solidFill>
              <a:latin typeface="Agency FB"/>
            </a:endParaRPr>
          </a:p>
        </p:txBody>
      </p:sp>
      <p:sp>
        <p:nvSpPr>
          <p:cNvPr id="20" name="Retângulo 10">
            <a:extLst>
              <a:ext uri="{FF2B5EF4-FFF2-40B4-BE49-F238E27FC236}">
                <a16:creationId xmlns:a16="http://schemas.microsoft.com/office/drawing/2014/main" id="{D9CB6DD1-A388-42D8-8384-F3DF2B811FBA}"/>
              </a:ext>
            </a:extLst>
          </p:cNvPr>
          <p:cNvSpPr/>
          <p:nvPr/>
        </p:nvSpPr>
        <p:spPr>
          <a:xfrm>
            <a:off x="6153717" y="799510"/>
            <a:ext cx="186578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pt-PT" sz="28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4" name="Retângulo 53"/>
          <p:cNvSpPr/>
          <p:nvPr/>
        </p:nvSpPr>
        <p:spPr>
          <a:xfrm>
            <a:off x="199506" y="5720605"/>
            <a:ext cx="8113222" cy="127854"/>
          </a:xfrm>
          <a:prstGeom prst="rect">
            <a:avLst/>
          </a:prstGeom>
          <a:noFill/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55" name="Retângulo 54"/>
          <p:cNvSpPr/>
          <p:nvPr/>
        </p:nvSpPr>
        <p:spPr>
          <a:xfrm>
            <a:off x="199506" y="5150528"/>
            <a:ext cx="8113222" cy="287447"/>
          </a:xfrm>
          <a:prstGeom prst="rect">
            <a:avLst/>
          </a:prstGeom>
          <a:noFill/>
          <a:ln w="25400">
            <a:solidFill>
              <a:schemeClr val="bg2">
                <a:lumMod val="9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16" name="TextBox 9">
            <a:extLst>
              <a:ext uri="{FF2B5EF4-FFF2-40B4-BE49-F238E27FC236}">
                <a16:creationId xmlns:a16="http://schemas.microsoft.com/office/drawing/2014/main" id="{EA65100C-ED0E-4C01-A2EC-922EE8E90221}"/>
              </a:ext>
            </a:extLst>
          </p:cNvPr>
          <p:cNvSpPr txBox="1"/>
          <p:nvPr/>
        </p:nvSpPr>
        <p:spPr>
          <a:xfrm>
            <a:off x="370514" y="1354124"/>
            <a:ext cx="543723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pt-BR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t>Cenário II – Pós AP</a:t>
            </a:r>
          </a:p>
        </p:txBody>
      </p:sp>
      <p:graphicFrame>
        <p:nvGraphicFramePr>
          <p:cNvPr id="21" name="Gráfico 20">
            <a:extLst>
              <a:ext uri="{FF2B5EF4-FFF2-40B4-BE49-F238E27FC236}">
                <a16:creationId xmlns:a16="http://schemas.microsoft.com/office/drawing/2014/main" id="{37A194DD-0BC2-44F3-8FDF-1796D82B182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57631656"/>
              </p:ext>
            </p:extLst>
          </p:nvPr>
        </p:nvGraphicFramePr>
        <p:xfrm>
          <a:off x="2484582" y="1746410"/>
          <a:ext cx="5962218" cy="22806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22" name="Chart 32">
            <a:extLst>
              <a:ext uri="{FF2B5EF4-FFF2-40B4-BE49-F238E27FC236}">
                <a16:creationId xmlns:a16="http://schemas.microsoft.com/office/drawing/2014/main" id="{00000000-0008-0000-0900-00001900000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49455906"/>
              </p:ext>
            </p:extLst>
          </p:nvPr>
        </p:nvGraphicFramePr>
        <p:xfrm>
          <a:off x="2572962" y="4220222"/>
          <a:ext cx="5873838" cy="25038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</p:spTree>
    <p:extLst>
      <p:ext uri="{BB962C8B-B14F-4D97-AF65-F5344CB8AC3E}">
        <p14:creationId xmlns:p14="http://schemas.microsoft.com/office/powerpoint/2010/main" val="3268024087"/>
      </p:ext>
    </p:extLst>
  </p:cSld>
  <p:clrMapOvr>
    <a:masterClrMapping/>
  </p:clrMapOvr>
  <p:transition/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iagram, engineering drawing&#10;&#10;Description automatically generated">
            <a:extLst>
              <a:ext uri="{FF2B5EF4-FFF2-40B4-BE49-F238E27FC236}">
                <a16:creationId xmlns:a16="http://schemas.microsoft.com/office/drawing/2014/main" id="{B13D6C7F-280A-432E-9A98-0B7F4AEAE8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F7DE265F-BE5F-44BF-9CCD-42229B0E9663}"/>
              </a:ext>
            </a:extLst>
          </p:cNvPr>
          <p:cNvSpPr txBox="1"/>
          <p:nvPr/>
        </p:nvSpPr>
        <p:spPr>
          <a:xfrm>
            <a:off x="0" y="2532516"/>
            <a:ext cx="12192000" cy="331013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>
              <a:lnSpc>
                <a:spcPct val="85000"/>
              </a:lnSpc>
            </a:pPr>
            <a:r>
              <a:rPr lang="en-US" sz="22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GEPEN</a:t>
            </a:r>
          </a:p>
          <a:p>
            <a:pPr algn="ctr">
              <a:lnSpc>
                <a:spcPct val="85000"/>
              </a:lnSpc>
            </a:pPr>
            <a:endParaRPr lang="en-US" sz="2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lang="en-US" sz="22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Gerência</a:t>
            </a:r>
            <a:r>
              <a:rPr lang="en-US" sz="22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de </a:t>
            </a:r>
            <a:r>
              <a:rPr lang="en-US" sz="22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projetos</a:t>
            </a:r>
            <a:r>
              <a:rPr lang="en-US" sz="22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de </a:t>
            </a:r>
            <a:r>
              <a:rPr lang="en-US" sz="22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engenharia</a:t>
            </a:r>
            <a:r>
              <a:rPr lang="en-US" sz="22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e </a:t>
            </a:r>
            <a:r>
              <a:rPr lang="en-US" sz="2200" b="1" cap="all" spc="100" dirty="0" err="1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ambiental</a:t>
            </a:r>
            <a:r>
              <a:rPr lang="en-US" sz="2200" b="1" cap="all" spc="100" dirty="0">
                <a:solidFill>
                  <a:srgbClr val="FFFF00"/>
                </a:solidFill>
                <a:latin typeface="Agency FB" panose="020B0503020202020204" pitchFamily="34" charset="0"/>
                <a:ea typeface="+mj-ea"/>
                <a:cs typeface="+mj-cs"/>
              </a:rPr>
              <a:t> </a:t>
            </a:r>
            <a:endParaRPr kumimoji="0" lang="en-US" sz="2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kumimoji="0" lang="en-US" sz="3200" b="1" i="0" u="none" strike="noStrike" kern="1200" cap="all" spc="10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endParaRPr lang="en-US" sz="3200" b="1" cap="all" spc="100" dirty="0">
              <a:solidFill>
                <a:srgbClr val="FFFF00"/>
              </a:solidFill>
              <a:latin typeface="Agency FB" panose="020B0503020202020204" pitchFamily="34" charset="0"/>
              <a:ea typeface="+mj-ea"/>
              <a:cs typeface="+mj-cs"/>
            </a:endParaRPr>
          </a:p>
          <a:p>
            <a:pPr algn="ctr">
              <a:lnSpc>
                <a:spcPct val="85000"/>
              </a:lnSpc>
            </a:pPr>
            <a:r>
              <a:rPr kumimoji="0" lang="en-US" sz="3200" b="1" i="0" u="none" strike="noStrike" kern="1200" cap="all" spc="10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gency FB" panose="020B0503020202020204" pitchFamily="34" charset="0"/>
                <a:ea typeface="+mj-ea"/>
                <a:cs typeface="+mj-cs"/>
              </a:rPr>
              <a:t>Nov/2020</a:t>
            </a:r>
          </a:p>
        </p:txBody>
      </p:sp>
    </p:spTree>
    <p:extLst>
      <p:ext uri="{BB962C8B-B14F-4D97-AF65-F5344CB8AC3E}">
        <p14:creationId xmlns:p14="http://schemas.microsoft.com/office/powerpoint/2010/main" val="66666163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37D68B2CCFCF2348B7CD1314D5621238" ma:contentTypeVersion="11" ma:contentTypeDescription="Crie um novo documento." ma:contentTypeScope="" ma:versionID="8c2bb37c8881e46c8de89c28c3356630">
  <xsd:schema xmlns:xsd="http://www.w3.org/2001/XMLSchema" xmlns:xs="http://www.w3.org/2001/XMLSchema" xmlns:p="http://schemas.microsoft.com/office/2006/metadata/properties" xmlns:ns2="e141afcc-80ec-4b5e-9222-7263a7dc15be" xmlns:ns3="71454c51-4a3b-4d47-983c-4338cc0f8b19" targetNamespace="http://schemas.microsoft.com/office/2006/metadata/properties" ma:root="true" ma:fieldsID="753bb2d184433e4001744a87f8fd0ae2" ns2:_="" ns3:_="">
    <xsd:import namespace="e141afcc-80ec-4b5e-9222-7263a7dc15be"/>
    <xsd:import namespace="71454c51-4a3b-4d47-983c-4338cc0f8b19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141afcc-80ec-4b5e-9222-7263a7dc15b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2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3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454c51-4a3b-4d47-983c-4338cc0f8b19" elementFormDefault="qualified">
    <xsd:import namespace="http://schemas.microsoft.com/office/2006/documentManagement/types"/>
    <xsd:import namespace="http://schemas.microsoft.com/office/infopath/2007/PartnerControls"/>
    <xsd:element name="SharedWithUsers" ma:index="10" nillable="true" ma:displayName="Compartilhado com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1" nillable="true" ma:displayName="Detalhes de Compartilhado Com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údo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C7B1B7FF-56DA-4212-92E3-2C23490A3060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489CC88E-8CB1-4773-9573-1E43233E01C4}">
  <ds:schemaRefs>
    <ds:schemaRef ds:uri="http://www.w3.org/XML/1998/namespace"/>
    <ds:schemaRef ds:uri="http://schemas.microsoft.com/office/2006/documentManagement/types"/>
    <ds:schemaRef ds:uri="http://purl.org/dc/elements/1.1/"/>
    <ds:schemaRef ds:uri="71454c51-4a3b-4d47-983c-4338cc0f8b19"/>
    <ds:schemaRef ds:uri="http://schemas.microsoft.com/office/infopath/2007/PartnerControls"/>
    <ds:schemaRef ds:uri="http://purl.org/dc/dcmitype/"/>
    <ds:schemaRef ds:uri="http://purl.org/dc/terms/"/>
    <ds:schemaRef ds:uri="http://schemas.openxmlformats.org/package/2006/metadata/core-properties"/>
    <ds:schemaRef ds:uri="e141afcc-80ec-4b5e-9222-7263a7dc15be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F22A4D00-1F13-4067-A349-B5370828ECC5}">
  <ds:schemaRefs>
    <ds:schemaRef ds:uri="71454c51-4a3b-4d47-983c-4338cc0f8b19"/>
    <ds:schemaRef ds:uri="e141afcc-80ec-4b5e-9222-7263a7dc15be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1960</TotalTime>
  <Words>1096</Words>
  <Application>Microsoft Office PowerPoint</Application>
  <PresentationFormat>Widescreen</PresentationFormat>
  <Paragraphs>573</Paragraphs>
  <Slides>11</Slides>
  <Notes>11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2</vt:i4>
      </vt:variant>
      <vt:variant>
        <vt:lpstr>Títulos de slides</vt:lpstr>
      </vt:variant>
      <vt:variant>
        <vt:i4>11</vt:i4>
      </vt:variant>
    </vt:vector>
  </HeadingPairs>
  <TitlesOfParts>
    <vt:vector size="21" baseType="lpstr">
      <vt:lpstr>Agency FB</vt:lpstr>
      <vt:lpstr>Arial</vt:lpstr>
      <vt:lpstr>Arial Black</vt:lpstr>
      <vt:lpstr>Calibri</vt:lpstr>
      <vt:lpstr>Calibri Light</vt:lpstr>
      <vt:lpstr>Courier New</vt:lpstr>
      <vt:lpstr>Lato Bold</vt:lpstr>
      <vt:lpstr>Roboto</vt:lpstr>
      <vt:lpstr>Tema do Office</vt:lpstr>
      <vt:lpstr>1_Tema do Office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Roberto Rodrigues Loiola</dc:creator>
  <cp:lastModifiedBy>Larissa Wendling Braga Côrtes</cp:lastModifiedBy>
  <cp:revision>167</cp:revision>
  <cp:lastPrinted>2020-04-27T22:30:54Z</cp:lastPrinted>
  <dcterms:created xsi:type="dcterms:W3CDTF">2018-10-22T14:36:24Z</dcterms:created>
  <dcterms:modified xsi:type="dcterms:W3CDTF">2020-11-12T13:34:33Z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0x01010037D68B2CCFCF2348B7CD1314D5621238</vt:lpwstr>
  </property>
</Properties>
</file>