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7" r:id="rId4"/>
    <p:sldId id="268" r:id="rId5"/>
  </p:sldIdLst>
  <p:sldSz cx="18288000" cy="10287000"/>
  <p:notesSz cx="6858000" cy="9144000"/>
  <p:embeddedFontLst>
    <p:embeddedFont>
      <p:font typeface="Berlin Sans FB Demi" panose="020E0802020502020306" pitchFamily="34" charset="0"/>
      <p:bold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Bold" panose="00000800000000000000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86D5A7-1418-4545-40BC-E96B6BC1A27A}" name="Iana Araujo Rodrigues" initials="IR" userId="S::iana.rodrigues@antt.gov.br::217ea7ab-5da5-405e-85a9-73e7a83346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E52"/>
    <a:srgbClr val="0057A7"/>
    <a:srgbClr val="07935A"/>
    <a:srgbClr val="1159A7"/>
    <a:srgbClr val="5DADF4"/>
    <a:srgbClr val="FDCA2C"/>
    <a:srgbClr val="FDDA9B"/>
    <a:srgbClr val="89C2A6"/>
    <a:srgbClr val="000000"/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5380" autoAdjust="0"/>
  </p:normalViewPr>
  <p:slideViewPr>
    <p:cSldViewPr snapToGrid="0">
      <p:cViewPr varScale="1">
        <p:scale>
          <a:sx n="72" d="100"/>
          <a:sy n="72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868D-2A44-4FF2-9C47-6E37F854A32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FD80E-F5FF-4CAD-ADFA-534ECEE69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5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F5A35-EAF9-2EE6-53E1-64D21B5C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88F638-A89C-0736-F050-4C509493C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06C953-516A-6FC1-6B91-1875C2439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0BE430-49BD-8650-9EC6-FA6369042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FD80E-F5FF-4CAD-ADFA-534ECEE698E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91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50C9-0FB9-B99D-F863-5FB51C74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AD2C85-B57E-EBAB-DD6F-D12A8EFF9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85551D-D6CD-CC19-FF06-7CFA77FD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241F45-B73D-E9C4-A144-C7CF42FB9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FD80E-F5FF-4CAD-ADFA-534ECEE698E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70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62558-A471-7C92-BDE7-BD362D7B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ADDFBF-F4BC-C0F2-A9CA-86B64E7A8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17CAFA-F8E8-F84B-E9F5-B6846FA43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61A370-98D0-CBF2-9130-C938AB6C6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FD80E-F5FF-4CAD-ADFA-534ECEE698E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81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812420" y="3687930"/>
            <a:ext cx="5574093" cy="404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64"/>
              </a:lnSpc>
            </a:pPr>
            <a:r>
              <a:rPr lang="pt-BR" sz="5694" spc="-142" dirty="0">
                <a:solidFill>
                  <a:srgbClr val="0057A7"/>
                </a:solidFill>
                <a:latin typeface="Poppins Bold"/>
              </a:rPr>
              <a:t>Fiscalização Piso Mínimo de Frete</a:t>
            </a:r>
          </a:p>
          <a:p>
            <a:pPr>
              <a:lnSpc>
                <a:spcPts val="6264"/>
              </a:lnSpc>
            </a:pPr>
            <a:br>
              <a:rPr lang="pt-BR" sz="5694" spc="-142" dirty="0">
                <a:solidFill>
                  <a:srgbClr val="0057A7"/>
                </a:solidFill>
                <a:latin typeface="Poppins Bold"/>
              </a:rPr>
            </a:br>
            <a:r>
              <a:rPr lang="pt-BR" sz="5694" spc="-142" dirty="0">
                <a:solidFill>
                  <a:srgbClr val="0057A7"/>
                </a:solidFill>
                <a:latin typeface="Poppins Bold"/>
              </a:rPr>
              <a:t>SUFIS</a:t>
            </a:r>
            <a:endParaRPr lang="en-US" sz="5694" spc="-142" dirty="0">
              <a:solidFill>
                <a:srgbClr val="0057A7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420" y="2131885"/>
            <a:ext cx="4697936" cy="42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375" dirty="0">
                <a:solidFill>
                  <a:srgbClr val="0057A7"/>
                </a:solidFill>
                <a:latin typeface="Poppins"/>
              </a:rPr>
              <a:t>Maio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A9432-7E45-04A2-EEAF-AADB0C14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A50A82-6F6A-8C77-E0F3-B7E2500D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54" y="1786597"/>
            <a:ext cx="14436142" cy="77841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481DAC-6B2C-26C1-36F2-059A65669793}"/>
              </a:ext>
            </a:extLst>
          </p:cNvPr>
          <p:cNvSpPr txBox="1"/>
          <p:nvPr/>
        </p:nvSpPr>
        <p:spPr>
          <a:xfrm>
            <a:off x="6716116" y="539677"/>
            <a:ext cx="485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Berlin Sans FB Demi" panose="020E0802020502020306" pitchFamily="34" charset="0"/>
                <a:ea typeface="Verdana" panose="020B0604030504040204" pitchFamily="34" charset="0"/>
              </a:rPr>
              <a:t>PAINEL GERENCIAL</a:t>
            </a:r>
          </a:p>
        </p:txBody>
      </p:sp>
    </p:spTree>
    <p:extLst>
      <p:ext uri="{BB962C8B-B14F-4D97-AF65-F5344CB8AC3E}">
        <p14:creationId xmlns:p14="http://schemas.microsoft.com/office/powerpoint/2010/main" val="252315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7FEF1-7DF3-3B9C-8879-ABA44DC3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5587F5-6E58-D176-B0D1-164FBC722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21C5FD-101E-2B59-CA19-7DBC9DA15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F50364-F84A-7EC1-D2B1-4F4BB866A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B1EF10-D7A8-E37D-B794-D56D08A8A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C04D8A-E3C9-38E8-4927-AA74BC338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Gráfico, Gráfico de cascata">
            <a:extLst>
              <a:ext uri="{FF2B5EF4-FFF2-40B4-BE49-F238E27FC236}">
                <a16:creationId xmlns:a16="http://schemas.microsoft.com/office/drawing/2014/main" id="{D17844C8-150C-B0F0-1A16-B05F79A3B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86" y="1920971"/>
            <a:ext cx="14792325" cy="3619500"/>
          </a:xfrm>
          <a:prstGeom prst="rect">
            <a:avLst/>
          </a:prstGeom>
        </p:spPr>
      </p:pic>
      <p:pic>
        <p:nvPicPr>
          <p:cNvPr id="7" name="Imagem 6" descr="Gráfico&#10;&#10;O conteúdo gerado por IA pode estar incorreto.">
            <a:extLst>
              <a:ext uri="{FF2B5EF4-FFF2-40B4-BE49-F238E27FC236}">
                <a16:creationId xmlns:a16="http://schemas.microsoft.com/office/drawing/2014/main" id="{10D025BF-D16B-37BF-0698-D22590C45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75" y="6079852"/>
            <a:ext cx="14820900" cy="36671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8416FF-6B96-9C71-EF43-699B40855E9D}"/>
              </a:ext>
            </a:extLst>
          </p:cNvPr>
          <p:cNvSpPr txBox="1"/>
          <p:nvPr/>
        </p:nvSpPr>
        <p:spPr>
          <a:xfrm>
            <a:off x="5400261" y="606864"/>
            <a:ext cx="7792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Berlin Sans FB Demi" panose="020E0802020502020306" pitchFamily="34" charset="0"/>
                <a:ea typeface="Verdana" panose="020B0604030504040204" pitchFamily="34" charset="0"/>
              </a:rPr>
              <a:t>EVOLUÇÃO DAS FISCALIZAÇÕES</a:t>
            </a:r>
          </a:p>
        </p:txBody>
      </p:sp>
    </p:spTree>
    <p:extLst>
      <p:ext uri="{BB962C8B-B14F-4D97-AF65-F5344CB8AC3E}">
        <p14:creationId xmlns:p14="http://schemas.microsoft.com/office/powerpoint/2010/main" val="26486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CB206-341C-0C93-2B05-6D820B1D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D72657-725C-2F20-4CEA-84128AB5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C11C3D-1FF8-1E8B-8266-A3CADCE45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31A681D-B9F1-BB1F-B04C-DC7E86CEA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0FEBCD-DE87-A337-3354-2017AAFF6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apa&#10;&#10;O conteúdo gerado por IA pode estar incorreto.">
            <a:extLst>
              <a:ext uri="{FF2B5EF4-FFF2-40B4-BE49-F238E27FC236}">
                <a16:creationId xmlns:a16="http://schemas.microsoft.com/office/drawing/2014/main" id="{B59C94D5-8F07-0A66-4C3D-26B967FB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40" y="1778001"/>
            <a:ext cx="7761169" cy="81139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09FD5C-CAE8-3256-F4EF-EAEB6A0FC211}"/>
              </a:ext>
            </a:extLst>
          </p:cNvPr>
          <p:cNvSpPr txBox="1"/>
          <p:nvPr/>
        </p:nvSpPr>
        <p:spPr>
          <a:xfrm>
            <a:off x="3303525" y="614892"/>
            <a:ext cx="11679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Berlin Sans FB Demi" panose="020E0802020502020306" pitchFamily="34" charset="0"/>
                <a:ea typeface="Verdana" panose="020B0604030504040204" pitchFamily="34" charset="0"/>
              </a:rPr>
              <a:t>DISTRIBUIÇÃO GEOGRÁFICA DAS FISCALIZAÇÕES</a:t>
            </a:r>
          </a:p>
        </p:txBody>
      </p:sp>
    </p:spTree>
    <p:extLst>
      <p:ext uri="{BB962C8B-B14F-4D97-AF65-F5344CB8AC3E}">
        <p14:creationId xmlns:p14="http://schemas.microsoft.com/office/powerpoint/2010/main" val="111234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9308</TotalTime>
  <Words>21</Words>
  <Application>Microsoft Office PowerPoint</Application>
  <PresentationFormat>Personalizar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Poppins Bold</vt:lpstr>
      <vt:lpstr>Calibri</vt:lpstr>
      <vt:lpstr>Berlin Sans FB Demi</vt:lpstr>
      <vt:lpstr>Poppins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Diretoria</dc:title>
  <dc:creator>Luiza Muniz Navarro Mesquita</dc:creator>
  <cp:lastModifiedBy>Hugo Leonardo Cunha Rodrigues</cp:lastModifiedBy>
  <cp:revision>37</cp:revision>
  <dcterms:created xsi:type="dcterms:W3CDTF">2006-08-16T00:00:00Z</dcterms:created>
  <dcterms:modified xsi:type="dcterms:W3CDTF">2025-05-20T17:34:21Z</dcterms:modified>
  <dc:identifier>DAF-AWrECn8</dc:identifier>
</cp:coreProperties>
</file>