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677" r:id="rId3"/>
    <p:sldId id="723" r:id="rId4"/>
    <p:sldId id="721" r:id="rId5"/>
    <p:sldId id="720" r:id="rId6"/>
    <p:sldId id="716" r:id="rId7"/>
    <p:sldId id="714" r:id="rId8"/>
    <p:sldId id="685" r:id="rId9"/>
    <p:sldId id="715" r:id="rId10"/>
    <p:sldId id="691" r:id="rId11"/>
    <p:sldId id="692" r:id="rId12"/>
    <p:sldId id="712" r:id="rId13"/>
    <p:sldId id="725" r:id="rId14"/>
    <p:sldId id="733" r:id="rId15"/>
    <p:sldId id="724" r:id="rId16"/>
    <p:sldId id="732" r:id="rId17"/>
    <p:sldId id="695" r:id="rId18"/>
    <p:sldId id="696" r:id="rId19"/>
    <p:sldId id="729" r:id="rId20"/>
    <p:sldId id="735" r:id="rId21"/>
    <p:sldId id="728" r:id="rId22"/>
    <p:sldId id="722" r:id="rId23"/>
    <p:sldId id="736" r:id="rId24"/>
    <p:sldId id="730" r:id="rId25"/>
    <p:sldId id="734" r:id="rId26"/>
    <p:sldId id="740" r:id="rId27"/>
    <p:sldId id="701" r:id="rId28"/>
    <p:sldId id="706" r:id="rId29"/>
    <p:sldId id="739" r:id="rId30"/>
    <p:sldId id="737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E0000"/>
    <a:srgbClr val="FF99CC"/>
    <a:srgbClr val="FF5050"/>
    <a:srgbClr val="FFFF99"/>
    <a:srgbClr val="FF9900"/>
    <a:srgbClr val="FFCC66"/>
    <a:srgbClr val="034D9F"/>
    <a:srgbClr val="0067A0"/>
    <a:srgbClr val="006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88" autoAdjust="0"/>
    <p:restoredTop sz="94660"/>
  </p:normalViewPr>
  <p:slideViewPr>
    <p:cSldViewPr>
      <p:cViewPr varScale="1">
        <p:scale>
          <a:sx n="87" d="100"/>
          <a:sy n="87" d="100"/>
        </p:scale>
        <p:origin x="-13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174C4-3D1E-4C99-91B5-1A30AF70C0AF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CB7378BD-513D-4EDB-99BB-8DF165871A0E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DIMINUIÇÃO DA PRODUTIVIDADE PERDA DE $$$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40FDC0-4A3E-4D75-B8DB-DA633DE4653C}" type="parTrans" cxnId="{8F2C03EF-63BB-4E50-9EF6-54AD1A301C98}">
      <dgm:prSet/>
      <dgm:spPr/>
      <dgm:t>
        <a:bodyPr/>
        <a:lstStyle/>
        <a:p>
          <a:endParaRPr lang="pt-BR"/>
        </a:p>
      </dgm:t>
    </dgm:pt>
    <dgm:pt modelId="{B7509113-6CD2-4ACA-9148-277FC3D88036}" type="sibTrans" cxnId="{8F2C03EF-63BB-4E50-9EF6-54AD1A301C98}">
      <dgm:prSet/>
      <dgm:spPr/>
      <dgm:t>
        <a:bodyPr/>
        <a:lstStyle/>
        <a:p>
          <a:endParaRPr lang="pt-BR"/>
        </a:p>
      </dgm:t>
    </dgm:pt>
    <dgm:pt modelId="{561AE847-0A3D-487C-9F86-3350544C2F48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BAIXA QUALIDADE DE VIDA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F9BB0E-4413-4245-9E6A-C07369D4F495}" type="parTrans" cxnId="{F1FB5BB0-051D-4C4C-AE74-CDCFDE0B45F8}">
      <dgm:prSet/>
      <dgm:spPr/>
      <dgm:t>
        <a:bodyPr/>
        <a:lstStyle/>
        <a:p>
          <a:endParaRPr lang="pt-BR"/>
        </a:p>
      </dgm:t>
    </dgm:pt>
    <dgm:pt modelId="{35EDE620-E6A4-4F03-82BF-5321D4CC9B97}" type="sibTrans" cxnId="{F1FB5BB0-051D-4C4C-AE74-CDCFDE0B45F8}">
      <dgm:prSet/>
      <dgm:spPr/>
      <dgm:t>
        <a:bodyPr/>
        <a:lstStyle/>
        <a:p>
          <a:endParaRPr lang="pt-BR"/>
        </a:p>
      </dgm:t>
    </dgm:pt>
    <dgm:pt modelId="{4DF53683-8DE8-4B6C-873A-544A3AC4F99A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INSATISFAÇÃO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6FA929-E87B-4DDD-B4A8-EDA4FF357993}" type="parTrans" cxnId="{700B2E65-AF59-417C-B740-CF9460631D86}">
      <dgm:prSet/>
      <dgm:spPr/>
      <dgm:t>
        <a:bodyPr/>
        <a:lstStyle/>
        <a:p>
          <a:endParaRPr lang="pt-BR"/>
        </a:p>
      </dgm:t>
    </dgm:pt>
    <dgm:pt modelId="{F2CDA933-3FC8-420B-AF2F-A1E2AD4EF9B8}" type="sibTrans" cxnId="{700B2E65-AF59-417C-B740-CF9460631D86}">
      <dgm:prSet/>
      <dgm:spPr/>
      <dgm:t>
        <a:bodyPr/>
        <a:lstStyle/>
        <a:p>
          <a:endParaRPr lang="pt-BR"/>
        </a:p>
      </dgm:t>
    </dgm:pt>
    <dgm:pt modelId="{425E15D0-6B59-41A8-A157-5B6B8BA52311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STRESS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917698-5D91-4520-A09D-13A5BA427F82}" type="parTrans" cxnId="{B3789E2E-21B2-473B-A812-92C7B41C6A8D}">
      <dgm:prSet/>
      <dgm:spPr/>
      <dgm:t>
        <a:bodyPr/>
        <a:lstStyle/>
        <a:p>
          <a:endParaRPr lang="pt-BR"/>
        </a:p>
      </dgm:t>
    </dgm:pt>
    <dgm:pt modelId="{D704601F-B4DC-47F8-9A44-63533CE07CDB}" type="sibTrans" cxnId="{B3789E2E-21B2-473B-A812-92C7B41C6A8D}">
      <dgm:prSet/>
      <dgm:spPr/>
      <dgm:t>
        <a:bodyPr/>
        <a:lstStyle/>
        <a:p>
          <a:endParaRPr lang="pt-BR"/>
        </a:p>
      </dgm:t>
    </dgm:pt>
    <dgm:pt modelId="{B0797505-98A7-4C04-BA42-504266F6A622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ABSENTEÍSMO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E74147-99A5-4269-9167-7C235885C33E}" type="parTrans" cxnId="{EAE8CCCC-7134-4629-903C-12E44882E97D}">
      <dgm:prSet/>
      <dgm:spPr/>
      <dgm:t>
        <a:bodyPr/>
        <a:lstStyle/>
        <a:p>
          <a:endParaRPr lang="pt-BR"/>
        </a:p>
      </dgm:t>
    </dgm:pt>
    <dgm:pt modelId="{836CB351-82C0-4456-9842-532390748C30}" type="sibTrans" cxnId="{EAE8CCCC-7134-4629-903C-12E44882E97D}">
      <dgm:prSet/>
      <dgm:spPr/>
      <dgm:t>
        <a:bodyPr/>
        <a:lstStyle/>
        <a:p>
          <a:endParaRPr lang="pt-BR"/>
        </a:p>
      </dgm:t>
    </dgm:pt>
    <dgm:pt modelId="{C1857A0C-2628-40C2-A9AE-3526BAD3F390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PRESENTEÍSMO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25B7C7-0F10-4C52-9E0A-9363D41BB0D7}" type="parTrans" cxnId="{F62FFA18-B093-44EF-A484-8EB425E07BFE}">
      <dgm:prSet/>
      <dgm:spPr/>
      <dgm:t>
        <a:bodyPr/>
        <a:lstStyle/>
        <a:p>
          <a:endParaRPr lang="pt-BR"/>
        </a:p>
      </dgm:t>
    </dgm:pt>
    <dgm:pt modelId="{9662C30C-AB3F-4E46-B4A4-5C168FE8394D}" type="sibTrans" cxnId="{F62FFA18-B093-44EF-A484-8EB425E07BFE}">
      <dgm:prSet/>
      <dgm:spPr/>
      <dgm:t>
        <a:bodyPr/>
        <a:lstStyle/>
        <a:p>
          <a:endParaRPr lang="pt-BR"/>
        </a:p>
      </dgm:t>
    </dgm:pt>
    <dgm:pt modelId="{1A4A40F9-967F-4535-BFF2-61477BF78F7F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PROBLEMAS DE SAÚDE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0DCB4D-2948-4B6D-B515-CF8681CF7152}" type="parTrans" cxnId="{14A25A35-E253-4897-8C16-E2FD8420691C}">
      <dgm:prSet/>
      <dgm:spPr/>
      <dgm:t>
        <a:bodyPr/>
        <a:lstStyle/>
        <a:p>
          <a:endParaRPr lang="pt-BR"/>
        </a:p>
      </dgm:t>
    </dgm:pt>
    <dgm:pt modelId="{A5922541-1F7C-4290-8B52-718A4DB1D77E}" type="sibTrans" cxnId="{14A25A35-E253-4897-8C16-E2FD8420691C}">
      <dgm:prSet/>
      <dgm:spPr/>
      <dgm:t>
        <a:bodyPr/>
        <a:lstStyle/>
        <a:p>
          <a:endParaRPr lang="pt-BR"/>
        </a:p>
      </dgm:t>
    </dgm:pt>
    <dgm:pt modelId="{A8D54B30-2D1F-4670-A459-FD21C62CE2FF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ALCOOL 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1CE409-7854-493F-ADF4-B4E5CC7CBC36}" type="parTrans" cxnId="{1D7327D0-1B6A-47F1-A714-52E0E7AC62EC}">
      <dgm:prSet/>
      <dgm:spPr/>
      <dgm:t>
        <a:bodyPr/>
        <a:lstStyle/>
        <a:p>
          <a:endParaRPr lang="pt-BR"/>
        </a:p>
      </dgm:t>
    </dgm:pt>
    <dgm:pt modelId="{B87CC55C-55C0-4B28-8733-341CE0619001}" type="sibTrans" cxnId="{1D7327D0-1B6A-47F1-A714-52E0E7AC62EC}">
      <dgm:prSet/>
      <dgm:spPr/>
      <dgm:t>
        <a:bodyPr/>
        <a:lstStyle/>
        <a:p>
          <a:endParaRPr lang="pt-BR"/>
        </a:p>
      </dgm:t>
    </dgm:pt>
    <dgm:pt modelId="{25F3AF05-135A-4D1C-A39B-B09CA6C711CA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DROGAS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173678-FD28-4391-9636-E83FC1FE8675}" type="parTrans" cxnId="{702850BA-79D8-4DA8-BE66-F687FEF873E3}">
      <dgm:prSet/>
      <dgm:spPr/>
      <dgm:t>
        <a:bodyPr/>
        <a:lstStyle/>
        <a:p>
          <a:endParaRPr lang="pt-BR"/>
        </a:p>
      </dgm:t>
    </dgm:pt>
    <dgm:pt modelId="{FED3B424-466D-44F0-8B2B-5E5EAC57EA37}" type="sibTrans" cxnId="{702850BA-79D8-4DA8-BE66-F687FEF873E3}">
      <dgm:prSet/>
      <dgm:spPr/>
      <dgm:t>
        <a:bodyPr/>
        <a:lstStyle/>
        <a:p>
          <a:endParaRPr lang="pt-BR"/>
        </a:p>
      </dgm:t>
    </dgm:pt>
    <dgm:pt modelId="{47665E48-4949-4BAA-A324-80471092E0CC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TABAGISMO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1DA2EB-4530-489B-AC8D-F618B44B8FEA}" type="parTrans" cxnId="{D3B7F418-5248-424A-9B56-E30DDB2D4328}">
      <dgm:prSet/>
      <dgm:spPr/>
      <dgm:t>
        <a:bodyPr/>
        <a:lstStyle/>
        <a:p>
          <a:endParaRPr lang="pt-BR"/>
        </a:p>
      </dgm:t>
    </dgm:pt>
    <dgm:pt modelId="{8C166926-2B5A-4625-AB69-EFF0C9B8E0BB}" type="sibTrans" cxnId="{D3B7F418-5248-424A-9B56-E30DDB2D4328}">
      <dgm:prSet/>
      <dgm:spPr/>
      <dgm:t>
        <a:bodyPr/>
        <a:lstStyle/>
        <a:p>
          <a:endParaRPr lang="pt-BR"/>
        </a:p>
      </dgm:t>
    </dgm:pt>
    <dgm:pt modelId="{1C09C56D-5417-4739-A9BC-A0E57998A876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DEPRESSÃO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73809F-888B-4058-95EE-BB304C0FDD0F}" type="parTrans" cxnId="{9CBD7BA9-3C5D-4064-91E6-219E2B71391D}">
      <dgm:prSet/>
      <dgm:spPr/>
      <dgm:t>
        <a:bodyPr/>
        <a:lstStyle/>
        <a:p>
          <a:endParaRPr lang="pt-BR"/>
        </a:p>
      </dgm:t>
    </dgm:pt>
    <dgm:pt modelId="{BD1EB2A9-C4B7-4760-A9A1-DD166035D9A1}" type="sibTrans" cxnId="{9CBD7BA9-3C5D-4064-91E6-219E2B71391D}">
      <dgm:prSet/>
      <dgm:spPr/>
      <dgm:t>
        <a:bodyPr/>
        <a:lstStyle/>
        <a:p>
          <a:endParaRPr lang="pt-BR"/>
        </a:p>
      </dgm:t>
    </dgm:pt>
    <dgm:pt modelId="{174E77E6-9981-4E79-AAFD-57A18C809DF1}">
      <dgm:prSet phldrT="[Texto]"/>
      <dgm:spPr/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SEDENTARISMO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0B131B-31E9-4C4D-807F-8B7379832720}" type="parTrans" cxnId="{ED6F3662-9FA5-4416-B14C-43ABF470530D}">
      <dgm:prSet/>
      <dgm:spPr/>
      <dgm:t>
        <a:bodyPr/>
        <a:lstStyle/>
        <a:p>
          <a:endParaRPr lang="pt-BR"/>
        </a:p>
      </dgm:t>
    </dgm:pt>
    <dgm:pt modelId="{8A9DDE88-D4D8-428D-9307-D13149C9F423}" type="sibTrans" cxnId="{ED6F3662-9FA5-4416-B14C-43ABF470530D}">
      <dgm:prSet/>
      <dgm:spPr/>
      <dgm:t>
        <a:bodyPr/>
        <a:lstStyle/>
        <a:p>
          <a:endParaRPr lang="pt-BR"/>
        </a:p>
      </dgm:t>
    </dgm:pt>
    <dgm:pt modelId="{08214A3D-B8A8-4FD0-847E-02D4DFA562B6}" type="pres">
      <dgm:prSet presAssocID="{6A8174C4-3D1E-4C99-91B5-1A30AF70C0A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E84600C-93E5-4F4B-95C0-DE2FDA8846C5}" type="pres">
      <dgm:prSet presAssocID="{CB7378BD-513D-4EDB-99BB-8DF165871A0E}" presName="centerShape" presStyleLbl="node0" presStyleIdx="0" presStyleCnt="1"/>
      <dgm:spPr/>
      <dgm:t>
        <a:bodyPr/>
        <a:lstStyle/>
        <a:p>
          <a:endParaRPr lang="pt-BR"/>
        </a:p>
      </dgm:t>
    </dgm:pt>
    <dgm:pt modelId="{5A5A1208-E8D3-4CB5-9B45-BB477129E5BD}" type="pres">
      <dgm:prSet presAssocID="{BEF9BB0E-4413-4245-9E6A-C07369D4F495}" presName="parTrans" presStyleLbl="bgSibTrans2D1" presStyleIdx="0" presStyleCnt="11"/>
      <dgm:spPr/>
      <dgm:t>
        <a:bodyPr/>
        <a:lstStyle/>
        <a:p>
          <a:endParaRPr lang="pt-BR"/>
        </a:p>
      </dgm:t>
    </dgm:pt>
    <dgm:pt modelId="{1EC31564-2EFE-418B-890A-3F122AC23ABB}" type="pres">
      <dgm:prSet presAssocID="{561AE847-0A3D-487C-9F86-3350544C2F48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22AB0F-90A8-483F-A0A0-D88BE7C8F32F}" type="pres">
      <dgm:prSet presAssocID="{FA6FA929-E87B-4DDD-B4A8-EDA4FF357993}" presName="parTrans" presStyleLbl="bgSibTrans2D1" presStyleIdx="1" presStyleCnt="11"/>
      <dgm:spPr/>
      <dgm:t>
        <a:bodyPr/>
        <a:lstStyle/>
        <a:p>
          <a:endParaRPr lang="pt-BR"/>
        </a:p>
      </dgm:t>
    </dgm:pt>
    <dgm:pt modelId="{D9AFD180-C773-4C20-A68C-1B8C43B72C37}" type="pres">
      <dgm:prSet presAssocID="{4DF53683-8DE8-4B6C-873A-544A3AC4F99A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78E7A4-6E14-4564-B7D4-000A381D912B}" type="pres">
      <dgm:prSet presAssocID="{BC917698-5D91-4520-A09D-13A5BA427F82}" presName="parTrans" presStyleLbl="bgSibTrans2D1" presStyleIdx="2" presStyleCnt="11"/>
      <dgm:spPr/>
      <dgm:t>
        <a:bodyPr/>
        <a:lstStyle/>
        <a:p>
          <a:endParaRPr lang="pt-BR"/>
        </a:p>
      </dgm:t>
    </dgm:pt>
    <dgm:pt modelId="{4B787363-9C65-4B6E-BC25-FF0DFF91284F}" type="pres">
      <dgm:prSet presAssocID="{425E15D0-6B59-41A8-A157-5B6B8BA52311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9CEA5E-40C0-447A-9EFB-800349628624}" type="pres">
      <dgm:prSet presAssocID="{00E74147-99A5-4269-9167-7C235885C33E}" presName="parTrans" presStyleLbl="bgSibTrans2D1" presStyleIdx="3" presStyleCnt="11"/>
      <dgm:spPr/>
      <dgm:t>
        <a:bodyPr/>
        <a:lstStyle/>
        <a:p>
          <a:endParaRPr lang="pt-BR"/>
        </a:p>
      </dgm:t>
    </dgm:pt>
    <dgm:pt modelId="{79E71237-2EBD-4A83-A448-7F368C72550B}" type="pres">
      <dgm:prSet presAssocID="{B0797505-98A7-4C04-BA42-504266F6A622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78EB59-F962-48D1-A852-260CB65AD503}" type="pres">
      <dgm:prSet presAssocID="{3025B7C7-0F10-4C52-9E0A-9363D41BB0D7}" presName="parTrans" presStyleLbl="bgSibTrans2D1" presStyleIdx="4" presStyleCnt="11"/>
      <dgm:spPr/>
      <dgm:t>
        <a:bodyPr/>
        <a:lstStyle/>
        <a:p>
          <a:endParaRPr lang="pt-BR"/>
        </a:p>
      </dgm:t>
    </dgm:pt>
    <dgm:pt modelId="{4CAFF858-48D9-4ACE-8355-F6AE767CF3F8}" type="pres">
      <dgm:prSet presAssocID="{C1857A0C-2628-40C2-A9AE-3526BAD3F390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D1527C-5040-4FBA-8E60-822BE2DBFD4C}" type="pres">
      <dgm:prSet presAssocID="{E70DCB4D-2948-4B6D-B515-CF8681CF7152}" presName="parTrans" presStyleLbl="bgSibTrans2D1" presStyleIdx="5" presStyleCnt="11"/>
      <dgm:spPr/>
      <dgm:t>
        <a:bodyPr/>
        <a:lstStyle/>
        <a:p>
          <a:endParaRPr lang="pt-BR"/>
        </a:p>
      </dgm:t>
    </dgm:pt>
    <dgm:pt modelId="{8BEE3705-A052-422E-9257-52699749CA4F}" type="pres">
      <dgm:prSet presAssocID="{1A4A40F9-967F-4535-BFF2-61477BF78F7F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BF2849-C3EF-450E-9FEC-8C853FD07085}" type="pres">
      <dgm:prSet presAssocID="{9D1CE409-7854-493F-ADF4-B4E5CC7CBC36}" presName="parTrans" presStyleLbl="bgSibTrans2D1" presStyleIdx="6" presStyleCnt="11"/>
      <dgm:spPr/>
      <dgm:t>
        <a:bodyPr/>
        <a:lstStyle/>
        <a:p>
          <a:endParaRPr lang="pt-BR"/>
        </a:p>
      </dgm:t>
    </dgm:pt>
    <dgm:pt modelId="{AF620087-6DC5-488F-9136-FBFB0A63B8F0}" type="pres">
      <dgm:prSet presAssocID="{A8D54B30-2D1F-4670-A459-FD21C62CE2FF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989C88-B596-45FC-BFB3-147237ACF9B9}" type="pres">
      <dgm:prSet presAssocID="{30173678-FD28-4391-9636-E83FC1FE8675}" presName="parTrans" presStyleLbl="bgSibTrans2D1" presStyleIdx="7" presStyleCnt="11"/>
      <dgm:spPr/>
      <dgm:t>
        <a:bodyPr/>
        <a:lstStyle/>
        <a:p>
          <a:endParaRPr lang="pt-BR"/>
        </a:p>
      </dgm:t>
    </dgm:pt>
    <dgm:pt modelId="{39183958-9214-40A4-8A1B-57D0E45D0F70}" type="pres">
      <dgm:prSet presAssocID="{25F3AF05-135A-4D1C-A39B-B09CA6C711CA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BA326C-6810-432E-B161-67BB1B85979E}" type="pres">
      <dgm:prSet presAssocID="{501DA2EB-4530-489B-AC8D-F618B44B8FEA}" presName="parTrans" presStyleLbl="bgSibTrans2D1" presStyleIdx="8" presStyleCnt="11"/>
      <dgm:spPr/>
      <dgm:t>
        <a:bodyPr/>
        <a:lstStyle/>
        <a:p>
          <a:endParaRPr lang="pt-BR"/>
        </a:p>
      </dgm:t>
    </dgm:pt>
    <dgm:pt modelId="{7BE6D5A6-5303-48C6-9D72-F3990691FC49}" type="pres">
      <dgm:prSet presAssocID="{47665E48-4949-4BAA-A324-80471092E0CC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C53909-1B3F-4CA5-A726-CDD4EEE6CAA1}" type="pres">
      <dgm:prSet presAssocID="{2F73809F-888B-4058-95EE-BB304C0FDD0F}" presName="parTrans" presStyleLbl="bgSibTrans2D1" presStyleIdx="9" presStyleCnt="11"/>
      <dgm:spPr/>
      <dgm:t>
        <a:bodyPr/>
        <a:lstStyle/>
        <a:p>
          <a:endParaRPr lang="pt-BR"/>
        </a:p>
      </dgm:t>
    </dgm:pt>
    <dgm:pt modelId="{61975240-9282-44A7-AF6D-5DE521B7A23E}" type="pres">
      <dgm:prSet presAssocID="{1C09C56D-5417-4739-A9BC-A0E57998A876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AF7C15-52D3-4BB4-BD02-BF00FE95ED67}" type="pres">
      <dgm:prSet presAssocID="{020B131B-31E9-4C4D-807F-8B7379832720}" presName="parTrans" presStyleLbl="bgSibTrans2D1" presStyleIdx="10" presStyleCnt="11"/>
      <dgm:spPr/>
      <dgm:t>
        <a:bodyPr/>
        <a:lstStyle/>
        <a:p>
          <a:endParaRPr lang="pt-BR"/>
        </a:p>
      </dgm:t>
    </dgm:pt>
    <dgm:pt modelId="{558A4087-848A-4B9A-A8C2-8855A8D34B4F}" type="pres">
      <dgm:prSet presAssocID="{174E77E6-9981-4E79-AAFD-57A18C809DF1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1FB5BB0-051D-4C4C-AE74-CDCFDE0B45F8}" srcId="{CB7378BD-513D-4EDB-99BB-8DF165871A0E}" destId="{561AE847-0A3D-487C-9F86-3350544C2F48}" srcOrd="0" destOrd="0" parTransId="{BEF9BB0E-4413-4245-9E6A-C07369D4F495}" sibTransId="{35EDE620-E6A4-4F03-82BF-5321D4CC9B97}"/>
    <dgm:cxn modelId="{1D7327D0-1B6A-47F1-A714-52E0E7AC62EC}" srcId="{CB7378BD-513D-4EDB-99BB-8DF165871A0E}" destId="{A8D54B30-2D1F-4670-A459-FD21C62CE2FF}" srcOrd="6" destOrd="0" parTransId="{9D1CE409-7854-493F-ADF4-B4E5CC7CBC36}" sibTransId="{B87CC55C-55C0-4B28-8733-341CE0619001}"/>
    <dgm:cxn modelId="{21549328-D4B4-4083-85D4-8AB53BD316C9}" type="presOf" srcId="{E70DCB4D-2948-4B6D-B515-CF8681CF7152}" destId="{85D1527C-5040-4FBA-8E60-822BE2DBFD4C}" srcOrd="0" destOrd="0" presId="urn:microsoft.com/office/officeart/2005/8/layout/radial4"/>
    <dgm:cxn modelId="{D3B7F418-5248-424A-9B56-E30DDB2D4328}" srcId="{CB7378BD-513D-4EDB-99BB-8DF165871A0E}" destId="{47665E48-4949-4BAA-A324-80471092E0CC}" srcOrd="8" destOrd="0" parTransId="{501DA2EB-4530-489B-AC8D-F618B44B8FEA}" sibTransId="{8C166926-2B5A-4625-AB69-EFF0C9B8E0BB}"/>
    <dgm:cxn modelId="{700B2E65-AF59-417C-B740-CF9460631D86}" srcId="{CB7378BD-513D-4EDB-99BB-8DF165871A0E}" destId="{4DF53683-8DE8-4B6C-873A-544A3AC4F99A}" srcOrd="1" destOrd="0" parTransId="{FA6FA929-E87B-4DDD-B4A8-EDA4FF357993}" sibTransId="{F2CDA933-3FC8-420B-AF2F-A1E2AD4EF9B8}"/>
    <dgm:cxn modelId="{702850BA-79D8-4DA8-BE66-F687FEF873E3}" srcId="{CB7378BD-513D-4EDB-99BB-8DF165871A0E}" destId="{25F3AF05-135A-4D1C-A39B-B09CA6C711CA}" srcOrd="7" destOrd="0" parTransId="{30173678-FD28-4391-9636-E83FC1FE8675}" sibTransId="{FED3B424-466D-44F0-8B2B-5E5EAC57EA37}"/>
    <dgm:cxn modelId="{52522E44-51E5-4E0F-9A24-50D2A87BFDFF}" type="presOf" srcId="{3025B7C7-0F10-4C52-9E0A-9363D41BB0D7}" destId="{A278EB59-F962-48D1-A852-260CB65AD503}" srcOrd="0" destOrd="0" presId="urn:microsoft.com/office/officeart/2005/8/layout/radial4"/>
    <dgm:cxn modelId="{EA30EC0C-A150-4AE5-B893-D8BBDB0996A8}" type="presOf" srcId="{30173678-FD28-4391-9636-E83FC1FE8675}" destId="{62989C88-B596-45FC-BFB3-147237ACF9B9}" srcOrd="0" destOrd="0" presId="urn:microsoft.com/office/officeart/2005/8/layout/radial4"/>
    <dgm:cxn modelId="{9CBD7BA9-3C5D-4064-91E6-219E2B71391D}" srcId="{CB7378BD-513D-4EDB-99BB-8DF165871A0E}" destId="{1C09C56D-5417-4739-A9BC-A0E57998A876}" srcOrd="9" destOrd="0" parTransId="{2F73809F-888B-4058-95EE-BB304C0FDD0F}" sibTransId="{BD1EB2A9-C4B7-4760-A9A1-DD166035D9A1}"/>
    <dgm:cxn modelId="{ED6F3662-9FA5-4416-B14C-43ABF470530D}" srcId="{CB7378BD-513D-4EDB-99BB-8DF165871A0E}" destId="{174E77E6-9981-4E79-AAFD-57A18C809DF1}" srcOrd="10" destOrd="0" parTransId="{020B131B-31E9-4C4D-807F-8B7379832720}" sibTransId="{8A9DDE88-D4D8-428D-9307-D13149C9F423}"/>
    <dgm:cxn modelId="{EAE8CCCC-7134-4629-903C-12E44882E97D}" srcId="{CB7378BD-513D-4EDB-99BB-8DF165871A0E}" destId="{B0797505-98A7-4C04-BA42-504266F6A622}" srcOrd="3" destOrd="0" parTransId="{00E74147-99A5-4269-9167-7C235885C33E}" sibTransId="{836CB351-82C0-4456-9842-532390748C30}"/>
    <dgm:cxn modelId="{14A25A35-E253-4897-8C16-E2FD8420691C}" srcId="{CB7378BD-513D-4EDB-99BB-8DF165871A0E}" destId="{1A4A40F9-967F-4535-BFF2-61477BF78F7F}" srcOrd="5" destOrd="0" parTransId="{E70DCB4D-2948-4B6D-B515-CF8681CF7152}" sibTransId="{A5922541-1F7C-4290-8B52-718A4DB1D77E}"/>
    <dgm:cxn modelId="{53DB195A-EA54-4E43-9B97-7FAD0E079640}" type="presOf" srcId="{BC917698-5D91-4520-A09D-13A5BA427F82}" destId="{9578E7A4-6E14-4564-B7D4-000A381D912B}" srcOrd="0" destOrd="0" presId="urn:microsoft.com/office/officeart/2005/8/layout/radial4"/>
    <dgm:cxn modelId="{0519C0DA-6F96-48FC-B135-27FF9FDC64D4}" type="presOf" srcId="{B0797505-98A7-4C04-BA42-504266F6A622}" destId="{79E71237-2EBD-4A83-A448-7F368C72550B}" srcOrd="0" destOrd="0" presId="urn:microsoft.com/office/officeart/2005/8/layout/radial4"/>
    <dgm:cxn modelId="{5E2EBF4E-EC2C-47E2-8191-C6F4658C7CC9}" type="presOf" srcId="{425E15D0-6B59-41A8-A157-5B6B8BA52311}" destId="{4B787363-9C65-4B6E-BC25-FF0DFF91284F}" srcOrd="0" destOrd="0" presId="urn:microsoft.com/office/officeart/2005/8/layout/radial4"/>
    <dgm:cxn modelId="{00043820-3837-46FB-A4B4-7BB5A8A47254}" type="presOf" srcId="{A8D54B30-2D1F-4670-A459-FD21C62CE2FF}" destId="{AF620087-6DC5-488F-9136-FBFB0A63B8F0}" srcOrd="0" destOrd="0" presId="urn:microsoft.com/office/officeart/2005/8/layout/radial4"/>
    <dgm:cxn modelId="{03DD13E7-58CA-43C9-A814-9320E86F38CA}" type="presOf" srcId="{020B131B-31E9-4C4D-807F-8B7379832720}" destId="{F8AF7C15-52D3-4BB4-BD02-BF00FE95ED67}" srcOrd="0" destOrd="0" presId="urn:microsoft.com/office/officeart/2005/8/layout/radial4"/>
    <dgm:cxn modelId="{C5E3C533-832A-4BAE-9727-6F0CAC8F4EE6}" type="presOf" srcId="{CB7378BD-513D-4EDB-99BB-8DF165871A0E}" destId="{DE84600C-93E5-4F4B-95C0-DE2FDA8846C5}" srcOrd="0" destOrd="0" presId="urn:microsoft.com/office/officeart/2005/8/layout/radial4"/>
    <dgm:cxn modelId="{DFD97138-17F7-4DEB-925E-1F93548917B6}" type="presOf" srcId="{00E74147-99A5-4269-9167-7C235885C33E}" destId="{779CEA5E-40C0-447A-9EFB-800349628624}" srcOrd="0" destOrd="0" presId="urn:microsoft.com/office/officeart/2005/8/layout/radial4"/>
    <dgm:cxn modelId="{ADE30575-B4C4-4227-8918-FE73B82B392D}" type="presOf" srcId="{6A8174C4-3D1E-4C99-91B5-1A30AF70C0AF}" destId="{08214A3D-B8A8-4FD0-847E-02D4DFA562B6}" srcOrd="0" destOrd="0" presId="urn:microsoft.com/office/officeart/2005/8/layout/radial4"/>
    <dgm:cxn modelId="{D629BED5-12CE-4839-AD0F-A4A278F208E8}" type="presOf" srcId="{4DF53683-8DE8-4B6C-873A-544A3AC4F99A}" destId="{D9AFD180-C773-4C20-A68C-1B8C43B72C37}" srcOrd="0" destOrd="0" presId="urn:microsoft.com/office/officeart/2005/8/layout/radial4"/>
    <dgm:cxn modelId="{B3789E2E-21B2-473B-A812-92C7B41C6A8D}" srcId="{CB7378BD-513D-4EDB-99BB-8DF165871A0E}" destId="{425E15D0-6B59-41A8-A157-5B6B8BA52311}" srcOrd="2" destOrd="0" parTransId="{BC917698-5D91-4520-A09D-13A5BA427F82}" sibTransId="{D704601F-B4DC-47F8-9A44-63533CE07CDB}"/>
    <dgm:cxn modelId="{9BA2E25D-F0AB-4B6F-AD2A-FE40F406CA91}" type="presOf" srcId="{2F73809F-888B-4058-95EE-BB304C0FDD0F}" destId="{84C53909-1B3F-4CA5-A726-CDD4EEE6CAA1}" srcOrd="0" destOrd="0" presId="urn:microsoft.com/office/officeart/2005/8/layout/radial4"/>
    <dgm:cxn modelId="{A24FADE5-E89F-43E5-8F79-01C113D54C47}" type="presOf" srcId="{C1857A0C-2628-40C2-A9AE-3526BAD3F390}" destId="{4CAFF858-48D9-4ACE-8355-F6AE767CF3F8}" srcOrd="0" destOrd="0" presId="urn:microsoft.com/office/officeart/2005/8/layout/radial4"/>
    <dgm:cxn modelId="{F62FFA18-B093-44EF-A484-8EB425E07BFE}" srcId="{CB7378BD-513D-4EDB-99BB-8DF165871A0E}" destId="{C1857A0C-2628-40C2-A9AE-3526BAD3F390}" srcOrd="4" destOrd="0" parTransId="{3025B7C7-0F10-4C52-9E0A-9363D41BB0D7}" sibTransId="{9662C30C-AB3F-4E46-B4A4-5C168FE8394D}"/>
    <dgm:cxn modelId="{F123822D-5B12-411D-AB3A-08DA746E76C3}" type="presOf" srcId="{BEF9BB0E-4413-4245-9E6A-C07369D4F495}" destId="{5A5A1208-E8D3-4CB5-9B45-BB477129E5BD}" srcOrd="0" destOrd="0" presId="urn:microsoft.com/office/officeart/2005/8/layout/radial4"/>
    <dgm:cxn modelId="{77AB0866-F16C-4D93-8E95-318834099874}" type="presOf" srcId="{9D1CE409-7854-493F-ADF4-B4E5CC7CBC36}" destId="{65BF2849-C3EF-450E-9FEC-8C853FD07085}" srcOrd="0" destOrd="0" presId="urn:microsoft.com/office/officeart/2005/8/layout/radial4"/>
    <dgm:cxn modelId="{1AE257A3-E081-459C-85D6-2985959318EF}" type="presOf" srcId="{47665E48-4949-4BAA-A324-80471092E0CC}" destId="{7BE6D5A6-5303-48C6-9D72-F3990691FC49}" srcOrd="0" destOrd="0" presId="urn:microsoft.com/office/officeart/2005/8/layout/radial4"/>
    <dgm:cxn modelId="{655448DE-2F1D-451D-A620-1F442DBBF597}" type="presOf" srcId="{FA6FA929-E87B-4DDD-B4A8-EDA4FF357993}" destId="{B322AB0F-90A8-483F-A0A0-D88BE7C8F32F}" srcOrd="0" destOrd="0" presId="urn:microsoft.com/office/officeart/2005/8/layout/radial4"/>
    <dgm:cxn modelId="{687FCA53-BBCA-4BF4-8968-2066FD27AD97}" type="presOf" srcId="{561AE847-0A3D-487C-9F86-3350544C2F48}" destId="{1EC31564-2EFE-418B-890A-3F122AC23ABB}" srcOrd="0" destOrd="0" presId="urn:microsoft.com/office/officeart/2005/8/layout/radial4"/>
    <dgm:cxn modelId="{0A758670-0A85-4610-A7E9-31B357A64DC6}" type="presOf" srcId="{1C09C56D-5417-4739-A9BC-A0E57998A876}" destId="{61975240-9282-44A7-AF6D-5DE521B7A23E}" srcOrd="0" destOrd="0" presId="urn:microsoft.com/office/officeart/2005/8/layout/radial4"/>
    <dgm:cxn modelId="{B7D1C0A0-8732-489D-A50E-A289A5AA4556}" type="presOf" srcId="{501DA2EB-4530-489B-AC8D-F618B44B8FEA}" destId="{1BBA326C-6810-432E-B161-67BB1B85979E}" srcOrd="0" destOrd="0" presId="urn:microsoft.com/office/officeart/2005/8/layout/radial4"/>
    <dgm:cxn modelId="{8F2C03EF-63BB-4E50-9EF6-54AD1A301C98}" srcId="{6A8174C4-3D1E-4C99-91B5-1A30AF70C0AF}" destId="{CB7378BD-513D-4EDB-99BB-8DF165871A0E}" srcOrd="0" destOrd="0" parTransId="{A440FDC0-4A3E-4D75-B8DB-DA633DE4653C}" sibTransId="{B7509113-6CD2-4ACA-9148-277FC3D88036}"/>
    <dgm:cxn modelId="{0AA8D52A-9659-46E7-8F36-65FD9124925E}" type="presOf" srcId="{25F3AF05-135A-4D1C-A39B-B09CA6C711CA}" destId="{39183958-9214-40A4-8A1B-57D0E45D0F70}" srcOrd="0" destOrd="0" presId="urn:microsoft.com/office/officeart/2005/8/layout/radial4"/>
    <dgm:cxn modelId="{9CB7173B-134F-4611-9552-9F6AFD2DE582}" type="presOf" srcId="{174E77E6-9981-4E79-AAFD-57A18C809DF1}" destId="{558A4087-848A-4B9A-A8C2-8855A8D34B4F}" srcOrd="0" destOrd="0" presId="urn:microsoft.com/office/officeart/2005/8/layout/radial4"/>
    <dgm:cxn modelId="{D7AEB136-F142-4C2B-A8E0-933E63362FD3}" type="presOf" srcId="{1A4A40F9-967F-4535-BFF2-61477BF78F7F}" destId="{8BEE3705-A052-422E-9257-52699749CA4F}" srcOrd="0" destOrd="0" presId="urn:microsoft.com/office/officeart/2005/8/layout/radial4"/>
    <dgm:cxn modelId="{0E2F1592-C21D-4399-8CB5-D26CF2D2AE97}" type="presParOf" srcId="{08214A3D-B8A8-4FD0-847E-02D4DFA562B6}" destId="{DE84600C-93E5-4F4B-95C0-DE2FDA8846C5}" srcOrd="0" destOrd="0" presId="urn:microsoft.com/office/officeart/2005/8/layout/radial4"/>
    <dgm:cxn modelId="{F661A838-9225-4DD1-85CC-FF60FFD98F80}" type="presParOf" srcId="{08214A3D-B8A8-4FD0-847E-02D4DFA562B6}" destId="{5A5A1208-E8D3-4CB5-9B45-BB477129E5BD}" srcOrd="1" destOrd="0" presId="urn:microsoft.com/office/officeart/2005/8/layout/radial4"/>
    <dgm:cxn modelId="{A4EC86D9-C35E-4B3B-A1E6-7FFA3CF7AEC5}" type="presParOf" srcId="{08214A3D-B8A8-4FD0-847E-02D4DFA562B6}" destId="{1EC31564-2EFE-418B-890A-3F122AC23ABB}" srcOrd="2" destOrd="0" presId="urn:microsoft.com/office/officeart/2005/8/layout/radial4"/>
    <dgm:cxn modelId="{1980F97E-40B3-4623-8012-6C5EDC4E1FCB}" type="presParOf" srcId="{08214A3D-B8A8-4FD0-847E-02D4DFA562B6}" destId="{B322AB0F-90A8-483F-A0A0-D88BE7C8F32F}" srcOrd="3" destOrd="0" presId="urn:microsoft.com/office/officeart/2005/8/layout/radial4"/>
    <dgm:cxn modelId="{F544BF4A-A8C4-40CF-B1A7-B483FAB3EFE5}" type="presParOf" srcId="{08214A3D-B8A8-4FD0-847E-02D4DFA562B6}" destId="{D9AFD180-C773-4C20-A68C-1B8C43B72C37}" srcOrd="4" destOrd="0" presId="urn:microsoft.com/office/officeart/2005/8/layout/radial4"/>
    <dgm:cxn modelId="{F9FB2F54-1B77-4582-BE28-192F7345BFDC}" type="presParOf" srcId="{08214A3D-B8A8-4FD0-847E-02D4DFA562B6}" destId="{9578E7A4-6E14-4564-B7D4-000A381D912B}" srcOrd="5" destOrd="0" presId="urn:microsoft.com/office/officeart/2005/8/layout/radial4"/>
    <dgm:cxn modelId="{9532DF25-68CD-4E9D-BDB8-160826101229}" type="presParOf" srcId="{08214A3D-B8A8-4FD0-847E-02D4DFA562B6}" destId="{4B787363-9C65-4B6E-BC25-FF0DFF91284F}" srcOrd="6" destOrd="0" presId="urn:microsoft.com/office/officeart/2005/8/layout/radial4"/>
    <dgm:cxn modelId="{CD6E1A83-1FA8-45CA-8378-8782AE36F75A}" type="presParOf" srcId="{08214A3D-B8A8-4FD0-847E-02D4DFA562B6}" destId="{779CEA5E-40C0-447A-9EFB-800349628624}" srcOrd="7" destOrd="0" presId="urn:microsoft.com/office/officeart/2005/8/layout/radial4"/>
    <dgm:cxn modelId="{E2828EF6-508C-491D-A584-8DE71B4B2AC1}" type="presParOf" srcId="{08214A3D-B8A8-4FD0-847E-02D4DFA562B6}" destId="{79E71237-2EBD-4A83-A448-7F368C72550B}" srcOrd="8" destOrd="0" presId="urn:microsoft.com/office/officeart/2005/8/layout/radial4"/>
    <dgm:cxn modelId="{8A3203D1-1011-4BC2-9BC2-3887C129864F}" type="presParOf" srcId="{08214A3D-B8A8-4FD0-847E-02D4DFA562B6}" destId="{A278EB59-F962-48D1-A852-260CB65AD503}" srcOrd="9" destOrd="0" presId="urn:microsoft.com/office/officeart/2005/8/layout/radial4"/>
    <dgm:cxn modelId="{03539CC0-5710-4489-AF57-FA55BCA42EE8}" type="presParOf" srcId="{08214A3D-B8A8-4FD0-847E-02D4DFA562B6}" destId="{4CAFF858-48D9-4ACE-8355-F6AE767CF3F8}" srcOrd="10" destOrd="0" presId="urn:microsoft.com/office/officeart/2005/8/layout/radial4"/>
    <dgm:cxn modelId="{035CFB50-A713-46DC-AC75-2D44788A157F}" type="presParOf" srcId="{08214A3D-B8A8-4FD0-847E-02D4DFA562B6}" destId="{85D1527C-5040-4FBA-8E60-822BE2DBFD4C}" srcOrd="11" destOrd="0" presId="urn:microsoft.com/office/officeart/2005/8/layout/radial4"/>
    <dgm:cxn modelId="{34F718FA-BFB5-49CA-8EEC-E04D9479F7FB}" type="presParOf" srcId="{08214A3D-B8A8-4FD0-847E-02D4DFA562B6}" destId="{8BEE3705-A052-422E-9257-52699749CA4F}" srcOrd="12" destOrd="0" presId="urn:microsoft.com/office/officeart/2005/8/layout/radial4"/>
    <dgm:cxn modelId="{F29607E9-8C75-498E-9318-B3D170C097A3}" type="presParOf" srcId="{08214A3D-B8A8-4FD0-847E-02D4DFA562B6}" destId="{65BF2849-C3EF-450E-9FEC-8C853FD07085}" srcOrd="13" destOrd="0" presId="urn:microsoft.com/office/officeart/2005/8/layout/radial4"/>
    <dgm:cxn modelId="{6F4ACA18-3464-4191-8634-63CDF0003AA9}" type="presParOf" srcId="{08214A3D-B8A8-4FD0-847E-02D4DFA562B6}" destId="{AF620087-6DC5-488F-9136-FBFB0A63B8F0}" srcOrd="14" destOrd="0" presId="urn:microsoft.com/office/officeart/2005/8/layout/radial4"/>
    <dgm:cxn modelId="{FD7E6391-72B5-4424-A662-40AFC54FEDE0}" type="presParOf" srcId="{08214A3D-B8A8-4FD0-847E-02D4DFA562B6}" destId="{62989C88-B596-45FC-BFB3-147237ACF9B9}" srcOrd="15" destOrd="0" presId="urn:microsoft.com/office/officeart/2005/8/layout/radial4"/>
    <dgm:cxn modelId="{8FFB4C4A-810F-4FE3-AA1A-58999316D138}" type="presParOf" srcId="{08214A3D-B8A8-4FD0-847E-02D4DFA562B6}" destId="{39183958-9214-40A4-8A1B-57D0E45D0F70}" srcOrd="16" destOrd="0" presId="urn:microsoft.com/office/officeart/2005/8/layout/radial4"/>
    <dgm:cxn modelId="{10F4D725-3529-47CF-9498-3079F506C107}" type="presParOf" srcId="{08214A3D-B8A8-4FD0-847E-02D4DFA562B6}" destId="{1BBA326C-6810-432E-B161-67BB1B85979E}" srcOrd="17" destOrd="0" presId="urn:microsoft.com/office/officeart/2005/8/layout/radial4"/>
    <dgm:cxn modelId="{13FB1731-0361-4641-AA15-BD568D302CF4}" type="presParOf" srcId="{08214A3D-B8A8-4FD0-847E-02D4DFA562B6}" destId="{7BE6D5A6-5303-48C6-9D72-F3990691FC49}" srcOrd="18" destOrd="0" presId="urn:microsoft.com/office/officeart/2005/8/layout/radial4"/>
    <dgm:cxn modelId="{CBBF3A71-E7A6-43E0-9A9A-ACBBF53F2470}" type="presParOf" srcId="{08214A3D-B8A8-4FD0-847E-02D4DFA562B6}" destId="{84C53909-1B3F-4CA5-A726-CDD4EEE6CAA1}" srcOrd="19" destOrd="0" presId="urn:microsoft.com/office/officeart/2005/8/layout/radial4"/>
    <dgm:cxn modelId="{2557289D-53B1-4C13-8690-486D57182D41}" type="presParOf" srcId="{08214A3D-B8A8-4FD0-847E-02D4DFA562B6}" destId="{61975240-9282-44A7-AF6D-5DE521B7A23E}" srcOrd="20" destOrd="0" presId="urn:microsoft.com/office/officeart/2005/8/layout/radial4"/>
    <dgm:cxn modelId="{3D05DAB2-CD35-4DBE-B71B-DC646F58F2CA}" type="presParOf" srcId="{08214A3D-B8A8-4FD0-847E-02D4DFA562B6}" destId="{F8AF7C15-52D3-4BB4-BD02-BF00FE95ED67}" srcOrd="21" destOrd="0" presId="urn:microsoft.com/office/officeart/2005/8/layout/radial4"/>
    <dgm:cxn modelId="{3BDA53EA-45A4-4559-ABAD-7C3B2B0C53F0}" type="presParOf" srcId="{08214A3D-B8A8-4FD0-847E-02D4DFA562B6}" destId="{558A4087-848A-4B9A-A8C2-8855A8D34B4F}" srcOrd="2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80506B-9ECB-4EC2-BF9C-2774FBB5067B}" type="doc">
      <dgm:prSet loTypeId="urn:microsoft.com/office/officeart/2005/8/layout/chevron2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9DCCE47-492D-4DA8-ADE2-573C493662D7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1°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90BF48-B745-4DB4-8554-46FDF0F04129}" type="parTrans" cxnId="{2D90E347-316A-48D4-8741-3972F7C80DA1}">
      <dgm:prSet/>
      <dgm:spPr/>
      <dgm:t>
        <a:bodyPr/>
        <a:lstStyle/>
        <a:p>
          <a:endParaRPr lang="pt-BR"/>
        </a:p>
      </dgm:t>
    </dgm:pt>
    <dgm:pt modelId="{3CFDD568-665C-4439-ACF6-2C83E4909217}" type="sibTrans" cxnId="{2D90E347-316A-48D4-8741-3972F7C80DA1}">
      <dgm:prSet/>
      <dgm:spPr/>
      <dgm:t>
        <a:bodyPr/>
        <a:lstStyle/>
        <a:p>
          <a:endParaRPr lang="pt-BR"/>
        </a:p>
      </dgm:t>
    </dgm:pt>
    <dgm:pt modelId="{4EE1F50D-46CC-4658-9492-F54DF4F20C64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RISCO DE INTERNAÇÃO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4A0038-058D-4F4A-BB63-086ACF8C7B03}" type="parTrans" cxnId="{17AB1866-3931-4AA4-BFB7-65C657EEED50}">
      <dgm:prSet/>
      <dgm:spPr/>
      <dgm:t>
        <a:bodyPr/>
        <a:lstStyle/>
        <a:p>
          <a:endParaRPr lang="pt-BR"/>
        </a:p>
      </dgm:t>
    </dgm:pt>
    <dgm:pt modelId="{DDA91BAA-A1CE-4BAA-9ABD-EDF8C9F1A64D}" type="sibTrans" cxnId="{17AB1866-3931-4AA4-BFB7-65C657EEED50}">
      <dgm:prSet/>
      <dgm:spPr/>
      <dgm:t>
        <a:bodyPr/>
        <a:lstStyle/>
        <a:p>
          <a:endParaRPr lang="pt-BR"/>
        </a:p>
      </dgm:t>
    </dgm:pt>
    <dgm:pt modelId="{3F971DC8-C6ED-4C5A-8908-FC56CCD247CD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2°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626320-3C0D-4CA9-B7EF-C19A79E18374}" type="parTrans" cxnId="{0AD67642-1DD3-44D5-9F3B-2957E4907C84}">
      <dgm:prSet/>
      <dgm:spPr/>
      <dgm:t>
        <a:bodyPr/>
        <a:lstStyle/>
        <a:p>
          <a:endParaRPr lang="pt-BR"/>
        </a:p>
      </dgm:t>
    </dgm:pt>
    <dgm:pt modelId="{9D154444-5A4F-4D6D-8C42-545CB3D4FBE2}" type="sibTrans" cxnId="{0AD67642-1DD3-44D5-9F3B-2957E4907C84}">
      <dgm:prSet/>
      <dgm:spPr/>
      <dgm:t>
        <a:bodyPr/>
        <a:lstStyle/>
        <a:p>
          <a:endParaRPr lang="pt-BR"/>
        </a:p>
      </dgm:t>
    </dgm:pt>
    <dgm:pt modelId="{6E61EEC0-4A73-409B-A311-5ED00C4A85AF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AUTONOMIA DE VIDA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15A892-B18E-4BF9-B6AD-5C501A60CC85}" type="parTrans" cxnId="{7CC7B508-B1A9-4CE5-8E14-0C088A58A448}">
      <dgm:prSet/>
      <dgm:spPr/>
      <dgm:t>
        <a:bodyPr/>
        <a:lstStyle/>
        <a:p>
          <a:endParaRPr lang="pt-BR"/>
        </a:p>
      </dgm:t>
    </dgm:pt>
    <dgm:pt modelId="{C7CA3CBB-3015-4F3A-ABC6-994270EDBBCC}" type="sibTrans" cxnId="{7CC7B508-B1A9-4CE5-8E14-0C088A58A448}">
      <dgm:prSet/>
      <dgm:spPr/>
      <dgm:t>
        <a:bodyPr/>
        <a:lstStyle/>
        <a:p>
          <a:endParaRPr lang="pt-BR"/>
        </a:p>
      </dgm:t>
    </dgm:pt>
    <dgm:pt modelId="{6521C321-925E-4E28-9612-31AD5189D04B}">
      <dgm:prSet phldrT="[Texto]" custT="1"/>
      <dgm:spPr>
        <a:solidFill>
          <a:srgbClr val="FFFF00"/>
        </a:solidFill>
      </dgm:spPr>
      <dgm:t>
        <a:bodyPr/>
        <a:lstStyle/>
        <a:p>
          <a:r>
            <a:rPr lang="pt-BR" sz="28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3°</a:t>
          </a:r>
          <a:endParaRPr lang="pt-BR" sz="2800" b="1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0462F3-74B1-4CF5-B8A6-ED591CF64F66}" type="parTrans" cxnId="{124F098C-8904-4ADC-89F6-F19844C686A3}">
      <dgm:prSet/>
      <dgm:spPr/>
      <dgm:t>
        <a:bodyPr/>
        <a:lstStyle/>
        <a:p>
          <a:endParaRPr lang="pt-BR"/>
        </a:p>
      </dgm:t>
    </dgm:pt>
    <dgm:pt modelId="{66254347-DF69-4640-8C6C-81C427A3BF6B}" type="sibTrans" cxnId="{124F098C-8904-4ADC-89F6-F19844C686A3}">
      <dgm:prSet/>
      <dgm:spPr/>
      <dgm:t>
        <a:bodyPr/>
        <a:lstStyle/>
        <a:p>
          <a:endParaRPr lang="pt-BR"/>
        </a:p>
      </dgm:t>
    </dgm:pt>
    <dgm:pt modelId="{C272DA5B-51F8-4CB5-992D-B94667498C5F}">
      <dgm:prSet phldrT="[Texto]"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PATOLOGIAS EM CURSO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40857-8B30-4B8C-AA02-9BE03144B1F5}" type="parTrans" cxnId="{30ABB0D9-4A42-4055-ABA5-85D8D1CC0C5E}">
      <dgm:prSet/>
      <dgm:spPr/>
      <dgm:t>
        <a:bodyPr/>
        <a:lstStyle/>
        <a:p>
          <a:endParaRPr lang="pt-BR"/>
        </a:p>
      </dgm:t>
    </dgm:pt>
    <dgm:pt modelId="{7C9625B7-CD9A-4FC6-8FE5-A54AEE8575A3}" type="sibTrans" cxnId="{30ABB0D9-4A42-4055-ABA5-85D8D1CC0C5E}">
      <dgm:prSet/>
      <dgm:spPr/>
      <dgm:t>
        <a:bodyPr/>
        <a:lstStyle/>
        <a:p>
          <a:endParaRPr lang="pt-BR"/>
        </a:p>
      </dgm:t>
    </dgm:pt>
    <dgm:pt modelId="{2F4186B2-887B-4DF0-AAB1-F66B0ACD9756}">
      <dgm:prSet phldrT="[Texto]" custT="1"/>
      <dgm:spPr/>
      <dgm:t>
        <a:bodyPr/>
        <a:lstStyle/>
        <a:p>
          <a:r>
            <a: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4°</a:t>
          </a:r>
          <a:endParaRPr lang="pt-B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255283-3D98-4E8D-BFF6-CF9652431476}" type="parTrans" cxnId="{FCB9E6BD-0767-46FF-A941-E86D26D20E6C}">
      <dgm:prSet/>
      <dgm:spPr/>
      <dgm:t>
        <a:bodyPr/>
        <a:lstStyle/>
        <a:p>
          <a:endParaRPr lang="pt-BR"/>
        </a:p>
      </dgm:t>
    </dgm:pt>
    <dgm:pt modelId="{25A48C99-7F20-4553-9187-1ED68FF3AEE2}" type="sibTrans" cxnId="{FCB9E6BD-0767-46FF-A941-E86D26D20E6C}">
      <dgm:prSet/>
      <dgm:spPr/>
      <dgm:t>
        <a:bodyPr/>
        <a:lstStyle/>
        <a:p>
          <a:endParaRPr lang="pt-BR"/>
        </a:p>
      </dgm:t>
    </dgm:pt>
    <dgm:pt modelId="{E6D1DE8B-55EB-4998-A7F3-F7B8B955A08C}">
      <dgm:prSet custT="1"/>
      <dgm:spPr/>
      <dgm:t>
        <a:bodyPr/>
        <a:lstStyle/>
        <a:p>
          <a:r>
            <a: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HISTÓRICO FAMILIAR</a:t>
          </a:r>
          <a:endParaRPr lang="pt-B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EE1106-A21A-4034-837D-74E0BB719232}" type="parTrans" cxnId="{60A378E1-9D0B-4808-A703-81F08610BA0D}">
      <dgm:prSet/>
      <dgm:spPr/>
      <dgm:t>
        <a:bodyPr/>
        <a:lstStyle/>
        <a:p>
          <a:endParaRPr lang="pt-BR"/>
        </a:p>
      </dgm:t>
    </dgm:pt>
    <dgm:pt modelId="{E7134F35-E898-4C9A-97E7-BF64A6579B1A}" type="sibTrans" cxnId="{60A378E1-9D0B-4808-A703-81F08610BA0D}">
      <dgm:prSet/>
      <dgm:spPr/>
      <dgm:t>
        <a:bodyPr/>
        <a:lstStyle/>
        <a:p>
          <a:endParaRPr lang="pt-BR"/>
        </a:p>
      </dgm:t>
    </dgm:pt>
    <dgm:pt modelId="{F92C7257-8EF2-4183-B283-95AAF2D9C667}" type="pres">
      <dgm:prSet presAssocID="{0880506B-9ECB-4EC2-BF9C-2774FBB5067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DDDF9AC-EA52-4FF9-8B64-585AD60AB7E3}" type="pres">
      <dgm:prSet presAssocID="{F9DCCE47-492D-4DA8-ADE2-573C493662D7}" presName="composite" presStyleCnt="0"/>
      <dgm:spPr/>
    </dgm:pt>
    <dgm:pt modelId="{946D3C93-DDDA-46FE-8102-00C585A7A44A}" type="pres">
      <dgm:prSet presAssocID="{F9DCCE47-492D-4DA8-ADE2-573C493662D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25EA1E-1A46-45C7-802A-74D5CA552202}" type="pres">
      <dgm:prSet presAssocID="{F9DCCE47-492D-4DA8-ADE2-573C493662D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B3D1E2-CA20-441E-9FC6-F0DB65450E4A}" type="pres">
      <dgm:prSet presAssocID="{3CFDD568-665C-4439-ACF6-2C83E4909217}" presName="sp" presStyleCnt="0"/>
      <dgm:spPr/>
    </dgm:pt>
    <dgm:pt modelId="{6C275C78-3CED-4CBA-BCB9-C507115BFEDA}" type="pres">
      <dgm:prSet presAssocID="{3F971DC8-C6ED-4C5A-8908-FC56CCD247CD}" presName="composite" presStyleCnt="0"/>
      <dgm:spPr/>
    </dgm:pt>
    <dgm:pt modelId="{E85479D5-E659-4FC5-A6CB-58943F96FB5D}" type="pres">
      <dgm:prSet presAssocID="{3F971DC8-C6ED-4C5A-8908-FC56CCD247C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CC58AF-DAFA-4EEC-82A1-B9EEE85B4C20}" type="pres">
      <dgm:prSet presAssocID="{3F971DC8-C6ED-4C5A-8908-FC56CCD247C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42FBD6-717E-4263-8298-DB77061EB4AB}" type="pres">
      <dgm:prSet presAssocID="{9D154444-5A4F-4D6D-8C42-545CB3D4FBE2}" presName="sp" presStyleCnt="0"/>
      <dgm:spPr/>
    </dgm:pt>
    <dgm:pt modelId="{A0EE99D5-1A98-4CCC-89CC-88A7A426B0C6}" type="pres">
      <dgm:prSet presAssocID="{6521C321-925E-4E28-9612-31AD5189D04B}" presName="composite" presStyleCnt="0"/>
      <dgm:spPr/>
    </dgm:pt>
    <dgm:pt modelId="{63008FFA-3A16-4F4E-9240-15A5F04DB017}" type="pres">
      <dgm:prSet presAssocID="{6521C321-925E-4E28-9612-31AD5189D04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940181-7F3C-42BD-9E70-78560804E2C0}" type="pres">
      <dgm:prSet presAssocID="{6521C321-925E-4E28-9612-31AD5189D04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BEB8EB-8D1B-4569-A0EE-FA69D83D088A}" type="pres">
      <dgm:prSet presAssocID="{66254347-DF69-4640-8C6C-81C427A3BF6B}" presName="sp" presStyleCnt="0"/>
      <dgm:spPr/>
    </dgm:pt>
    <dgm:pt modelId="{1376708E-A290-4C74-BE3D-D918B6F75BAE}" type="pres">
      <dgm:prSet presAssocID="{2F4186B2-887B-4DF0-AAB1-F66B0ACD9756}" presName="composite" presStyleCnt="0"/>
      <dgm:spPr/>
    </dgm:pt>
    <dgm:pt modelId="{3FFF6E1F-DBBB-4939-BF80-9306952A7AB1}" type="pres">
      <dgm:prSet presAssocID="{2F4186B2-887B-4DF0-AAB1-F66B0ACD975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7BE7B5-95BA-4585-8099-9089EFC2D93B}" type="pres">
      <dgm:prSet presAssocID="{2F4186B2-887B-4DF0-AAB1-F66B0ACD975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4CDE03C-3D74-49C3-AE45-F1AEA550F01F}" type="presOf" srcId="{F9DCCE47-492D-4DA8-ADE2-573C493662D7}" destId="{946D3C93-DDDA-46FE-8102-00C585A7A44A}" srcOrd="0" destOrd="0" presId="urn:microsoft.com/office/officeart/2005/8/layout/chevron2"/>
    <dgm:cxn modelId="{9387772E-7181-43A3-86C7-A183186A3291}" type="presOf" srcId="{4EE1F50D-46CC-4658-9492-F54DF4F20C64}" destId="{2825EA1E-1A46-45C7-802A-74D5CA552202}" srcOrd="0" destOrd="0" presId="urn:microsoft.com/office/officeart/2005/8/layout/chevron2"/>
    <dgm:cxn modelId="{FCB9E6BD-0767-46FF-A941-E86D26D20E6C}" srcId="{0880506B-9ECB-4EC2-BF9C-2774FBB5067B}" destId="{2F4186B2-887B-4DF0-AAB1-F66B0ACD9756}" srcOrd="3" destOrd="0" parTransId="{1C255283-3D98-4E8D-BFF6-CF9652431476}" sibTransId="{25A48C99-7F20-4553-9187-1ED68FF3AEE2}"/>
    <dgm:cxn modelId="{F4DDFD4D-3439-4BE4-B591-70FAB505A324}" type="presOf" srcId="{0880506B-9ECB-4EC2-BF9C-2774FBB5067B}" destId="{F92C7257-8EF2-4183-B283-95AAF2D9C667}" srcOrd="0" destOrd="0" presId="urn:microsoft.com/office/officeart/2005/8/layout/chevron2"/>
    <dgm:cxn modelId="{124F098C-8904-4ADC-89F6-F19844C686A3}" srcId="{0880506B-9ECB-4EC2-BF9C-2774FBB5067B}" destId="{6521C321-925E-4E28-9612-31AD5189D04B}" srcOrd="2" destOrd="0" parTransId="{F60462F3-74B1-4CF5-B8A6-ED591CF64F66}" sibTransId="{66254347-DF69-4640-8C6C-81C427A3BF6B}"/>
    <dgm:cxn modelId="{77BE429B-8420-4C6D-B262-F407604A2DDC}" type="presOf" srcId="{C272DA5B-51F8-4CB5-992D-B94667498C5F}" destId="{5C940181-7F3C-42BD-9E70-78560804E2C0}" srcOrd="0" destOrd="0" presId="urn:microsoft.com/office/officeart/2005/8/layout/chevron2"/>
    <dgm:cxn modelId="{30ABB0D9-4A42-4055-ABA5-85D8D1CC0C5E}" srcId="{6521C321-925E-4E28-9612-31AD5189D04B}" destId="{C272DA5B-51F8-4CB5-992D-B94667498C5F}" srcOrd="0" destOrd="0" parTransId="{2EB40857-8B30-4B8C-AA02-9BE03144B1F5}" sibTransId="{7C9625B7-CD9A-4FC6-8FE5-A54AEE8575A3}"/>
    <dgm:cxn modelId="{D1C3D39B-C43F-4FF8-BA59-47761D1EF51B}" type="presOf" srcId="{6E61EEC0-4A73-409B-A311-5ED00C4A85AF}" destId="{E3CC58AF-DAFA-4EEC-82A1-B9EEE85B4C20}" srcOrd="0" destOrd="0" presId="urn:microsoft.com/office/officeart/2005/8/layout/chevron2"/>
    <dgm:cxn modelId="{B26FD22E-CFC7-45E0-B52F-52539172B062}" type="presOf" srcId="{3F971DC8-C6ED-4C5A-8908-FC56CCD247CD}" destId="{E85479D5-E659-4FC5-A6CB-58943F96FB5D}" srcOrd="0" destOrd="0" presId="urn:microsoft.com/office/officeart/2005/8/layout/chevron2"/>
    <dgm:cxn modelId="{60A378E1-9D0B-4808-A703-81F08610BA0D}" srcId="{2F4186B2-887B-4DF0-AAB1-F66B0ACD9756}" destId="{E6D1DE8B-55EB-4998-A7F3-F7B8B955A08C}" srcOrd="0" destOrd="0" parTransId="{6AEE1106-A21A-4034-837D-74E0BB719232}" sibTransId="{E7134F35-E898-4C9A-97E7-BF64A6579B1A}"/>
    <dgm:cxn modelId="{43D03080-FFA7-4B3F-9840-B9D86EE2BB1C}" type="presOf" srcId="{E6D1DE8B-55EB-4998-A7F3-F7B8B955A08C}" destId="{197BE7B5-95BA-4585-8099-9089EFC2D93B}" srcOrd="0" destOrd="0" presId="urn:microsoft.com/office/officeart/2005/8/layout/chevron2"/>
    <dgm:cxn modelId="{0AD67642-1DD3-44D5-9F3B-2957E4907C84}" srcId="{0880506B-9ECB-4EC2-BF9C-2774FBB5067B}" destId="{3F971DC8-C6ED-4C5A-8908-FC56CCD247CD}" srcOrd="1" destOrd="0" parTransId="{AD626320-3C0D-4CA9-B7EF-C19A79E18374}" sibTransId="{9D154444-5A4F-4D6D-8C42-545CB3D4FBE2}"/>
    <dgm:cxn modelId="{17AB1866-3931-4AA4-BFB7-65C657EEED50}" srcId="{F9DCCE47-492D-4DA8-ADE2-573C493662D7}" destId="{4EE1F50D-46CC-4658-9492-F54DF4F20C64}" srcOrd="0" destOrd="0" parTransId="{D04A0038-058D-4F4A-BB63-086ACF8C7B03}" sibTransId="{DDA91BAA-A1CE-4BAA-9ABD-EDF8C9F1A64D}"/>
    <dgm:cxn modelId="{2D90E347-316A-48D4-8741-3972F7C80DA1}" srcId="{0880506B-9ECB-4EC2-BF9C-2774FBB5067B}" destId="{F9DCCE47-492D-4DA8-ADE2-573C493662D7}" srcOrd="0" destOrd="0" parTransId="{B290BF48-B745-4DB4-8554-46FDF0F04129}" sibTransId="{3CFDD568-665C-4439-ACF6-2C83E4909217}"/>
    <dgm:cxn modelId="{E96A7D00-4753-4EF8-B8E5-1D7696BC7576}" type="presOf" srcId="{2F4186B2-887B-4DF0-AAB1-F66B0ACD9756}" destId="{3FFF6E1F-DBBB-4939-BF80-9306952A7AB1}" srcOrd="0" destOrd="0" presId="urn:microsoft.com/office/officeart/2005/8/layout/chevron2"/>
    <dgm:cxn modelId="{7CC7B508-B1A9-4CE5-8E14-0C088A58A448}" srcId="{3F971DC8-C6ED-4C5A-8908-FC56CCD247CD}" destId="{6E61EEC0-4A73-409B-A311-5ED00C4A85AF}" srcOrd="0" destOrd="0" parTransId="{5115A892-B18E-4BF9-B6AD-5C501A60CC85}" sibTransId="{C7CA3CBB-3015-4F3A-ABC6-994270EDBBCC}"/>
    <dgm:cxn modelId="{39716518-1A1D-4297-BCAF-30F8CAE59BB2}" type="presOf" srcId="{6521C321-925E-4E28-9612-31AD5189D04B}" destId="{63008FFA-3A16-4F4E-9240-15A5F04DB017}" srcOrd="0" destOrd="0" presId="urn:microsoft.com/office/officeart/2005/8/layout/chevron2"/>
    <dgm:cxn modelId="{9BC8255D-FF00-4281-8BD7-B0C939E53C2F}" type="presParOf" srcId="{F92C7257-8EF2-4183-B283-95AAF2D9C667}" destId="{4DDDF9AC-EA52-4FF9-8B64-585AD60AB7E3}" srcOrd="0" destOrd="0" presId="urn:microsoft.com/office/officeart/2005/8/layout/chevron2"/>
    <dgm:cxn modelId="{91B97C7C-2EE0-49A4-9186-87CDAE88ECEF}" type="presParOf" srcId="{4DDDF9AC-EA52-4FF9-8B64-585AD60AB7E3}" destId="{946D3C93-DDDA-46FE-8102-00C585A7A44A}" srcOrd="0" destOrd="0" presId="urn:microsoft.com/office/officeart/2005/8/layout/chevron2"/>
    <dgm:cxn modelId="{AD3550C9-DDF1-498D-8A9B-751BE2A378CC}" type="presParOf" srcId="{4DDDF9AC-EA52-4FF9-8B64-585AD60AB7E3}" destId="{2825EA1E-1A46-45C7-802A-74D5CA552202}" srcOrd="1" destOrd="0" presId="urn:microsoft.com/office/officeart/2005/8/layout/chevron2"/>
    <dgm:cxn modelId="{102AAE52-2CC9-46A0-AFBC-6A2FA65D3801}" type="presParOf" srcId="{F92C7257-8EF2-4183-B283-95AAF2D9C667}" destId="{B5B3D1E2-CA20-441E-9FC6-F0DB65450E4A}" srcOrd="1" destOrd="0" presId="urn:microsoft.com/office/officeart/2005/8/layout/chevron2"/>
    <dgm:cxn modelId="{1A1E22A2-AECB-48EF-80F0-A94A09AC271B}" type="presParOf" srcId="{F92C7257-8EF2-4183-B283-95AAF2D9C667}" destId="{6C275C78-3CED-4CBA-BCB9-C507115BFEDA}" srcOrd="2" destOrd="0" presId="urn:microsoft.com/office/officeart/2005/8/layout/chevron2"/>
    <dgm:cxn modelId="{1CBA9EFB-37A2-4F68-81DB-50CFDBE7EFAB}" type="presParOf" srcId="{6C275C78-3CED-4CBA-BCB9-C507115BFEDA}" destId="{E85479D5-E659-4FC5-A6CB-58943F96FB5D}" srcOrd="0" destOrd="0" presId="urn:microsoft.com/office/officeart/2005/8/layout/chevron2"/>
    <dgm:cxn modelId="{CEFD047C-7C5C-4D2D-8D1C-FB73D66F22EE}" type="presParOf" srcId="{6C275C78-3CED-4CBA-BCB9-C507115BFEDA}" destId="{E3CC58AF-DAFA-4EEC-82A1-B9EEE85B4C20}" srcOrd="1" destOrd="0" presId="urn:microsoft.com/office/officeart/2005/8/layout/chevron2"/>
    <dgm:cxn modelId="{01CE4C87-ADAD-46A5-9FD8-26173D9228BE}" type="presParOf" srcId="{F92C7257-8EF2-4183-B283-95AAF2D9C667}" destId="{5042FBD6-717E-4263-8298-DB77061EB4AB}" srcOrd="3" destOrd="0" presId="urn:microsoft.com/office/officeart/2005/8/layout/chevron2"/>
    <dgm:cxn modelId="{3B7BC9A4-A767-4A13-BD94-F10ECA434CA3}" type="presParOf" srcId="{F92C7257-8EF2-4183-B283-95AAF2D9C667}" destId="{A0EE99D5-1A98-4CCC-89CC-88A7A426B0C6}" srcOrd="4" destOrd="0" presId="urn:microsoft.com/office/officeart/2005/8/layout/chevron2"/>
    <dgm:cxn modelId="{5D323146-7AC5-4356-A600-A15A49FAE76B}" type="presParOf" srcId="{A0EE99D5-1A98-4CCC-89CC-88A7A426B0C6}" destId="{63008FFA-3A16-4F4E-9240-15A5F04DB017}" srcOrd="0" destOrd="0" presId="urn:microsoft.com/office/officeart/2005/8/layout/chevron2"/>
    <dgm:cxn modelId="{547EE28B-AA8C-4F1C-812B-AE453F92791D}" type="presParOf" srcId="{A0EE99D5-1A98-4CCC-89CC-88A7A426B0C6}" destId="{5C940181-7F3C-42BD-9E70-78560804E2C0}" srcOrd="1" destOrd="0" presId="urn:microsoft.com/office/officeart/2005/8/layout/chevron2"/>
    <dgm:cxn modelId="{364E4060-0535-4988-83B6-14A5D1EE4135}" type="presParOf" srcId="{F92C7257-8EF2-4183-B283-95AAF2D9C667}" destId="{F7BEB8EB-8D1B-4569-A0EE-FA69D83D088A}" srcOrd="5" destOrd="0" presId="urn:microsoft.com/office/officeart/2005/8/layout/chevron2"/>
    <dgm:cxn modelId="{A6E78056-D412-4AE0-8D4C-1D3BE48B865D}" type="presParOf" srcId="{F92C7257-8EF2-4183-B283-95AAF2D9C667}" destId="{1376708E-A290-4C74-BE3D-D918B6F75BAE}" srcOrd="6" destOrd="0" presId="urn:microsoft.com/office/officeart/2005/8/layout/chevron2"/>
    <dgm:cxn modelId="{0203FF2A-CF19-4073-97C8-CCFD8171FBE0}" type="presParOf" srcId="{1376708E-A290-4C74-BE3D-D918B6F75BAE}" destId="{3FFF6E1F-DBBB-4939-BF80-9306952A7AB1}" srcOrd="0" destOrd="0" presId="urn:microsoft.com/office/officeart/2005/8/layout/chevron2"/>
    <dgm:cxn modelId="{3DE2ED30-6076-41AF-BA59-431100206045}" type="presParOf" srcId="{1376708E-A290-4C74-BE3D-D918B6F75BAE}" destId="{197BE7B5-95BA-4585-8099-9089EFC2D93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D6162F-9C98-470E-B8A9-65DA53D11DF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9EE832A-F335-48A7-BD63-3F7CF52B7BAE}">
      <dgm:prSet phldrT="[Texto]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pt-B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BAIXO RISCO</a:t>
          </a:r>
          <a:endParaRPr lang="pt-B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768F48-45CA-4A61-A929-894144F229A9}" type="parTrans" cxnId="{37867F0F-563A-4613-9B3E-222F1E85C4B7}">
      <dgm:prSet/>
      <dgm:spPr/>
      <dgm:t>
        <a:bodyPr/>
        <a:lstStyle/>
        <a:p>
          <a:endParaRPr lang="pt-BR"/>
        </a:p>
      </dgm:t>
    </dgm:pt>
    <dgm:pt modelId="{087EEF54-C0BC-4382-A6C5-0D91E29D915F}" type="sibTrans" cxnId="{37867F0F-563A-4613-9B3E-222F1E85C4B7}">
      <dgm:prSet/>
      <dgm:spPr>
        <a:solidFill>
          <a:schemeClr val="tx2"/>
        </a:solidFill>
      </dgm:spPr>
      <dgm:t>
        <a:bodyPr/>
        <a:lstStyle/>
        <a:p>
          <a:endParaRPr lang="pt-BR"/>
        </a:p>
      </dgm:t>
    </dgm:pt>
    <dgm:pt modelId="{4655A938-AA9A-44B1-9B3C-5A38CC67A00E}">
      <dgm:prSet phldrT="[Texto]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pt-BR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MÉDIO RISCO</a:t>
          </a:r>
          <a:endParaRPr lang="pt-BR" b="1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8B1627-062F-45C5-94A6-6882E1D9EC70}" type="parTrans" cxnId="{63727B79-E8B2-4DAB-B8D6-21E030D8AB45}">
      <dgm:prSet/>
      <dgm:spPr/>
      <dgm:t>
        <a:bodyPr/>
        <a:lstStyle/>
        <a:p>
          <a:endParaRPr lang="pt-BR"/>
        </a:p>
      </dgm:t>
    </dgm:pt>
    <dgm:pt modelId="{1B0A07A7-5291-4126-972E-96A95BAEE5B0}" type="sibTrans" cxnId="{63727B79-E8B2-4DAB-B8D6-21E030D8AB45}">
      <dgm:prSet/>
      <dgm:spPr>
        <a:solidFill>
          <a:schemeClr val="tx2"/>
        </a:solidFill>
      </dgm:spPr>
      <dgm:t>
        <a:bodyPr/>
        <a:lstStyle/>
        <a:p>
          <a:endParaRPr lang="pt-BR"/>
        </a:p>
      </dgm:t>
    </dgm:pt>
    <dgm:pt modelId="{7821DE0A-9440-4627-AE7E-047B6FEBC82D}">
      <dgm:prSet phldrT="[Texto]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ALTO RISCO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51C04F-B905-4950-8638-54A17CC01456}" type="parTrans" cxnId="{04ECD189-E35B-4A86-A445-4F8EC0BCC49E}">
      <dgm:prSet/>
      <dgm:spPr/>
      <dgm:t>
        <a:bodyPr/>
        <a:lstStyle/>
        <a:p>
          <a:endParaRPr lang="pt-BR"/>
        </a:p>
      </dgm:t>
    </dgm:pt>
    <dgm:pt modelId="{A56BB6FD-70DF-48A5-8C3A-6326999596EE}" type="sibTrans" cxnId="{04ECD189-E35B-4A86-A445-4F8EC0BCC49E}">
      <dgm:prSet/>
      <dgm:spPr/>
      <dgm:t>
        <a:bodyPr/>
        <a:lstStyle/>
        <a:p>
          <a:endParaRPr lang="pt-BR"/>
        </a:p>
      </dgm:t>
    </dgm:pt>
    <dgm:pt modelId="{A26FABD7-75FF-458B-8CC0-BA724191D649}" type="pres">
      <dgm:prSet presAssocID="{F2D6162F-9C98-470E-B8A9-65DA53D11DF0}" presName="Name0" presStyleCnt="0">
        <dgm:presLayoutVars>
          <dgm:dir/>
          <dgm:resizeHandles val="exact"/>
        </dgm:presLayoutVars>
      </dgm:prSet>
      <dgm:spPr/>
    </dgm:pt>
    <dgm:pt modelId="{5745DFA2-2919-4D36-B302-E8FD93B0A5AD}" type="pres">
      <dgm:prSet presAssocID="{D9EE832A-F335-48A7-BD63-3F7CF52B7BA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D98BAE-D472-4050-8C02-B0F6E50F509D}" type="pres">
      <dgm:prSet presAssocID="{087EEF54-C0BC-4382-A6C5-0D91E29D915F}" presName="sibTrans" presStyleLbl="sibTrans2D1" presStyleIdx="0" presStyleCnt="2"/>
      <dgm:spPr/>
      <dgm:t>
        <a:bodyPr/>
        <a:lstStyle/>
        <a:p>
          <a:endParaRPr lang="pt-BR"/>
        </a:p>
      </dgm:t>
    </dgm:pt>
    <dgm:pt modelId="{70245CE0-9AA6-441E-812B-20E1B1B34C04}" type="pres">
      <dgm:prSet presAssocID="{087EEF54-C0BC-4382-A6C5-0D91E29D915F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7A79DAF3-F67A-4CEC-8B49-0317A76AE681}" type="pres">
      <dgm:prSet presAssocID="{4655A938-AA9A-44B1-9B3C-5A38CC67A00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398B38-F5B2-40E4-89A7-082BE259B69D}" type="pres">
      <dgm:prSet presAssocID="{1B0A07A7-5291-4126-972E-96A95BAEE5B0}" presName="sibTrans" presStyleLbl="sibTrans2D1" presStyleIdx="1" presStyleCnt="2"/>
      <dgm:spPr/>
      <dgm:t>
        <a:bodyPr/>
        <a:lstStyle/>
        <a:p>
          <a:endParaRPr lang="pt-BR"/>
        </a:p>
      </dgm:t>
    </dgm:pt>
    <dgm:pt modelId="{5EA5C2B4-8E0D-4AEC-8804-4E237B9FA703}" type="pres">
      <dgm:prSet presAssocID="{1B0A07A7-5291-4126-972E-96A95BAEE5B0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ADF71DC8-D3D6-4185-96F6-486439B7CDEC}" type="pres">
      <dgm:prSet presAssocID="{7821DE0A-9440-4627-AE7E-047B6FEBC8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7867F0F-563A-4613-9B3E-222F1E85C4B7}" srcId="{F2D6162F-9C98-470E-B8A9-65DA53D11DF0}" destId="{D9EE832A-F335-48A7-BD63-3F7CF52B7BAE}" srcOrd="0" destOrd="0" parTransId="{A9768F48-45CA-4A61-A929-894144F229A9}" sibTransId="{087EEF54-C0BC-4382-A6C5-0D91E29D915F}"/>
    <dgm:cxn modelId="{5C1336BF-7D5C-4020-8CBD-0F2392FFE326}" type="presOf" srcId="{1B0A07A7-5291-4126-972E-96A95BAEE5B0}" destId="{5EA5C2B4-8E0D-4AEC-8804-4E237B9FA703}" srcOrd="1" destOrd="0" presId="urn:microsoft.com/office/officeart/2005/8/layout/process1"/>
    <dgm:cxn modelId="{68F61FE3-04B3-43A5-A38A-42EFED4B3125}" type="presOf" srcId="{087EEF54-C0BC-4382-A6C5-0D91E29D915F}" destId="{3BD98BAE-D472-4050-8C02-B0F6E50F509D}" srcOrd="0" destOrd="0" presId="urn:microsoft.com/office/officeart/2005/8/layout/process1"/>
    <dgm:cxn modelId="{0E6457A1-8A20-45A3-869F-F50FD70F1648}" type="presOf" srcId="{7821DE0A-9440-4627-AE7E-047B6FEBC82D}" destId="{ADF71DC8-D3D6-4185-96F6-486439B7CDEC}" srcOrd="0" destOrd="0" presId="urn:microsoft.com/office/officeart/2005/8/layout/process1"/>
    <dgm:cxn modelId="{63727B79-E8B2-4DAB-B8D6-21E030D8AB45}" srcId="{F2D6162F-9C98-470E-B8A9-65DA53D11DF0}" destId="{4655A938-AA9A-44B1-9B3C-5A38CC67A00E}" srcOrd="1" destOrd="0" parTransId="{E88B1627-062F-45C5-94A6-6882E1D9EC70}" sibTransId="{1B0A07A7-5291-4126-972E-96A95BAEE5B0}"/>
    <dgm:cxn modelId="{376760B9-A4DD-411D-987D-EE56C00734DB}" type="presOf" srcId="{4655A938-AA9A-44B1-9B3C-5A38CC67A00E}" destId="{7A79DAF3-F67A-4CEC-8B49-0317A76AE681}" srcOrd="0" destOrd="0" presId="urn:microsoft.com/office/officeart/2005/8/layout/process1"/>
    <dgm:cxn modelId="{209DB7E0-46C1-4008-89DB-9EF50498FBC6}" type="presOf" srcId="{F2D6162F-9C98-470E-B8A9-65DA53D11DF0}" destId="{A26FABD7-75FF-458B-8CC0-BA724191D649}" srcOrd="0" destOrd="0" presId="urn:microsoft.com/office/officeart/2005/8/layout/process1"/>
    <dgm:cxn modelId="{804AFE61-C6A1-421F-A092-8A76015F0A5A}" type="presOf" srcId="{D9EE832A-F335-48A7-BD63-3F7CF52B7BAE}" destId="{5745DFA2-2919-4D36-B302-E8FD93B0A5AD}" srcOrd="0" destOrd="0" presId="urn:microsoft.com/office/officeart/2005/8/layout/process1"/>
    <dgm:cxn modelId="{FC8B30F1-074E-4A6D-B32D-1073604EF64B}" type="presOf" srcId="{1B0A07A7-5291-4126-972E-96A95BAEE5B0}" destId="{5E398B38-F5B2-40E4-89A7-082BE259B69D}" srcOrd="0" destOrd="0" presId="urn:microsoft.com/office/officeart/2005/8/layout/process1"/>
    <dgm:cxn modelId="{04ECD189-E35B-4A86-A445-4F8EC0BCC49E}" srcId="{F2D6162F-9C98-470E-B8A9-65DA53D11DF0}" destId="{7821DE0A-9440-4627-AE7E-047B6FEBC82D}" srcOrd="2" destOrd="0" parTransId="{DC51C04F-B905-4950-8638-54A17CC01456}" sibTransId="{A56BB6FD-70DF-48A5-8C3A-6326999596EE}"/>
    <dgm:cxn modelId="{59C17528-C5CE-483A-951E-0C2759F6CA23}" type="presOf" srcId="{087EEF54-C0BC-4382-A6C5-0D91E29D915F}" destId="{70245CE0-9AA6-441E-812B-20E1B1B34C04}" srcOrd="1" destOrd="0" presId="urn:microsoft.com/office/officeart/2005/8/layout/process1"/>
    <dgm:cxn modelId="{D7EF737F-E967-4F17-A1FB-EF27E8D3F36C}" type="presParOf" srcId="{A26FABD7-75FF-458B-8CC0-BA724191D649}" destId="{5745DFA2-2919-4D36-B302-E8FD93B0A5AD}" srcOrd="0" destOrd="0" presId="urn:microsoft.com/office/officeart/2005/8/layout/process1"/>
    <dgm:cxn modelId="{EB00845E-C314-42C7-BEFB-9C24E5951A9B}" type="presParOf" srcId="{A26FABD7-75FF-458B-8CC0-BA724191D649}" destId="{3BD98BAE-D472-4050-8C02-B0F6E50F509D}" srcOrd="1" destOrd="0" presId="urn:microsoft.com/office/officeart/2005/8/layout/process1"/>
    <dgm:cxn modelId="{BDCE1075-25AE-4F75-A35A-A0E67F463B59}" type="presParOf" srcId="{3BD98BAE-D472-4050-8C02-B0F6E50F509D}" destId="{70245CE0-9AA6-441E-812B-20E1B1B34C04}" srcOrd="0" destOrd="0" presId="urn:microsoft.com/office/officeart/2005/8/layout/process1"/>
    <dgm:cxn modelId="{06164FE1-D7FA-4E9D-90CD-3678252A0D35}" type="presParOf" srcId="{A26FABD7-75FF-458B-8CC0-BA724191D649}" destId="{7A79DAF3-F67A-4CEC-8B49-0317A76AE681}" srcOrd="2" destOrd="0" presId="urn:microsoft.com/office/officeart/2005/8/layout/process1"/>
    <dgm:cxn modelId="{583E8BCD-F51C-4BC6-B18C-FE0FF5D2355A}" type="presParOf" srcId="{A26FABD7-75FF-458B-8CC0-BA724191D649}" destId="{5E398B38-F5B2-40E4-89A7-082BE259B69D}" srcOrd="3" destOrd="0" presId="urn:microsoft.com/office/officeart/2005/8/layout/process1"/>
    <dgm:cxn modelId="{343310B8-BF64-497C-BAE7-8E25C11553DD}" type="presParOf" srcId="{5E398B38-F5B2-40E4-89A7-082BE259B69D}" destId="{5EA5C2B4-8E0D-4AEC-8804-4E237B9FA703}" srcOrd="0" destOrd="0" presId="urn:microsoft.com/office/officeart/2005/8/layout/process1"/>
    <dgm:cxn modelId="{FD0582DD-4D68-4D39-9964-D5749DE0DEC3}" type="presParOf" srcId="{A26FABD7-75FF-458B-8CC0-BA724191D649}" destId="{ADF71DC8-D3D6-4185-96F6-486439B7CD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D9C85E-788A-4C34-8F2F-EC863E57C667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586044D6-0048-4106-8A6E-E66D76EB622B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EXEMPLO</a:t>
          </a:r>
        </a:p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HIPERCONSULTADORES / IDOSOS / CRÔNICOS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C55976-2FD8-445C-B23A-8E6917510C6A}" type="parTrans" cxnId="{718B7A38-CEC6-491A-8615-EF6F9AF7BF16}">
      <dgm:prSet/>
      <dgm:spPr/>
      <dgm:t>
        <a:bodyPr/>
        <a:lstStyle/>
        <a:p>
          <a:endParaRPr lang="pt-BR"/>
        </a:p>
      </dgm:t>
    </dgm:pt>
    <dgm:pt modelId="{CA4C559E-17C8-492D-AF23-17BC55C2C809}" type="sibTrans" cxnId="{718B7A38-CEC6-491A-8615-EF6F9AF7BF16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6B60342F-BF02-47FF-9D02-CA6B75AA8AB3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QUESTIONÁRIO INICIAL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DE72AD-1324-4BF7-9E1E-80DCAAE4E555}" type="parTrans" cxnId="{580552DA-ACD8-44B3-9ADD-4322269996F2}">
      <dgm:prSet/>
      <dgm:spPr/>
      <dgm:t>
        <a:bodyPr/>
        <a:lstStyle/>
        <a:p>
          <a:endParaRPr lang="pt-BR"/>
        </a:p>
      </dgm:t>
    </dgm:pt>
    <dgm:pt modelId="{08D9A4B1-692F-47F2-80A8-EBFBBAF5551E}" type="sibTrans" cxnId="{580552DA-ACD8-44B3-9ADD-4322269996F2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55E99F23-F13C-494E-A83F-B1D7FEC53F09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PRIMEIRA</a:t>
          </a:r>
        </a:p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CLASSIFICAÇÃO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EB2750-3C4A-4EC3-8DED-529320ABC3C8}" type="parTrans" cxnId="{E80DE358-97AD-46EF-9585-962AAAD541F4}">
      <dgm:prSet/>
      <dgm:spPr/>
      <dgm:t>
        <a:bodyPr/>
        <a:lstStyle/>
        <a:p>
          <a:endParaRPr lang="pt-BR"/>
        </a:p>
      </dgm:t>
    </dgm:pt>
    <dgm:pt modelId="{6121CECC-930E-4F6B-A6D6-866E88CE8479}" type="sibTrans" cxnId="{E80DE358-97AD-46EF-9585-962AAAD541F4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DB4A5D39-1705-44C0-94F5-3957637E8E5A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CONSULTA DE ENFERMAGEM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F4D3D4-3A76-4EC8-A264-B3708AF8D0E1}" type="parTrans" cxnId="{C1F49BB4-25C6-4948-AE62-967ECEE138EC}">
      <dgm:prSet/>
      <dgm:spPr/>
      <dgm:t>
        <a:bodyPr/>
        <a:lstStyle/>
        <a:p>
          <a:endParaRPr lang="pt-BR"/>
        </a:p>
      </dgm:t>
    </dgm:pt>
    <dgm:pt modelId="{F7A5A826-C573-444B-B3C7-DCCE5FC3AAFE}" type="sibTrans" cxnId="{C1F49BB4-25C6-4948-AE62-967ECEE138EC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38D07DCF-6DD9-4830-989E-601C3CD74662}">
      <dgm:prSet phldrT="[Texto]"/>
      <dgm:spPr>
        <a:ln>
          <a:solidFill>
            <a:schemeClr val="tx1"/>
          </a:solidFill>
        </a:ln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CONFIRMAÇÃO DA CLASSIFICAÇÃO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2CA3C5-9F28-4E04-863B-992EE9440AC6}" type="parTrans" cxnId="{8F52038E-9C8E-4FE8-AA28-C1E63E92314C}">
      <dgm:prSet/>
      <dgm:spPr/>
      <dgm:t>
        <a:bodyPr/>
        <a:lstStyle/>
        <a:p>
          <a:endParaRPr lang="pt-BR"/>
        </a:p>
      </dgm:t>
    </dgm:pt>
    <dgm:pt modelId="{9B9E1E35-27CC-407D-9162-0AB3D4F15706}" type="sibTrans" cxnId="{8F52038E-9C8E-4FE8-AA28-C1E63E92314C}">
      <dgm:prSet/>
      <dgm:spPr>
        <a:ln>
          <a:solidFill>
            <a:schemeClr val="tx1"/>
          </a:solidFill>
        </a:ln>
      </dgm:spPr>
      <dgm:t>
        <a:bodyPr/>
        <a:lstStyle/>
        <a:p>
          <a:endParaRPr lang="pt-BR"/>
        </a:p>
      </dgm:t>
    </dgm:pt>
    <dgm:pt modelId="{79E1F5C1-080C-48C5-99C8-741C2FD3B2E8}">
      <dgm:prSet phldrT="[Texto]"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SEGUIMENTO DO PROTOCOLO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CC1A59-3CF7-4AF5-A9CB-413EE31536CA}" type="parTrans" cxnId="{87630521-7888-4D97-8521-91FA46B7F0AF}">
      <dgm:prSet/>
      <dgm:spPr/>
      <dgm:t>
        <a:bodyPr/>
        <a:lstStyle/>
        <a:p>
          <a:endParaRPr lang="pt-BR"/>
        </a:p>
      </dgm:t>
    </dgm:pt>
    <dgm:pt modelId="{0798A66B-2E2F-4B24-B23B-92D98B991308}" type="sibTrans" cxnId="{87630521-7888-4D97-8521-91FA46B7F0AF}">
      <dgm:prSet/>
      <dgm:spPr/>
      <dgm:t>
        <a:bodyPr/>
        <a:lstStyle/>
        <a:p>
          <a:endParaRPr lang="pt-BR"/>
        </a:p>
      </dgm:t>
    </dgm:pt>
    <dgm:pt modelId="{D867E73A-2AD4-4139-ABC4-FD8B3BCF12C7}" type="pres">
      <dgm:prSet presAssocID="{B2D9C85E-788A-4C34-8F2F-EC863E57C6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77BD176-EF1F-4043-9A2F-1BBF92BDC15D}" type="pres">
      <dgm:prSet presAssocID="{586044D6-0048-4106-8A6E-E66D76EB622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05E585-3658-43CF-9349-B58C0A88813F}" type="pres">
      <dgm:prSet presAssocID="{CA4C559E-17C8-492D-AF23-17BC55C2C809}" presName="sibTrans" presStyleLbl="sibTrans2D1" presStyleIdx="0" presStyleCnt="5"/>
      <dgm:spPr/>
      <dgm:t>
        <a:bodyPr/>
        <a:lstStyle/>
        <a:p>
          <a:endParaRPr lang="pt-BR"/>
        </a:p>
      </dgm:t>
    </dgm:pt>
    <dgm:pt modelId="{5A8E2655-7F9B-4350-A7BD-1A32E8541E6B}" type="pres">
      <dgm:prSet presAssocID="{CA4C559E-17C8-492D-AF23-17BC55C2C809}" presName="connectorText" presStyleLbl="sibTrans2D1" presStyleIdx="0" presStyleCnt="5"/>
      <dgm:spPr/>
      <dgm:t>
        <a:bodyPr/>
        <a:lstStyle/>
        <a:p>
          <a:endParaRPr lang="pt-BR"/>
        </a:p>
      </dgm:t>
    </dgm:pt>
    <dgm:pt modelId="{923F9C08-92A0-4FB9-895B-CB339543B138}" type="pres">
      <dgm:prSet presAssocID="{6B60342F-BF02-47FF-9D02-CA6B75AA8AB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31988BB-DBA4-4452-8D11-793DEF65B72D}" type="pres">
      <dgm:prSet presAssocID="{08D9A4B1-692F-47F2-80A8-EBFBBAF5551E}" presName="sibTrans" presStyleLbl="sibTrans2D1" presStyleIdx="1" presStyleCnt="5"/>
      <dgm:spPr/>
      <dgm:t>
        <a:bodyPr/>
        <a:lstStyle/>
        <a:p>
          <a:endParaRPr lang="pt-BR"/>
        </a:p>
      </dgm:t>
    </dgm:pt>
    <dgm:pt modelId="{8041CF13-58D0-45D8-97BE-F109558AA8D5}" type="pres">
      <dgm:prSet presAssocID="{08D9A4B1-692F-47F2-80A8-EBFBBAF5551E}" presName="connectorText" presStyleLbl="sibTrans2D1" presStyleIdx="1" presStyleCnt="5"/>
      <dgm:spPr/>
      <dgm:t>
        <a:bodyPr/>
        <a:lstStyle/>
        <a:p>
          <a:endParaRPr lang="pt-BR"/>
        </a:p>
      </dgm:t>
    </dgm:pt>
    <dgm:pt modelId="{8989C850-DD2E-4F4F-AAF3-47ED274BFE42}" type="pres">
      <dgm:prSet presAssocID="{55E99F23-F13C-494E-A83F-B1D7FEC53F0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DA881E-854D-4E12-9A27-699FA3C87F1D}" type="pres">
      <dgm:prSet presAssocID="{6121CECC-930E-4F6B-A6D6-866E88CE8479}" presName="sibTrans" presStyleLbl="sibTrans2D1" presStyleIdx="2" presStyleCnt="5"/>
      <dgm:spPr/>
      <dgm:t>
        <a:bodyPr/>
        <a:lstStyle/>
        <a:p>
          <a:endParaRPr lang="pt-BR"/>
        </a:p>
      </dgm:t>
    </dgm:pt>
    <dgm:pt modelId="{065A1650-0683-4FFF-83BA-6FEEE5C429C9}" type="pres">
      <dgm:prSet presAssocID="{6121CECC-930E-4F6B-A6D6-866E88CE8479}" presName="connectorText" presStyleLbl="sibTrans2D1" presStyleIdx="2" presStyleCnt="5"/>
      <dgm:spPr/>
      <dgm:t>
        <a:bodyPr/>
        <a:lstStyle/>
        <a:p>
          <a:endParaRPr lang="pt-BR"/>
        </a:p>
      </dgm:t>
    </dgm:pt>
    <dgm:pt modelId="{D27E7585-B0A2-4B59-877D-97A0607BA338}" type="pres">
      <dgm:prSet presAssocID="{DB4A5D39-1705-44C0-94F5-3957637E8E5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6C91AA-78B0-43E3-BE69-B410288478A2}" type="pres">
      <dgm:prSet presAssocID="{F7A5A826-C573-444B-B3C7-DCCE5FC3AAFE}" presName="sibTrans" presStyleLbl="sibTrans2D1" presStyleIdx="3" presStyleCnt="5"/>
      <dgm:spPr/>
      <dgm:t>
        <a:bodyPr/>
        <a:lstStyle/>
        <a:p>
          <a:endParaRPr lang="pt-BR"/>
        </a:p>
      </dgm:t>
    </dgm:pt>
    <dgm:pt modelId="{B5D8D171-6937-4469-8C77-035A4E8799D8}" type="pres">
      <dgm:prSet presAssocID="{F7A5A826-C573-444B-B3C7-DCCE5FC3AAFE}" presName="connectorText" presStyleLbl="sibTrans2D1" presStyleIdx="3" presStyleCnt="5"/>
      <dgm:spPr/>
      <dgm:t>
        <a:bodyPr/>
        <a:lstStyle/>
        <a:p>
          <a:endParaRPr lang="pt-BR"/>
        </a:p>
      </dgm:t>
    </dgm:pt>
    <dgm:pt modelId="{187C9FEE-7EFC-49C2-84FA-3806A35A39F8}" type="pres">
      <dgm:prSet presAssocID="{38D07DCF-6DD9-4830-989E-601C3CD7466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779D54-07BF-482F-BF0C-37F156C1A0F2}" type="pres">
      <dgm:prSet presAssocID="{9B9E1E35-27CC-407D-9162-0AB3D4F15706}" presName="sibTrans" presStyleLbl="sibTrans2D1" presStyleIdx="4" presStyleCnt="5"/>
      <dgm:spPr/>
      <dgm:t>
        <a:bodyPr/>
        <a:lstStyle/>
        <a:p>
          <a:endParaRPr lang="pt-BR"/>
        </a:p>
      </dgm:t>
    </dgm:pt>
    <dgm:pt modelId="{3C886A16-1646-4147-818C-7C7223518453}" type="pres">
      <dgm:prSet presAssocID="{9B9E1E35-27CC-407D-9162-0AB3D4F15706}" presName="connectorText" presStyleLbl="sibTrans2D1" presStyleIdx="4" presStyleCnt="5"/>
      <dgm:spPr/>
      <dgm:t>
        <a:bodyPr/>
        <a:lstStyle/>
        <a:p>
          <a:endParaRPr lang="pt-BR"/>
        </a:p>
      </dgm:t>
    </dgm:pt>
    <dgm:pt modelId="{20C8354E-0080-47A2-B6D9-775A16991ECF}" type="pres">
      <dgm:prSet presAssocID="{79E1F5C1-080C-48C5-99C8-741C2FD3B2E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14F0451-937E-44D6-B343-DB9E24E60760}" type="presOf" srcId="{F7A5A826-C573-444B-B3C7-DCCE5FC3AAFE}" destId="{B86C91AA-78B0-43E3-BE69-B410288478A2}" srcOrd="0" destOrd="0" presId="urn:microsoft.com/office/officeart/2005/8/layout/process5"/>
    <dgm:cxn modelId="{1E19456F-E4E2-4DCC-9AF1-F9FD4A900174}" type="presOf" srcId="{B2D9C85E-788A-4C34-8F2F-EC863E57C667}" destId="{D867E73A-2AD4-4139-ABC4-FD8B3BCF12C7}" srcOrd="0" destOrd="0" presId="urn:microsoft.com/office/officeart/2005/8/layout/process5"/>
    <dgm:cxn modelId="{6914E0E0-C55F-4081-9F6E-D3DC42564480}" type="presOf" srcId="{6B60342F-BF02-47FF-9D02-CA6B75AA8AB3}" destId="{923F9C08-92A0-4FB9-895B-CB339543B138}" srcOrd="0" destOrd="0" presId="urn:microsoft.com/office/officeart/2005/8/layout/process5"/>
    <dgm:cxn modelId="{38A70082-CE9C-4B22-8327-9E61EB121076}" type="presOf" srcId="{586044D6-0048-4106-8A6E-E66D76EB622B}" destId="{A77BD176-EF1F-4043-9A2F-1BBF92BDC15D}" srcOrd="0" destOrd="0" presId="urn:microsoft.com/office/officeart/2005/8/layout/process5"/>
    <dgm:cxn modelId="{C6E59ED9-A021-46FD-B907-175985706624}" type="presOf" srcId="{CA4C559E-17C8-492D-AF23-17BC55C2C809}" destId="{5A8E2655-7F9B-4350-A7BD-1A32E8541E6B}" srcOrd="1" destOrd="0" presId="urn:microsoft.com/office/officeart/2005/8/layout/process5"/>
    <dgm:cxn modelId="{8F52038E-9C8E-4FE8-AA28-C1E63E92314C}" srcId="{B2D9C85E-788A-4C34-8F2F-EC863E57C667}" destId="{38D07DCF-6DD9-4830-989E-601C3CD74662}" srcOrd="4" destOrd="0" parTransId="{A32CA3C5-9F28-4E04-863B-992EE9440AC6}" sibTransId="{9B9E1E35-27CC-407D-9162-0AB3D4F15706}"/>
    <dgm:cxn modelId="{0E48316D-73D9-4D4A-B8A2-5340CADC4750}" type="presOf" srcId="{6121CECC-930E-4F6B-A6D6-866E88CE8479}" destId="{065A1650-0683-4FFF-83BA-6FEEE5C429C9}" srcOrd="1" destOrd="0" presId="urn:microsoft.com/office/officeart/2005/8/layout/process5"/>
    <dgm:cxn modelId="{580552DA-ACD8-44B3-9ADD-4322269996F2}" srcId="{B2D9C85E-788A-4C34-8F2F-EC863E57C667}" destId="{6B60342F-BF02-47FF-9D02-CA6B75AA8AB3}" srcOrd="1" destOrd="0" parTransId="{0BDE72AD-1324-4BF7-9E1E-80DCAAE4E555}" sibTransId="{08D9A4B1-692F-47F2-80A8-EBFBBAF5551E}"/>
    <dgm:cxn modelId="{9EA87AFA-0486-4F29-BF1E-09D9ACF40F46}" type="presOf" srcId="{F7A5A826-C573-444B-B3C7-DCCE5FC3AAFE}" destId="{B5D8D171-6937-4469-8C77-035A4E8799D8}" srcOrd="1" destOrd="0" presId="urn:microsoft.com/office/officeart/2005/8/layout/process5"/>
    <dgm:cxn modelId="{E4B29F1C-6039-42F6-8296-19AAEC2EFCAD}" type="presOf" srcId="{CA4C559E-17C8-492D-AF23-17BC55C2C809}" destId="{6205E585-3658-43CF-9349-B58C0A88813F}" srcOrd="0" destOrd="0" presId="urn:microsoft.com/office/officeart/2005/8/layout/process5"/>
    <dgm:cxn modelId="{FE75348A-AB6E-45BC-BDAB-DA337221A7B7}" type="presOf" srcId="{9B9E1E35-27CC-407D-9162-0AB3D4F15706}" destId="{42779D54-07BF-482F-BF0C-37F156C1A0F2}" srcOrd="0" destOrd="0" presId="urn:microsoft.com/office/officeart/2005/8/layout/process5"/>
    <dgm:cxn modelId="{1D459BCA-4176-4855-B328-FDDCD45D762A}" type="presOf" srcId="{38D07DCF-6DD9-4830-989E-601C3CD74662}" destId="{187C9FEE-7EFC-49C2-84FA-3806A35A39F8}" srcOrd="0" destOrd="0" presId="urn:microsoft.com/office/officeart/2005/8/layout/process5"/>
    <dgm:cxn modelId="{E80DE358-97AD-46EF-9585-962AAAD541F4}" srcId="{B2D9C85E-788A-4C34-8F2F-EC863E57C667}" destId="{55E99F23-F13C-494E-A83F-B1D7FEC53F09}" srcOrd="2" destOrd="0" parTransId="{2EEB2750-3C4A-4EC3-8DED-529320ABC3C8}" sibTransId="{6121CECC-930E-4F6B-A6D6-866E88CE8479}"/>
    <dgm:cxn modelId="{718B7A38-CEC6-491A-8615-EF6F9AF7BF16}" srcId="{B2D9C85E-788A-4C34-8F2F-EC863E57C667}" destId="{586044D6-0048-4106-8A6E-E66D76EB622B}" srcOrd="0" destOrd="0" parTransId="{B1C55976-2FD8-445C-B23A-8E6917510C6A}" sibTransId="{CA4C559E-17C8-492D-AF23-17BC55C2C809}"/>
    <dgm:cxn modelId="{87630521-7888-4D97-8521-91FA46B7F0AF}" srcId="{B2D9C85E-788A-4C34-8F2F-EC863E57C667}" destId="{79E1F5C1-080C-48C5-99C8-741C2FD3B2E8}" srcOrd="5" destOrd="0" parTransId="{82CC1A59-3CF7-4AF5-A9CB-413EE31536CA}" sibTransId="{0798A66B-2E2F-4B24-B23B-92D98B991308}"/>
    <dgm:cxn modelId="{E62C06C7-C17C-4D27-97F4-9FF8DB8C884E}" type="presOf" srcId="{6121CECC-930E-4F6B-A6D6-866E88CE8479}" destId="{BCDA881E-854D-4E12-9A27-699FA3C87F1D}" srcOrd="0" destOrd="0" presId="urn:microsoft.com/office/officeart/2005/8/layout/process5"/>
    <dgm:cxn modelId="{E2848B7C-5DA5-4E6E-8A73-D9832FDFADBD}" type="presOf" srcId="{55E99F23-F13C-494E-A83F-B1D7FEC53F09}" destId="{8989C850-DD2E-4F4F-AAF3-47ED274BFE42}" srcOrd="0" destOrd="0" presId="urn:microsoft.com/office/officeart/2005/8/layout/process5"/>
    <dgm:cxn modelId="{3964B28D-8305-4B60-B896-777488A091AB}" type="presOf" srcId="{DB4A5D39-1705-44C0-94F5-3957637E8E5A}" destId="{D27E7585-B0A2-4B59-877D-97A0607BA338}" srcOrd="0" destOrd="0" presId="urn:microsoft.com/office/officeart/2005/8/layout/process5"/>
    <dgm:cxn modelId="{6042A735-9561-4D41-8A16-5FA532F6E453}" type="presOf" srcId="{9B9E1E35-27CC-407D-9162-0AB3D4F15706}" destId="{3C886A16-1646-4147-818C-7C7223518453}" srcOrd="1" destOrd="0" presId="urn:microsoft.com/office/officeart/2005/8/layout/process5"/>
    <dgm:cxn modelId="{C1F49BB4-25C6-4948-AE62-967ECEE138EC}" srcId="{B2D9C85E-788A-4C34-8F2F-EC863E57C667}" destId="{DB4A5D39-1705-44C0-94F5-3957637E8E5A}" srcOrd="3" destOrd="0" parTransId="{0BF4D3D4-3A76-4EC8-A264-B3708AF8D0E1}" sibTransId="{F7A5A826-C573-444B-B3C7-DCCE5FC3AAFE}"/>
    <dgm:cxn modelId="{72A880B9-33C9-4B6F-9FE3-80A461143E76}" type="presOf" srcId="{08D9A4B1-692F-47F2-80A8-EBFBBAF5551E}" destId="{F31988BB-DBA4-4452-8D11-793DEF65B72D}" srcOrd="0" destOrd="0" presId="urn:microsoft.com/office/officeart/2005/8/layout/process5"/>
    <dgm:cxn modelId="{27E2B315-958F-4CD5-8ED4-4D1519DE0D76}" type="presOf" srcId="{08D9A4B1-692F-47F2-80A8-EBFBBAF5551E}" destId="{8041CF13-58D0-45D8-97BE-F109558AA8D5}" srcOrd="1" destOrd="0" presId="urn:microsoft.com/office/officeart/2005/8/layout/process5"/>
    <dgm:cxn modelId="{8F55082C-96A1-4B4E-A2A4-EFDB0C838188}" type="presOf" srcId="{79E1F5C1-080C-48C5-99C8-741C2FD3B2E8}" destId="{20C8354E-0080-47A2-B6D9-775A16991ECF}" srcOrd="0" destOrd="0" presId="urn:microsoft.com/office/officeart/2005/8/layout/process5"/>
    <dgm:cxn modelId="{92091402-6010-45FA-B651-CDDB1B890E08}" type="presParOf" srcId="{D867E73A-2AD4-4139-ABC4-FD8B3BCF12C7}" destId="{A77BD176-EF1F-4043-9A2F-1BBF92BDC15D}" srcOrd="0" destOrd="0" presId="urn:microsoft.com/office/officeart/2005/8/layout/process5"/>
    <dgm:cxn modelId="{F852EE02-2042-4DEA-B2DB-A618A2B3C2D9}" type="presParOf" srcId="{D867E73A-2AD4-4139-ABC4-FD8B3BCF12C7}" destId="{6205E585-3658-43CF-9349-B58C0A88813F}" srcOrd="1" destOrd="0" presId="urn:microsoft.com/office/officeart/2005/8/layout/process5"/>
    <dgm:cxn modelId="{463CBEFC-D495-4C2A-8540-C18846F3AE67}" type="presParOf" srcId="{6205E585-3658-43CF-9349-B58C0A88813F}" destId="{5A8E2655-7F9B-4350-A7BD-1A32E8541E6B}" srcOrd="0" destOrd="0" presId="urn:microsoft.com/office/officeart/2005/8/layout/process5"/>
    <dgm:cxn modelId="{4017FA37-D8D3-45FB-9E0B-B40E2302BB8B}" type="presParOf" srcId="{D867E73A-2AD4-4139-ABC4-FD8B3BCF12C7}" destId="{923F9C08-92A0-4FB9-895B-CB339543B138}" srcOrd="2" destOrd="0" presId="urn:microsoft.com/office/officeart/2005/8/layout/process5"/>
    <dgm:cxn modelId="{E48BE268-4D88-4043-813B-595697FE8825}" type="presParOf" srcId="{D867E73A-2AD4-4139-ABC4-FD8B3BCF12C7}" destId="{F31988BB-DBA4-4452-8D11-793DEF65B72D}" srcOrd="3" destOrd="0" presId="urn:microsoft.com/office/officeart/2005/8/layout/process5"/>
    <dgm:cxn modelId="{4EB60E28-D820-4515-89AD-B6D584BBA34D}" type="presParOf" srcId="{F31988BB-DBA4-4452-8D11-793DEF65B72D}" destId="{8041CF13-58D0-45D8-97BE-F109558AA8D5}" srcOrd="0" destOrd="0" presId="urn:microsoft.com/office/officeart/2005/8/layout/process5"/>
    <dgm:cxn modelId="{D2775116-2359-4B8B-A615-E7A8365A3DF0}" type="presParOf" srcId="{D867E73A-2AD4-4139-ABC4-FD8B3BCF12C7}" destId="{8989C850-DD2E-4F4F-AAF3-47ED274BFE42}" srcOrd="4" destOrd="0" presId="urn:microsoft.com/office/officeart/2005/8/layout/process5"/>
    <dgm:cxn modelId="{F8AA5718-F80F-4469-ADCF-8ED21D4D19AC}" type="presParOf" srcId="{D867E73A-2AD4-4139-ABC4-FD8B3BCF12C7}" destId="{BCDA881E-854D-4E12-9A27-699FA3C87F1D}" srcOrd="5" destOrd="0" presId="urn:microsoft.com/office/officeart/2005/8/layout/process5"/>
    <dgm:cxn modelId="{983D7095-6EED-4AF2-95F2-DD6650071EEB}" type="presParOf" srcId="{BCDA881E-854D-4E12-9A27-699FA3C87F1D}" destId="{065A1650-0683-4FFF-83BA-6FEEE5C429C9}" srcOrd="0" destOrd="0" presId="urn:microsoft.com/office/officeart/2005/8/layout/process5"/>
    <dgm:cxn modelId="{D95A396A-4E59-487B-A55B-C1DB29E2094C}" type="presParOf" srcId="{D867E73A-2AD4-4139-ABC4-FD8B3BCF12C7}" destId="{D27E7585-B0A2-4B59-877D-97A0607BA338}" srcOrd="6" destOrd="0" presId="urn:microsoft.com/office/officeart/2005/8/layout/process5"/>
    <dgm:cxn modelId="{C514FB83-1448-44A0-80D7-C080D5E4D6A9}" type="presParOf" srcId="{D867E73A-2AD4-4139-ABC4-FD8B3BCF12C7}" destId="{B86C91AA-78B0-43E3-BE69-B410288478A2}" srcOrd="7" destOrd="0" presId="urn:microsoft.com/office/officeart/2005/8/layout/process5"/>
    <dgm:cxn modelId="{151D75D9-1483-42BB-B4AD-BEE533B69C46}" type="presParOf" srcId="{B86C91AA-78B0-43E3-BE69-B410288478A2}" destId="{B5D8D171-6937-4469-8C77-035A4E8799D8}" srcOrd="0" destOrd="0" presId="urn:microsoft.com/office/officeart/2005/8/layout/process5"/>
    <dgm:cxn modelId="{10A80F27-AE82-4D06-B9AA-2A17481E7747}" type="presParOf" srcId="{D867E73A-2AD4-4139-ABC4-FD8B3BCF12C7}" destId="{187C9FEE-7EFC-49C2-84FA-3806A35A39F8}" srcOrd="8" destOrd="0" presId="urn:microsoft.com/office/officeart/2005/8/layout/process5"/>
    <dgm:cxn modelId="{DF7100D1-90D9-425F-85DD-B8808EB8B38A}" type="presParOf" srcId="{D867E73A-2AD4-4139-ABC4-FD8B3BCF12C7}" destId="{42779D54-07BF-482F-BF0C-37F156C1A0F2}" srcOrd="9" destOrd="0" presId="urn:microsoft.com/office/officeart/2005/8/layout/process5"/>
    <dgm:cxn modelId="{AA3B7F52-683E-444C-9F11-D07AB3A20B75}" type="presParOf" srcId="{42779D54-07BF-482F-BF0C-37F156C1A0F2}" destId="{3C886A16-1646-4147-818C-7C7223518453}" srcOrd="0" destOrd="0" presId="urn:microsoft.com/office/officeart/2005/8/layout/process5"/>
    <dgm:cxn modelId="{02C2F951-90F1-49F4-875B-1077EF28330B}" type="presParOf" srcId="{D867E73A-2AD4-4139-ABC4-FD8B3BCF12C7}" destId="{20C8354E-0080-47A2-B6D9-775A16991ECF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4600C-93E5-4F4B-95C0-DE2FDA8846C5}">
      <dsp:nvSpPr>
        <dsp:cNvPr id="0" name=""/>
        <dsp:cNvSpPr/>
      </dsp:nvSpPr>
      <dsp:spPr>
        <a:xfrm>
          <a:off x="3565148" y="3542277"/>
          <a:ext cx="1366647" cy="13666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DIMINUIÇÃO DA PRODUTIVIDADE PERDA DE $$$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65289" y="3742418"/>
        <a:ext cx="966365" cy="966365"/>
      </dsp:txXfrm>
    </dsp:sp>
    <dsp:sp modelId="{5A5A1208-E8D3-4CB5-9B45-BB477129E5BD}">
      <dsp:nvSpPr>
        <dsp:cNvPr id="0" name=""/>
        <dsp:cNvSpPr/>
      </dsp:nvSpPr>
      <dsp:spPr>
        <a:xfrm rot="10800000">
          <a:off x="480935" y="4030853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1564-2EFE-418B-890A-3F122AC23ABB}">
      <dsp:nvSpPr>
        <dsp:cNvPr id="0" name=""/>
        <dsp:cNvSpPr/>
      </dsp:nvSpPr>
      <dsp:spPr>
        <a:xfrm>
          <a:off x="2609" y="3842939"/>
          <a:ext cx="956653" cy="7653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BAIXA QUALIDADE DE VIDA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025" y="3865355"/>
        <a:ext cx="911821" cy="720490"/>
      </dsp:txXfrm>
    </dsp:sp>
    <dsp:sp modelId="{B322AB0F-90A8-483F-A0A0-D88BE7C8F32F}">
      <dsp:nvSpPr>
        <dsp:cNvPr id="0" name=""/>
        <dsp:cNvSpPr/>
      </dsp:nvSpPr>
      <dsp:spPr>
        <a:xfrm rot="11880000">
          <a:off x="594007" y="3316948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FD180-C773-4C20-A68C-1B8C43B72C37}">
      <dsp:nvSpPr>
        <dsp:cNvPr id="0" name=""/>
        <dsp:cNvSpPr/>
      </dsp:nvSpPr>
      <dsp:spPr>
        <a:xfrm>
          <a:off x="187005" y="2678707"/>
          <a:ext cx="956653" cy="7653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INSATISFAÇÃO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9421" y="2701123"/>
        <a:ext cx="911821" cy="720490"/>
      </dsp:txXfrm>
    </dsp:sp>
    <dsp:sp modelId="{9578E7A4-6E14-4564-B7D4-000A381D912B}">
      <dsp:nvSpPr>
        <dsp:cNvPr id="0" name=""/>
        <dsp:cNvSpPr/>
      </dsp:nvSpPr>
      <dsp:spPr>
        <a:xfrm rot="12960000">
          <a:off x="922153" y="2672925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87363-9C65-4B6E-BC25-FF0DFF91284F}">
      <dsp:nvSpPr>
        <dsp:cNvPr id="0" name=""/>
        <dsp:cNvSpPr/>
      </dsp:nvSpPr>
      <dsp:spPr>
        <a:xfrm>
          <a:off x="722144" y="1628437"/>
          <a:ext cx="956653" cy="7653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STRESS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4560" y="1650853"/>
        <a:ext cx="911821" cy="720490"/>
      </dsp:txXfrm>
    </dsp:sp>
    <dsp:sp modelId="{779CEA5E-40C0-447A-9EFB-800349628624}">
      <dsp:nvSpPr>
        <dsp:cNvPr id="0" name=""/>
        <dsp:cNvSpPr/>
      </dsp:nvSpPr>
      <dsp:spPr>
        <a:xfrm rot="14040000">
          <a:off x="1433253" y="2161825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71237-2EBD-4A83-A448-7F368C72550B}">
      <dsp:nvSpPr>
        <dsp:cNvPr id="0" name=""/>
        <dsp:cNvSpPr/>
      </dsp:nvSpPr>
      <dsp:spPr>
        <a:xfrm>
          <a:off x="1555643" y="794938"/>
          <a:ext cx="956653" cy="7653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ABSENTEÍSMO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8059" y="817354"/>
        <a:ext cx="911821" cy="720490"/>
      </dsp:txXfrm>
    </dsp:sp>
    <dsp:sp modelId="{A278EB59-F962-48D1-A852-260CB65AD503}">
      <dsp:nvSpPr>
        <dsp:cNvPr id="0" name=""/>
        <dsp:cNvSpPr/>
      </dsp:nvSpPr>
      <dsp:spPr>
        <a:xfrm rot="15120000">
          <a:off x="2077276" y="1833679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FF858-48D9-4ACE-8355-F6AE767CF3F8}">
      <dsp:nvSpPr>
        <dsp:cNvPr id="0" name=""/>
        <dsp:cNvSpPr/>
      </dsp:nvSpPr>
      <dsp:spPr>
        <a:xfrm>
          <a:off x="2605912" y="259799"/>
          <a:ext cx="956653" cy="76532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PRESENTEÍSMO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28328" y="282215"/>
        <a:ext cx="911821" cy="720490"/>
      </dsp:txXfrm>
    </dsp:sp>
    <dsp:sp modelId="{85D1527C-5040-4FBA-8E60-822BE2DBFD4C}">
      <dsp:nvSpPr>
        <dsp:cNvPr id="0" name=""/>
        <dsp:cNvSpPr/>
      </dsp:nvSpPr>
      <dsp:spPr>
        <a:xfrm rot="16200000">
          <a:off x="2791181" y="1720607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E3705-A052-422E-9257-52699749CA4F}">
      <dsp:nvSpPr>
        <dsp:cNvPr id="0" name=""/>
        <dsp:cNvSpPr/>
      </dsp:nvSpPr>
      <dsp:spPr>
        <a:xfrm>
          <a:off x="3770145" y="75403"/>
          <a:ext cx="956653" cy="7653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PROBLEMAS DE SAÚDE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92561" y="97819"/>
        <a:ext cx="911821" cy="720490"/>
      </dsp:txXfrm>
    </dsp:sp>
    <dsp:sp modelId="{65BF2849-C3EF-450E-9FEC-8C853FD07085}">
      <dsp:nvSpPr>
        <dsp:cNvPr id="0" name=""/>
        <dsp:cNvSpPr/>
      </dsp:nvSpPr>
      <dsp:spPr>
        <a:xfrm rot="17280000">
          <a:off x="3505086" y="1833679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20087-6DC5-488F-9136-FBFB0A63B8F0}">
      <dsp:nvSpPr>
        <dsp:cNvPr id="0" name=""/>
        <dsp:cNvSpPr/>
      </dsp:nvSpPr>
      <dsp:spPr>
        <a:xfrm>
          <a:off x="4934378" y="259799"/>
          <a:ext cx="956653" cy="7653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ALCOOL 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6794" y="282215"/>
        <a:ext cx="911821" cy="720490"/>
      </dsp:txXfrm>
    </dsp:sp>
    <dsp:sp modelId="{62989C88-B596-45FC-BFB3-147237ACF9B9}">
      <dsp:nvSpPr>
        <dsp:cNvPr id="0" name=""/>
        <dsp:cNvSpPr/>
      </dsp:nvSpPr>
      <dsp:spPr>
        <a:xfrm rot="18360000">
          <a:off x="4149109" y="2161825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83958-9214-40A4-8A1B-57D0E45D0F70}">
      <dsp:nvSpPr>
        <dsp:cNvPr id="0" name=""/>
        <dsp:cNvSpPr/>
      </dsp:nvSpPr>
      <dsp:spPr>
        <a:xfrm>
          <a:off x="5984647" y="794938"/>
          <a:ext cx="956653" cy="7653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DROGAS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7063" y="817354"/>
        <a:ext cx="911821" cy="720490"/>
      </dsp:txXfrm>
    </dsp:sp>
    <dsp:sp modelId="{1BBA326C-6810-432E-B161-67BB1B85979E}">
      <dsp:nvSpPr>
        <dsp:cNvPr id="0" name=""/>
        <dsp:cNvSpPr/>
      </dsp:nvSpPr>
      <dsp:spPr>
        <a:xfrm rot="19440000">
          <a:off x="4660209" y="2672925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6D5A6-5303-48C6-9D72-F3990691FC49}">
      <dsp:nvSpPr>
        <dsp:cNvPr id="0" name=""/>
        <dsp:cNvSpPr/>
      </dsp:nvSpPr>
      <dsp:spPr>
        <a:xfrm>
          <a:off x="6818146" y="1628437"/>
          <a:ext cx="956653" cy="7653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TABAGISMO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0562" y="1650853"/>
        <a:ext cx="911821" cy="720490"/>
      </dsp:txXfrm>
    </dsp:sp>
    <dsp:sp modelId="{84C53909-1B3F-4CA5-A726-CDD4EEE6CAA1}">
      <dsp:nvSpPr>
        <dsp:cNvPr id="0" name=""/>
        <dsp:cNvSpPr/>
      </dsp:nvSpPr>
      <dsp:spPr>
        <a:xfrm rot="20520000">
          <a:off x="4988355" y="3316948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75240-9282-44A7-AF6D-5DE521B7A23E}">
      <dsp:nvSpPr>
        <dsp:cNvPr id="0" name=""/>
        <dsp:cNvSpPr/>
      </dsp:nvSpPr>
      <dsp:spPr>
        <a:xfrm>
          <a:off x="7353285" y="2678707"/>
          <a:ext cx="956653" cy="76532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DEPRESSÃO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75701" y="2701123"/>
        <a:ext cx="911821" cy="720490"/>
      </dsp:txXfrm>
    </dsp:sp>
    <dsp:sp modelId="{F8AF7C15-52D3-4BB4-BD02-BF00FE95ED67}">
      <dsp:nvSpPr>
        <dsp:cNvPr id="0" name=""/>
        <dsp:cNvSpPr/>
      </dsp:nvSpPr>
      <dsp:spPr>
        <a:xfrm>
          <a:off x="5101427" y="4030853"/>
          <a:ext cx="2914581" cy="38949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A4087-848A-4B9A-A8C2-8855A8D34B4F}">
      <dsp:nvSpPr>
        <dsp:cNvPr id="0" name=""/>
        <dsp:cNvSpPr/>
      </dsp:nvSpPr>
      <dsp:spPr>
        <a:xfrm>
          <a:off x="7537681" y="3842939"/>
          <a:ext cx="956653" cy="7653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SEDENTARISMO</a:t>
          </a:r>
          <a:endParaRPr lang="pt-B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60097" y="3865355"/>
        <a:ext cx="911821" cy="720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D3C93-DDDA-46FE-8102-00C585A7A44A}">
      <dsp:nvSpPr>
        <dsp:cNvPr id="0" name=""/>
        <dsp:cNvSpPr/>
      </dsp:nvSpPr>
      <dsp:spPr>
        <a:xfrm rot="5400000">
          <a:off x="-159731" y="162395"/>
          <a:ext cx="1064874" cy="745412"/>
        </a:xfrm>
        <a:prstGeom prst="chevron">
          <a:avLst/>
        </a:prstGeom>
        <a:solidFill>
          <a:schemeClr val="accent2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1°</a:t>
          </a:r>
          <a:endParaRPr lang="pt-B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0" y="375370"/>
        <a:ext cx="745412" cy="319462"/>
      </dsp:txXfrm>
    </dsp:sp>
    <dsp:sp modelId="{2825EA1E-1A46-45C7-802A-74D5CA552202}">
      <dsp:nvSpPr>
        <dsp:cNvPr id="0" name=""/>
        <dsp:cNvSpPr/>
      </dsp:nvSpPr>
      <dsp:spPr>
        <a:xfrm rot="5400000">
          <a:off x="3590835" y="-2842759"/>
          <a:ext cx="692532" cy="63833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RISCO DE INTERNAÇÃO</a:t>
          </a:r>
          <a:endParaRPr lang="pt-B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745412" y="36471"/>
        <a:ext cx="6349572" cy="624918"/>
      </dsp:txXfrm>
    </dsp:sp>
    <dsp:sp modelId="{E85479D5-E659-4FC5-A6CB-58943F96FB5D}">
      <dsp:nvSpPr>
        <dsp:cNvPr id="0" name=""/>
        <dsp:cNvSpPr/>
      </dsp:nvSpPr>
      <dsp:spPr>
        <a:xfrm rot="5400000">
          <a:off x="-159731" y="1077802"/>
          <a:ext cx="1064874" cy="745412"/>
        </a:xfrm>
        <a:prstGeom prst="chevron">
          <a:avLst/>
        </a:prstGeom>
        <a:solidFill>
          <a:schemeClr val="accent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2°</a:t>
          </a:r>
          <a:endParaRPr lang="pt-B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0" y="1290777"/>
        <a:ext cx="745412" cy="319462"/>
      </dsp:txXfrm>
    </dsp:sp>
    <dsp:sp modelId="{E3CC58AF-DAFA-4EEC-82A1-B9EEE85B4C20}">
      <dsp:nvSpPr>
        <dsp:cNvPr id="0" name=""/>
        <dsp:cNvSpPr/>
      </dsp:nvSpPr>
      <dsp:spPr>
        <a:xfrm rot="5400000">
          <a:off x="3591017" y="-1927534"/>
          <a:ext cx="692168" cy="63833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AUTONOMIA DE VIDA</a:t>
          </a:r>
          <a:endParaRPr lang="pt-B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745412" y="951860"/>
        <a:ext cx="6349590" cy="624590"/>
      </dsp:txXfrm>
    </dsp:sp>
    <dsp:sp modelId="{63008FFA-3A16-4F4E-9240-15A5F04DB017}">
      <dsp:nvSpPr>
        <dsp:cNvPr id="0" name=""/>
        <dsp:cNvSpPr/>
      </dsp:nvSpPr>
      <dsp:spPr>
        <a:xfrm rot="5400000">
          <a:off x="-159731" y="1993209"/>
          <a:ext cx="1064874" cy="745412"/>
        </a:xfrm>
        <a:prstGeom prst="chevron">
          <a:avLst/>
        </a:prstGeom>
        <a:solidFill>
          <a:srgbClr val="FFFF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3°</a:t>
          </a:r>
          <a:endParaRPr lang="pt-BR" sz="2800" b="1" kern="1200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0" y="2206184"/>
        <a:ext cx="745412" cy="319462"/>
      </dsp:txXfrm>
    </dsp:sp>
    <dsp:sp modelId="{5C940181-7F3C-42BD-9E70-78560804E2C0}">
      <dsp:nvSpPr>
        <dsp:cNvPr id="0" name=""/>
        <dsp:cNvSpPr/>
      </dsp:nvSpPr>
      <dsp:spPr>
        <a:xfrm rot="5400000">
          <a:off x="3591017" y="-1012127"/>
          <a:ext cx="692168" cy="63833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PATOLOGIAS EM CURSO</a:t>
          </a:r>
          <a:endParaRPr lang="pt-B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745412" y="1867267"/>
        <a:ext cx="6349590" cy="624590"/>
      </dsp:txXfrm>
    </dsp:sp>
    <dsp:sp modelId="{3FFF6E1F-DBBB-4939-BF80-9306952A7AB1}">
      <dsp:nvSpPr>
        <dsp:cNvPr id="0" name=""/>
        <dsp:cNvSpPr/>
      </dsp:nvSpPr>
      <dsp:spPr>
        <a:xfrm rot="5400000">
          <a:off x="-159731" y="2908616"/>
          <a:ext cx="1064874" cy="74541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4°</a:t>
          </a:r>
          <a:endParaRPr lang="pt-B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0" y="3121591"/>
        <a:ext cx="745412" cy="319462"/>
      </dsp:txXfrm>
    </dsp:sp>
    <dsp:sp modelId="{197BE7B5-95BA-4585-8099-9089EFC2D93B}">
      <dsp:nvSpPr>
        <dsp:cNvPr id="0" name=""/>
        <dsp:cNvSpPr/>
      </dsp:nvSpPr>
      <dsp:spPr>
        <a:xfrm rot="5400000">
          <a:off x="3591017" y="-96720"/>
          <a:ext cx="692168" cy="63833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HISTÓRICO FAMILIAR</a:t>
          </a:r>
          <a:endParaRPr lang="pt-B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745412" y="2782674"/>
        <a:ext cx="6349590" cy="6245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5DFA2-2919-4D36-B302-E8FD93B0A5AD}">
      <dsp:nvSpPr>
        <dsp:cNvPr id="0" name=""/>
        <dsp:cNvSpPr/>
      </dsp:nvSpPr>
      <dsp:spPr>
        <a:xfrm>
          <a:off x="5759" y="1407576"/>
          <a:ext cx="1721370" cy="1032822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BAIXO RISCO</a:t>
          </a:r>
          <a:endParaRPr lang="pt-BR" sz="2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09" y="1437826"/>
        <a:ext cx="1660870" cy="972322"/>
      </dsp:txXfrm>
    </dsp:sp>
    <dsp:sp modelId="{3BD98BAE-D472-4050-8C02-B0F6E50F509D}">
      <dsp:nvSpPr>
        <dsp:cNvPr id="0" name=""/>
        <dsp:cNvSpPr/>
      </dsp:nvSpPr>
      <dsp:spPr>
        <a:xfrm>
          <a:off x="1899267" y="1710538"/>
          <a:ext cx="364930" cy="426899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>
        <a:off x="1899267" y="1795918"/>
        <a:ext cx="255451" cy="256139"/>
      </dsp:txXfrm>
    </dsp:sp>
    <dsp:sp modelId="{7A79DAF3-F67A-4CEC-8B49-0317A76AE681}">
      <dsp:nvSpPr>
        <dsp:cNvPr id="0" name=""/>
        <dsp:cNvSpPr/>
      </dsp:nvSpPr>
      <dsp:spPr>
        <a:xfrm>
          <a:off x="2415678" y="1407576"/>
          <a:ext cx="1721370" cy="1032822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MÉDIO RISCO</a:t>
          </a:r>
          <a:endParaRPr lang="pt-BR" sz="2700" b="1" kern="1200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45928" y="1437826"/>
        <a:ext cx="1660870" cy="972322"/>
      </dsp:txXfrm>
    </dsp:sp>
    <dsp:sp modelId="{5E398B38-F5B2-40E4-89A7-082BE259B69D}">
      <dsp:nvSpPr>
        <dsp:cNvPr id="0" name=""/>
        <dsp:cNvSpPr/>
      </dsp:nvSpPr>
      <dsp:spPr>
        <a:xfrm>
          <a:off x="4309186" y="1710538"/>
          <a:ext cx="364930" cy="426899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/>
        </a:p>
      </dsp:txBody>
      <dsp:txXfrm>
        <a:off x="4309186" y="1795918"/>
        <a:ext cx="255451" cy="256139"/>
      </dsp:txXfrm>
    </dsp:sp>
    <dsp:sp modelId="{ADF71DC8-D3D6-4185-96F6-486439B7CDEC}">
      <dsp:nvSpPr>
        <dsp:cNvPr id="0" name=""/>
        <dsp:cNvSpPr/>
      </dsp:nvSpPr>
      <dsp:spPr>
        <a:xfrm>
          <a:off x="4825597" y="1407576"/>
          <a:ext cx="1721370" cy="1032822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ALTO RISCO</a:t>
          </a:r>
          <a:endParaRPr lang="pt-BR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55847" y="1437826"/>
        <a:ext cx="1660870" cy="9723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BD176-EF1F-4043-9A2F-1BBF92BDC15D}">
      <dsp:nvSpPr>
        <dsp:cNvPr id="0" name=""/>
        <dsp:cNvSpPr/>
      </dsp:nvSpPr>
      <dsp:spPr>
        <a:xfrm>
          <a:off x="7233" y="533479"/>
          <a:ext cx="2161877" cy="129712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EXEMPLO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HIPERCONSULTADORES / IDOSOS / CRÔNICOS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225" y="571471"/>
        <a:ext cx="2085893" cy="1221142"/>
      </dsp:txXfrm>
    </dsp:sp>
    <dsp:sp modelId="{6205E585-3658-43CF-9349-B58C0A88813F}">
      <dsp:nvSpPr>
        <dsp:cNvPr id="0" name=""/>
        <dsp:cNvSpPr/>
      </dsp:nvSpPr>
      <dsp:spPr>
        <a:xfrm>
          <a:off x="2359355" y="913970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>
        <a:off x="2359355" y="1021199"/>
        <a:ext cx="320822" cy="321687"/>
      </dsp:txXfrm>
    </dsp:sp>
    <dsp:sp modelId="{923F9C08-92A0-4FB9-895B-CB339543B138}">
      <dsp:nvSpPr>
        <dsp:cNvPr id="0" name=""/>
        <dsp:cNvSpPr/>
      </dsp:nvSpPr>
      <dsp:spPr>
        <a:xfrm>
          <a:off x="3033861" y="533479"/>
          <a:ext cx="2161877" cy="12971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QUESTIONÁRIO INICIAL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71853" y="571471"/>
        <a:ext cx="2085893" cy="1221142"/>
      </dsp:txXfrm>
    </dsp:sp>
    <dsp:sp modelId="{F31988BB-DBA4-4452-8D11-793DEF65B72D}">
      <dsp:nvSpPr>
        <dsp:cNvPr id="0" name=""/>
        <dsp:cNvSpPr/>
      </dsp:nvSpPr>
      <dsp:spPr>
        <a:xfrm>
          <a:off x="5385983" y="913970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>
        <a:off x="5385983" y="1021199"/>
        <a:ext cx="320822" cy="321687"/>
      </dsp:txXfrm>
    </dsp:sp>
    <dsp:sp modelId="{8989C850-DD2E-4F4F-AAF3-47ED274BFE42}">
      <dsp:nvSpPr>
        <dsp:cNvPr id="0" name=""/>
        <dsp:cNvSpPr/>
      </dsp:nvSpPr>
      <dsp:spPr>
        <a:xfrm>
          <a:off x="6060489" y="533479"/>
          <a:ext cx="2161877" cy="12971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PRIMEIRA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CLASSIFICAÇÃO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98481" y="571471"/>
        <a:ext cx="2085893" cy="1221142"/>
      </dsp:txXfrm>
    </dsp:sp>
    <dsp:sp modelId="{BCDA881E-854D-4E12-9A27-699FA3C87F1D}">
      <dsp:nvSpPr>
        <dsp:cNvPr id="0" name=""/>
        <dsp:cNvSpPr/>
      </dsp:nvSpPr>
      <dsp:spPr>
        <a:xfrm rot="5400000">
          <a:off x="6912269" y="1981937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 rot="-5400000">
        <a:off x="6980585" y="2020851"/>
        <a:ext cx="321687" cy="320822"/>
      </dsp:txXfrm>
    </dsp:sp>
    <dsp:sp modelId="{D27E7585-B0A2-4B59-877D-97A0607BA338}">
      <dsp:nvSpPr>
        <dsp:cNvPr id="0" name=""/>
        <dsp:cNvSpPr/>
      </dsp:nvSpPr>
      <dsp:spPr>
        <a:xfrm>
          <a:off x="6060489" y="2695356"/>
          <a:ext cx="2161877" cy="12971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CONSULTA DE ENFERMAGEM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98481" y="2733348"/>
        <a:ext cx="2085893" cy="1221142"/>
      </dsp:txXfrm>
    </dsp:sp>
    <dsp:sp modelId="{B86C91AA-78B0-43E3-BE69-B410288478A2}">
      <dsp:nvSpPr>
        <dsp:cNvPr id="0" name=""/>
        <dsp:cNvSpPr/>
      </dsp:nvSpPr>
      <dsp:spPr>
        <a:xfrm rot="10800000">
          <a:off x="5411926" y="3075847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 rot="10800000">
        <a:off x="5549421" y="3183076"/>
        <a:ext cx="320822" cy="321687"/>
      </dsp:txXfrm>
    </dsp:sp>
    <dsp:sp modelId="{187C9FEE-7EFC-49C2-84FA-3806A35A39F8}">
      <dsp:nvSpPr>
        <dsp:cNvPr id="0" name=""/>
        <dsp:cNvSpPr/>
      </dsp:nvSpPr>
      <dsp:spPr>
        <a:xfrm>
          <a:off x="3033861" y="2695356"/>
          <a:ext cx="2161877" cy="129712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CONFIRMAÇÃO DA CLASSIFICAÇÃO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71853" y="2733348"/>
        <a:ext cx="2085893" cy="1221142"/>
      </dsp:txXfrm>
    </dsp:sp>
    <dsp:sp modelId="{42779D54-07BF-482F-BF0C-37F156C1A0F2}">
      <dsp:nvSpPr>
        <dsp:cNvPr id="0" name=""/>
        <dsp:cNvSpPr/>
      </dsp:nvSpPr>
      <dsp:spPr>
        <a:xfrm rot="10800000">
          <a:off x="2385298" y="3075847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 rot="10800000">
        <a:off x="2522793" y="3183076"/>
        <a:ext cx="320822" cy="321687"/>
      </dsp:txXfrm>
    </dsp:sp>
    <dsp:sp modelId="{20C8354E-0080-47A2-B6D9-775A16991ECF}">
      <dsp:nvSpPr>
        <dsp:cNvPr id="0" name=""/>
        <dsp:cNvSpPr/>
      </dsp:nvSpPr>
      <dsp:spPr>
        <a:xfrm>
          <a:off x="7233" y="2695356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SEGUIMENTO DO PROTOCOLO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225" y="2733348"/>
        <a:ext cx="2085893" cy="1221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FA4FA-291E-4FB9-A99E-11F00215E04F}" type="datetimeFigureOut">
              <a:rPr lang="pt-BR" smtClean="0"/>
              <a:t>27/08/2015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BA92D-4D14-4EC4-B413-ABE9A0D777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529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AE5F2-5636-4E8F-BD35-F0432A81CC09}" type="datetimeFigureOut">
              <a:rPr lang="pt-BR" smtClean="0"/>
              <a:t>27/08/2015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DD889-08CB-4C47-9DE1-248775240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502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687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15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67544" y="332656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819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94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41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10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43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2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74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4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11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26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53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9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3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52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0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9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6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305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9CE3FC-C94A-4AF1-93B1-586327EB264C}" type="datetimeFigureOut">
              <a:rPr lang="pt-BR" smtClean="0"/>
              <a:pPr/>
              <a:t>27/08/2015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D9247B-D86E-4FDD-893A-CE81B84957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44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21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5EE68-FFC4-4600-B6DA-AED533FE99BF}" type="datetimeFigureOut">
              <a:rPr lang="pt-BR" smtClean="0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</a:rPr>
              <a:pPr/>
              <a:t>27/08/2015</a:t>
            </a:fld>
            <a:endParaRPr lang="pt-BR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11104-9D6A-4DD0-8DA4-65A73BA36F5F}" type="slidenum">
              <a:rPr lang="pt-BR" smtClean="0">
                <a:solidFill>
                  <a:prstClr val="black">
                    <a:tint val="75000"/>
                  </a:prstClr>
                </a:solidFill>
                <a:ea typeface="MS PGothic" panose="020B0600070205080204" pitchFamily="34" charset="-128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MS PGothic" panose="020B0600070205080204" pitchFamily="34" charset="-128"/>
            </a:endParaRPr>
          </a:p>
        </p:txBody>
      </p:sp>
      <p:pic>
        <p:nvPicPr>
          <p:cNvPr id="1026" name="Picture 2" descr="C:\Users\alisson.padua\Desktop\Alisson Padua\_2015\01 JANEIRO\Apresentação SF - 2015\Fundo apresentação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/>
          <a:stretch/>
        </p:blipFill>
        <p:spPr bwMode="auto">
          <a:xfrm>
            <a:off x="0" y="0"/>
            <a:ext cx="9163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90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carlosbraga@saofrancisco.com.br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20.xml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36512" y="0"/>
            <a:ext cx="9217024" cy="6858000"/>
            <a:chOff x="-36512" y="0"/>
            <a:chExt cx="9217024" cy="6858000"/>
          </a:xfrm>
        </p:grpSpPr>
        <p:pic>
          <p:nvPicPr>
            <p:cNvPr id="2" name="Picture 3" descr="C:\Users\alisson.padua\Desktop\Alisson Padua\bOX AZU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0"/>
              <a:ext cx="92170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C:\Users\alisson.padua\Desktop\Alisson Padua\_Logos novas\SF São Francisco\SF-São-Francisco-vertical-bco-trans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648" y="1196752"/>
              <a:ext cx="6314704" cy="446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68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3" y="1096293"/>
            <a:ext cx="6766377" cy="4852987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Acompanhamento periódico dos pacientes, com o objetivo de: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BR" sz="600" b="1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apoiar a </a:t>
            </a: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adesão a orientações médicas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tratamento e prevenção de agravos;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auxiliar na aquisição de </a:t>
            </a: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hábitos saudáveis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 do </a:t>
            </a: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quadro clínico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da realização de </a:t>
            </a: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exames periódicos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disponibilização de uma Central de Monitoramento (Telefônico/Interativa), com profissionais de saúde </a:t>
            </a: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esclarecimento de dúvidas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saúde;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Apoio no encaminhamento à </a:t>
            </a: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 de Referência</a:t>
            </a:r>
            <a:r>
              <a:rPr lang="pt-BR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endParaRPr lang="pt-BR" sz="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Médicos de Família e Comunidade,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especialista em Atenção Primária à Saúde. Resolutivo em 85% dos problemas de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saúde.</a:t>
            </a:r>
            <a:endParaRPr lang="pt-BR" sz="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Médicos Geriatras</a:t>
            </a: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  <a:defRPr/>
            </a:pPr>
            <a:endParaRPr lang="pt-BR" sz="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Abordagem Familiar.</a:t>
            </a:r>
          </a:p>
          <a:p>
            <a:pPr>
              <a:defRPr/>
            </a:pPr>
            <a:endParaRPr lang="pt-BR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873881" y="2204863"/>
            <a:ext cx="2162615" cy="2162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8676" name="Picture 2" descr="C:\Users\carlos.braga\AppData\Local\Microsoft\Windows\Temporary Internet Files\Content.Outlook\CIMFISW8\programa_VIVERB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5348"/>
            <a:ext cx="28098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507571" y="1772816"/>
            <a:ext cx="8229600" cy="13681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pt-BR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DEIXAR O CLIENTE SATISFEITO,</a:t>
            </a:r>
          </a:p>
          <a:p>
            <a:pPr marL="0" indent="0" algn="ctr">
              <a:lnSpc>
                <a:spcPct val="200000"/>
              </a:lnSpc>
              <a:buFont typeface="Arial" pitchFamily="34" charset="0"/>
              <a:buNone/>
              <a:defRPr/>
            </a:pPr>
            <a:endParaRPr lang="pt-BR" sz="4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itchFamily="34" charset="0"/>
              <a:buNone/>
            </a:pPr>
            <a:endParaRPr lang="pt-B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507571" y="3140969"/>
            <a:ext cx="8229600" cy="122413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Font typeface="Arial" pitchFamily="34" charset="0"/>
              <a:buNone/>
              <a:defRPr/>
            </a:pPr>
            <a:r>
              <a:rPr lang="pt-BR" sz="4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FIDELIZAR O CLIENTE,</a:t>
            </a:r>
          </a:p>
          <a:p>
            <a:pPr marL="0" indent="0">
              <a:buFont typeface="Arial" pitchFamily="34" charset="0"/>
              <a:buNone/>
            </a:pPr>
            <a:endParaRPr lang="pt-B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507571" y="4293096"/>
            <a:ext cx="8229600" cy="13705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Font typeface="Arial" pitchFamily="34" charset="0"/>
              <a:buNone/>
              <a:defRPr/>
            </a:pPr>
            <a:r>
              <a:rPr lang="pt-BR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REDUZIR O CUSTO ASSISTENCIAL. </a:t>
            </a:r>
          </a:p>
          <a:p>
            <a:pPr marL="0" indent="0">
              <a:buFont typeface="Arial" pitchFamily="34" charset="0"/>
              <a:buNone/>
            </a:pPr>
            <a:endParaRPr lang="pt-B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67544" y="548680"/>
            <a:ext cx="8229600" cy="13681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pt-BR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 DE VIDA,</a:t>
            </a:r>
          </a:p>
          <a:p>
            <a:pPr marL="0" indent="0" algn="ctr">
              <a:lnSpc>
                <a:spcPct val="200000"/>
              </a:lnSpc>
              <a:buFont typeface="Arial" pitchFamily="34" charset="0"/>
              <a:buNone/>
              <a:defRPr/>
            </a:pPr>
            <a:endParaRPr lang="pt-BR" sz="44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itchFamily="34" charset="0"/>
              <a:buNone/>
            </a:pPr>
            <a:endParaRPr lang="pt-B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2" descr="D:\LOGOS\SF-Saúde-Ple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674572" cy="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268760"/>
            <a:ext cx="9252520" cy="5589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utoShape 2" descr="data:image/jpeg;base64,/9j/4AAQSkZJRgABAQAAAQABAAD/2wCEAAkGBw8PEBAPDxAQEA8PDw8PDRAPEA8UEBAQFRQWFxQWFBQYHSggGBolHBQVIjEhJTUrLi4vGB8zODMsOiguLisBCgoKDg0OGhAQGiwkHyQsLCwsLCwsLCwsLCwsLCwsLCwsLCwsLCwsLCwsLCwsLCwsLCwsLCwsLCwsLCwsLCwsLP/AABEIAMIBBAMBEQACEQEDEQH/xAAcAAEAAQUBAQAAAAAAAAAAAAAABgEDBAUHAgj/xABAEAACAgECAwUFBQUECwAAAAAAAQIDBAURBhIxIUFRYXEHEyKBoRQyQmKRUnKxwdEWI5LhCBUkMzREU2N0orL/xAAbAQEAAgMBAQAAAAAAAAAAAAAAAgMBBAUGB//EADERAQACAgEDAwIEBAcBAAAAAAABAgMRBBIhMQUTQVFhFCIycQYVQoEjM1KRobHRFv/aAAwDAQACEQMRAD8A4aAAAAAAAAAAAAAAAAAAAAAAAAAAAAAAAAAAAAAAAAAAAAAAAAAAAAAAAAAAAAAAAAAAAAAAAAAAAAAAAAAAAAAAAAAAAB6hW5dkU36JsxMxHkZtOkXz6Qa9ewrtnxx8s6ll18NZD/ZX6lU8zHDPTK7/AGUyPGP1I/jcZ0ysW8NZUfwqXo/6k68vFPyx0y1+RhW1/frnHzae369C6uStvEsMcmAAAAAAAAAAAAAAAAAAAAAAAAAAAAL2Pizse0U359xG1618iQ6dwy3s57vyXQ0svNiPCUVSjA0FR22h9DnZOVM/KcVbijSdu41bZ0tM2vTPIpnMaX46YvAj7zOiWmLwHvGmNdo8X1XYWV5Ex8saR/VOD6bN3ycr8YdjN3F6hevmUZqhescL34+8op2Q8UviXqv6HWw8ymTz2lCa6aJo20VAAAAAAAAAAAAAAAAAAAAAAAADd6Hw/ZkNScWod3i/8jUz8quONfKURt0XROFFFL4Th5+dM/KyKpZh8PL9k5l+Wn0trToO3ca9uSzpkLRfIh+IZ0o9I27h75p4entdxn3dsaU+x+Rn3Bbnh+RmMhpi3YPkWRlY01uXpqafYbFM2mJhB+JOD4WbzrXJZ4rpJ/mX8zscXnzXtbvCE1c5y8WdU3XZFxlHqn/FeR3K2i0bhUskgAAAAAAAAAAAAAAAAAAAABLeEuF5ZDjbZH4X2wi+9eLObzObGOOmvlOtduw6Dw2opLlPL8jlzMroqluLpMY9Uc22abJxDOhRFdEVbmWVzYxoVGhRoaHmVafcO8CxPEXcSi8mlieN5EouwsWYxZFxhX4pbW7Gmqy8HfuNimVGYQfizhmGRFvbacfuSXVeT8Udjh8ycc6+ELV25Tl406pyrmtpRezR6OlovWLQpWSQAAAAAAAAAAAAAAAAAACQcIcPyzLU2v7qDXP+Z90TT5vKjBT7ylWNu/cO6BGMY/CkkkeL5XKm0titWx1fiHD0+zGovlyzypuFf3VGKS+Kc5NpRiuxePaVcfhZuTW16+Ks2tFWHqPtE0mjseXC2fRQx1K2Tfh8K2/Vl+L0flX/AKdfeezE3iGslxLrGoLl03AeJVL/AJvUdotLxjSt23/iRuRwuHxu+fJ1T9Ko9Vp8QlPDOlWYmOqrsizKucp2W3Wt7ynJ7tRTb5YruXcc3l5q5snVSvTHxCdY1DbGrpJYzoWSqtjTJRtdc1TJ9qjY4vkb8k9izF0xeJv43G2J+yDcO8ewojDC1lzxM6pclll8dqb9uk42RXL2rbwR1+X6XOSfd435qz8R5hXW+u0pti51Nq5qrarIvo4TjJfRnHvxsle01lZ1Q1fFnE2NpuPLIufOouCjVCUPeTcpJfCm+3bdv5F/E9Py8jJ0R2+8+GLWiIbfkUkmujSaNKd1nSSxbQSizDX5OOXUuw0efib7m5jyIzDmnH3DvPH31a/vK18SX4oeHqj0Hp3L1PRbwrvVzY7qpQAAAAAAAAAAAAAAAAA9Qi5NJJttpJLq2+iEzEdx9Cez/hhY9FUGlzbKVj8Zvr/T5HivU+b7l5mP7NildQ6LTWopJHDnvK1havoOHmcv2rHqv5N/duyCk479dn1Sey7PI2uPys2Dft2mNsTWJ8sejTtNwNnCnExW+jjCmuT+e27LrZ+Tm82mUdVhnUanj2PaF1cn4Ka3KJxXjzCW2WR0KjQGekarWngTi6sxY9kf+ndGE/8A1aexsYZzU745mEZ1PlEruCeHLpcyrhXL/t3X1L9N9joR6lzaxqZ3+8bR6KtlpHs50eicbqsaNk01KE7bJ2rddGlJuO/ma+f1XlXr0zOo+0aZilYS448wsUaIjFvqJ1sw1WXQbNLMI1q2Jun2G/gvqUJhxXjHSvs+Q3FbQs3lHwT70et4Wf3cf3hTaNS0BtogAAAAAAAAAAAAAAACZey/Q/tWYrJLevG5bH52P7n8G/kc31Xk+zh1HmeydI3L6Q0zHUILxZ4PJbqltQzCMQNPqWZfZN0Yu0Wuy65rdV/lgujl5938NvHWlI6r/wBoRliY3CNKfPa5W2P705tyk35tmbc28/p7QdLM/s/Svurb5FX4i/yz0svEpnV8O7lDw3329CPuxPk0zy3XbbDDyqpW/DzOEO/l7Jy+fciE5deIZ0w48PY66Q7fETnyGnmehw7tmY/EWNMT7BZjvmpk4+MesJesSyM1bdrMabjTs1XR325Zx7LI/sv+aK8mPTMSyiiYZeZLcgywMqsvpKLRZ9PU3MdkZc09oWl+9pk0virfPH5dUd/03N0318SqvDlR6JUAAAAAAAAAAAAAAAAO5ew/S9sOVrXbffJr92KUV9VI8l6/m/xYpHxC/FDrcUebhc8ZE2ovb7z7I+r6Fle3dhTDxlXFRit+9vvbfVssx4cme35Y2xNor5ZkcaTOzj9Cz2j80xCv3Y+Fz7J5/Q3Y/h6n+v8A4Y92Vfsi8WW//P8AH13mUfdspHG8encZxeh46zMWncfDE5ZlcWPHwNuPSuJEa6GOu31eXjRKb+icW0do0z7loWZ4z8TnZf4dt/RbbP4jXmFiyvuaOFyuBm40/nhbTJW3iWkyP9ntjYuyLajYu5xb/l1I456q6lKW8ZTaElCqRj5ESVZJaTOh1NvHKMojrlClGSffumdPj21MIS4PlVck5w/YnKP6PY9lWdxEtdaMgAAAAAAAAAAAAAAB9RezbDVWnYaXfj1yfrJbv6s+f+q5Ovk3/dtU8QliOfCako7uPk9/odDgcOeVljH/AL/soz5fbrtn0V7Hu8PGx4K9OONNOu7zuV4tXKgAAAABRoMTG2PbAzalbxq0bhq3iazuGh4hx26pSXaknzLy8TzPP9GjFPuYfH0X4OVuem3lsYPdJ+KTZ5rJHd0IVNezK1f0FRp81dTZxoyi+sR7GdHDKMuF8UU8mXcvGXN+q3PYcW3Vihrz5ao2GAAAAAAAAAAAAAAAD6x4Jjtp+H/4tH/wj5x6hO+Tf923TxDfI14Seq12np/4diPcvP2aPN8V/dez8+rFpsvvnGumqLnZOT7Ev692x6mUaR2cl1P257TaxcHnrTajO+5wlJePJGL2+bMJpHwj7WsHOnGi+Lw75tRgrJKVVkn0UbOzZt9E9twOhgAIbxr7RsHS37qXNflbJ/Z6Wt4J9HZJ9kPHZ9vkBBoe3afP8WnL3ffy5Px/WGwHRuDuN8LVoy+zzcbYLe2i1KNsF032/FHt6rcCQ2olVVkhhXJPdPtT7GTtH5Zc+06s8bHzTP8Arn95d+n6YUZqWTWr32GKjT5rNnGjKM6t3nQwoy4jxr/xc/3YnruF/kwot5aI20QAAAAAAAAAAAAAAD6w4Et59NwZ+OLTv68iTPnXqVenlZI+7bp+mG/Rq1Seq32nc9E5HtZ9T4ns1eVTqpv6Oa/6QGoTjjYeNF7QuunZb+ZVRXKn5bzT+SPaSpp4cUijCa7l4kVXXP3kJOxT5q4t89ez2XP69UB9GeyPiSeoadF3PmvxpvGuk+s+VJwm/Nxa380wJNr+ofZcTJydt/s+Pdft4uEHJL6AfJd+RO6yd1snO22crLZvrKUnu2Bcqw3OFs1KuPuoqTU5JSnvJLaC/E+3f0AroWsW4GVTl0tqdM1JrulD8cH4px3QH1xG1ThGa6TipL0a3RKFWTwxbWVczN7OC1/s0a168kQ8HznJbqnbvRCjNeyTGyZCkEtPmyNrHCMoxq9nYzoYYQlxLi6W+XZ6R/get4f+VCi3lpjaYAAAAAAAAAAAAAAAPpD2J6h77Sa4t7yx7baX5LdTj9Jo8N69i6OVv6xEtnFPZPkciFj0jYx3msxaPhGY3GkI9sXD9mdgRtpi5XYdju5Et5TqcWrFFd7XZLb8rPc8Hn15NIj+r5aXROOfs4RVmyVUqU4+7nONj+GPNzRTS2l1XV9hvpLE5Ad59gWm2U6fdfYnGOVkOdSa23rhFQUvRtS/Qja0VjcyJ/q2LDKx8jFk9o5FNtMn5Tg4t/U1cXMx5LzSJSmsw+V7qbtPybKbq4++oc6pwtgpRe8WlJJ9U000/Rm4iwWwMjQdGt1DKpxKU3K6aU2l2Qr/ABzfgkt/oDb6zUVCMYR+7CKjH0S2RLtEblqZLb8Mdnk/V/U4z/4ePxH/AC2eLxuj89vKh520t5QpsywM2faWY4Ylo86028dUZRTWbtk/mdLBXujLiWqX+8utn+1OW3pvsj1uKvTSIa8sQsAAAAAAAAAAAAAAADsH+j9rMY2ZODJ7OxRyKfNxXLYvXblfyZ5r+IuPNqVyx8dl2Ke+nbkeTiV6qLYlh6TNvBltjt1VnujMRPlC+I/ZhpubOVsVZi3TblOWM4qE5Pq5VyTjv6bbnew+tXiPzxtVOJgaV7HNNqmp32ZGUl0rnKEK3+8oJN+m+xsfziP9LHtujQjGMYwhGMIQSjCEUlGMV0SS6I5/I5t83ae0fROK6NzT65idwkjvF3BmFqiTyIyjdFcteRU1G2K8Hv2SXk0/LY6WD1a9O2TuhOOPhBl7E6+bt1Cz3fgqI+829ebb6G/X1nBrvtD25T7hLhPB0qDji1ydk0lbfa+a6zbub7l+VbIqv65ij9NZlicNp+W7lNs4/L9VzZ46fEJUwVr3eTkzLYUKpll5bK57jS59vazZx17Iy0Gff1NzHXujKCcX6j7uqct+5per6HZ4OHqvCu0uTHpFQAAAAAAAAAAAAAAAA2fDerzwcujKhvvTZGbS/FDf44/OO6+ZTycNc2K2OfmGYnU7fWmFlQurhbW+aFkIzhJdHGS3R82yY5x3mlvMNyJ3DIQiRVF1ZYeky6tmFdy2LMK7kuoU3IzIoQmRQhMshGZFCEyyoQkUZXLKxlWcsTFY3JKL6hk9rN/HTshKO6lldTfxURmXKeNtT97Yqk/hg+aX73d9P4npeDh6K9UqbSjBvIgAAAAAAAAAAAAAAAAB2X2IcabNaXkSezblgzk+j6yq/i1814HmfXfTuqPxGOO/z/6uxX+JdpR5SJXqlkSwi3FnHmJp0o0tWZGVZ9zGxoqVnk5fsr9X5HV4fp2XkR1/pr9ZQteIaKOp8U5vxUYuJp9Uvu/apOVu3i1s9vnE3/b9Pw9rWm0/ZDdpXFwpxDPtt1zkb6qqmOy9HtEfjuHHauJnpt9VXwVrK+5r9+/56t19ZGP5jxfnFDHRb6qf6g4mp7atVx7/AMuRUo/X3cv5D8VwL/qxzH7M9NviVJa5xNiduRp2PmwXWWJZyyS9N23/AITHsen5v0Xms/c3aPMMjTfapgTn7nMhkafd4ZdbUN/3l09WkU5vR80R1Y5i0fZmMkfKb4+TXbFWVzjZCS3jOElKLXk0cjJS1J6bRr91kd1wpmWVGyuRpNWytt+02MNEZlEM/M69p1MeNCZQ3iXWFVCUm/KK72zq8TjzadIWlzC6xzlKTe7k238z0ERqNQqeDIAAAAAAAAAAAAAAAAAFym2UJRnCTjODUoSi9nGSe6afc9xMRMakfS/sz4zhqmKlNxWZSlHIhut5bdLIrwf0e54P1b0+eNl6qx+WfH/japfcJhdKSjJxSclGTin0ctuxfqc3FqbRvwlPhz32N6ZXLHt1K2KlnZWTke/tmvjhtPthFvot+1/5Hf8AWeRat4w1nVYiP7qscfLoxw9rVSWwGwGwMTIwdV0nGy4e7yaKr4dythGWz8Yt9sX5otxcrLhndLTDE1ifLn2o8F5ukyll6FdL3a3nfp10pTrsSXbyb9Zevb4PufZxeoYeXHtcqO/xZXNZr3hMeD+JqdTxo5FW8ZJ8l9UvvVWpLeL8fJ96OPz+Jbi5OifHxP1hZS3VDO1DLUEzUx0m0szKFaxqPXtOthxITKH6vqsYRbb6HUw4JtMRCEy5nrGoyyLHJt8q7ILy8T0GHFGOulUywC1gAAAAAAAAAAAAAAAAAAADM0nU7sS6GRjzddtb3jKP1T8U12NFeXFTLSaXjcSROn0V7PPaFTqkFXZy05kF/eVb/DYl+OvxXiu76nifUvSb8W3VTvX/AKbNLxPlL8HCqojKNMIwjOydslHsTnN7ye3du+05mTPfJO7zv4WRGmSR2KmdgZ2wDYGNshjY8tkNiG6Ro0dOytSvhanVnW13QqSa91Nc7sfh2ufd4HW5HK/FYsdJjvXzP/SuI6ZYOt60lv2ksHHkmUC1rXYxTlKWyO1g4sz4VzKAatqk75eEO5ePqdrDgjHCuZ21xcwAAAAAAAAAAAAAAAAAAAAAAXKbpQkpwk4zi04yi2pRa6NNdDExFo1Mdh1Pg/2w3VctWoRd0FslfD/epfnj0l6rZ+p5/m+g48m7Ye0/T4W1yTHl2DR+IsbLrVtFsLIPvi+1Pwa6p+TPL5+HlwT03iV0WiWzjdF9Ga/dJ7TGxXcxseXNLvQ3Ix7s6Ee8lGObG2k1HXopP4kbeLizKM2QrW+KIrf4vqdbBwpn4VzZzvWeK+ZtQ7fTp+p28HB1HdXNkWycqdr3m9/BdyOlSkUjsgsEgAAAAAAAAAAAAAAAAAAAAAAAAAGTg592PNWU2TqmvxQk0/nt1IXx1vGrRs8JjpntT1GrZWe7viuvPHln/ij2fQ5mb0bj5O8Rr9k4vMJRge1+mW3vqran38rU4/yZzsnoM/0zEpxlbOPtRw5dLmv3oTX8jX/kmWPhn3IY+T7S8bbst39FL+hZX0bJ9D3IaLP9pFbXwc0vk1/E28fpFo8ozkRjUeNLrd1Fcq8W/wCR0Mfp9K+UZuj2Vm2Wvecm/LuN2mOtI7QgxyYAAAAAAAAAAAAAAAAAAAAAAAAAAAAAAAFTIoAM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data:image/jpeg;base64,/9j/4AAQSkZJRgABAQAAAQABAAD/2wCEAAkGBw8PEBAPDxAQEA8PDw8PDRAPEA8UEBAQFRQWFxQWFBQYHSggGBolHBQVIjEhJTUrLi4vGB8zODMsOiguLisBCgoKDg0OGhAQGiwkHyQsLCwsLCwsLCwsLCwsLCwsLCwsLCwsLCwsLCwsLCwsLCwsLCwsLCwsLCwsLCwsLCwsLP/AABEIAMIBBAMBEQACEQEDEQH/xAAcAAEAAQUBAQAAAAAAAAAAAAAABgEDBAUHAgj/xABAEAACAgECAwUFBQUECwAAAAAAAQIDBAURBhIxIUFRYXEHEyKBoRQyQmKRUnKxwdEWI5LhCBUkMzREU2N0orL/xAAbAQEAAgMBAQAAAAAAAAAAAAAAAgMBBAUGB//EADERAQACAgEDAwIEBAcBAAAAAAABAgMRBBIhMQUTQVFhFCIycQYVQoEjM1KRobHRFv/aAAwDAQACEQMRAD8A4aAAAAAAAAAAAAAAAAAAAAAAAAAAAAAAAAAAAAAAAAAAAAAAAAAAAAAAAAAAAAAAAAAAAAAAAAAAAAAAAAAAAAAAAAAAAB6hW5dkU36JsxMxHkZtOkXz6Qa9ewrtnxx8s6ll18NZD/ZX6lU8zHDPTK7/AGUyPGP1I/jcZ0ysW8NZUfwqXo/6k68vFPyx0y1+RhW1/frnHzae369C6uStvEsMcmAAAAAAAAAAAAAAAAAAAAAAAAAAAAL2Pizse0U359xG1618iQ6dwy3s57vyXQ0svNiPCUVSjA0FR22h9DnZOVM/KcVbijSdu41bZ0tM2vTPIpnMaX46YvAj7zOiWmLwHvGmNdo8X1XYWV5Ex8saR/VOD6bN3ycr8YdjN3F6hevmUZqhescL34+8op2Q8UviXqv6HWw8ymTz2lCa6aJo20VAAAAAAAAAAAAAAAAAAAAAAAADd6Hw/ZkNScWod3i/8jUz8quONfKURt0XROFFFL4Th5+dM/KyKpZh8PL9k5l+Wn0trToO3ca9uSzpkLRfIh+IZ0o9I27h75p4entdxn3dsaU+x+Rn3Bbnh+RmMhpi3YPkWRlY01uXpqafYbFM2mJhB+JOD4WbzrXJZ4rpJ/mX8zscXnzXtbvCE1c5y8WdU3XZFxlHqn/FeR3K2i0bhUskgAAAAAAAAAAAAAAAAAAAABLeEuF5ZDjbZH4X2wi+9eLObzObGOOmvlOtduw6Dw2opLlPL8jlzMroqluLpMY9Uc22abJxDOhRFdEVbmWVzYxoVGhRoaHmVafcO8CxPEXcSi8mlieN5EouwsWYxZFxhX4pbW7Gmqy8HfuNimVGYQfizhmGRFvbacfuSXVeT8Udjh8ycc6+ELV25Tl406pyrmtpRezR6OlovWLQpWSQAAAAAAAAAAAAAAAAAACQcIcPyzLU2v7qDXP+Z90TT5vKjBT7ylWNu/cO6BGMY/CkkkeL5XKm0titWx1fiHD0+zGovlyzypuFf3VGKS+Kc5NpRiuxePaVcfhZuTW16+Ks2tFWHqPtE0mjseXC2fRQx1K2Tfh8K2/Vl+L0flX/AKdfeezE3iGslxLrGoLl03AeJVL/AJvUdotLxjSt23/iRuRwuHxu+fJ1T9Ko9Vp8QlPDOlWYmOqrsizKucp2W3Wt7ynJ7tRTb5YruXcc3l5q5snVSvTHxCdY1DbGrpJYzoWSqtjTJRtdc1TJ9qjY4vkb8k9izF0xeJv43G2J+yDcO8ewojDC1lzxM6pclll8dqb9uk42RXL2rbwR1+X6XOSfd435qz8R5hXW+u0pti51Nq5qrarIvo4TjJfRnHvxsle01lZ1Q1fFnE2NpuPLIufOouCjVCUPeTcpJfCm+3bdv5F/E9Py8jJ0R2+8+GLWiIbfkUkmujSaNKd1nSSxbQSizDX5OOXUuw0efib7m5jyIzDmnH3DvPH31a/vK18SX4oeHqj0Hp3L1PRbwrvVzY7qpQAAAAAAAAAAAAAAAAA9Qi5NJJttpJLq2+iEzEdx9Cez/hhY9FUGlzbKVj8Zvr/T5HivU+b7l5mP7NildQ6LTWopJHDnvK1havoOHmcv2rHqv5N/duyCk479dn1Sey7PI2uPys2Dft2mNsTWJ8sejTtNwNnCnExW+jjCmuT+e27LrZ+Tm82mUdVhnUanj2PaF1cn4Ka3KJxXjzCW2WR0KjQGekarWngTi6sxY9kf+ndGE/8A1aexsYZzU745mEZ1PlEruCeHLpcyrhXL/t3X1L9N9joR6lzaxqZ3+8bR6KtlpHs50eicbqsaNk01KE7bJ2rddGlJuO/ma+f1XlXr0zOo+0aZilYS448wsUaIjFvqJ1sw1WXQbNLMI1q2Jun2G/gvqUJhxXjHSvs+Q3FbQs3lHwT70et4Wf3cf3hTaNS0BtogAAAAAAAAAAAAAAACZey/Q/tWYrJLevG5bH52P7n8G/kc31Xk+zh1HmeydI3L6Q0zHUILxZ4PJbqltQzCMQNPqWZfZN0Yu0Wuy65rdV/lgujl5938NvHWlI6r/wBoRliY3CNKfPa5W2P705tyk35tmbc28/p7QdLM/s/Svurb5FX4i/yz0svEpnV8O7lDw3329CPuxPk0zy3XbbDDyqpW/DzOEO/l7Jy+fciE5deIZ0w48PY66Q7fETnyGnmehw7tmY/EWNMT7BZjvmpk4+MesJesSyM1bdrMabjTs1XR325Zx7LI/sv+aK8mPTMSyiiYZeZLcgywMqsvpKLRZ9PU3MdkZc09oWl+9pk0virfPH5dUd/03N0318SqvDlR6JUAAAAAAAAAAAAAAAAO5ew/S9sOVrXbffJr92KUV9VI8l6/m/xYpHxC/FDrcUebhc8ZE2ovb7z7I+r6Fle3dhTDxlXFRit+9vvbfVssx4cme35Y2xNor5ZkcaTOzj9Cz2j80xCv3Y+Fz7J5/Q3Y/h6n+v8A4Y92Vfsi8WW//P8AH13mUfdspHG8encZxeh46zMWncfDE5ZlcWPHwNuPSuJEa6GOu31eXjRKb+icW0do0z7loWZ4z8TnZf4dt/RbbP4jXmFiyvuaOFyuBm40/nhbTJW3iWkyP9ntjYuyLajYu5xb/l1I456q6lKW8ZTaElCqRj5ESVZJaTOh1NvHKMojrlClGSffumdPj21MIS4PlVck5w/YnKP6PY9lWdxEtdaMgAAAAAAAAAAAAAAB9RezbDVWnYaXfj1yfrJbv6s+f+q5Ovk3/dtU8QliOfCako7uPk9/odDgcOeVljH/AL/soz5fbrtn0V7Hu8PGx4K9OONNOu7zuV4tXKgAAAABRoMTG2PbAzalbxq0bhq3iazuGh4hx26pSXaknzLy8TzPP9GjFPuYfH0X4OVuem3lsYPdJ+KTZ5rJHd0IVNezK1f0FRp81dTZxoyi+sR7GdHDKMuF8UU8mXcvGXN+q3PYcW3Vihrz5ao2GAAAAAAAAAAAAAAAD6x4Jjtp+H/4tH/wj5x6hO+Tf923TxDfI14Seq12np/4diPcvP2aPN8V/dez8+rFpsvvnGumqLnZOT7Ev692x6mUaR2cl1P257TaxcHnrTajO+5wlJePJGL2+bMJpHwj7WsHOnGi+Lw75tRgrJKVVkn0UbOzZt9E9twOhgAIbxr7RsHS37qXNflbJ/Z6Wt4J9HZJ9kPHZ9vkBBoe3afP8WnL3ffy5Px/WGwHRuDuN8LVoy+zzcbYLe2i1KNsF032/FHt6rcCQ2olVVkhhXJPdPtT7GTtH5Zc+06s8bHzTP8Arn95d+n6YUZqWTWr32GKjT5rNnGjKM6t3nQwoy4jxr/xc/3YnruF/kwot5aI20QAAAAAAAAAAAAAAD6w4Et59NwZ+OLTv68iTPnXqVenlZI+7bp+mG/Rq1Seq32nc9E5HtZ9T4ns1eVTqpv6Oa/6QGoTjjYeNF7QuunZb+ZVRXKn5bzT+SPaSpp4cUijCa7l4kVXXP3kJOxT5q4t89ez2XP69UB9GeyPiSeoadF3PmvxpvGuk+s+VJwm/Nxa380wJNr+ofZcTJydt/s+Pdft4uEHJL6AfJd+RO6yd1snO22crLZvrKUnu2Bcqw3OFs1KuPuoqTU5JSnvJLaC/E+3f0AroWsW4GVTl0tqdM1JrulD8cH4px3QH1xG1ThGa6TipL0a3RKFWTwxbWVczN7OC1/s0a168kQ8HznJbqnbvRCjNeyTGyZCkEtPmyNrHCMoxq9nYzoYYQlxLi6W+XZ6R/get4f+VCi3lpjaYAAAAAAAAAAAAAAAPpD2J6h77Sa4t7yx7baX5LdTj9Jo8N69i6OVv6xEtnFPZPkciFj0jYx3msxaPhGY3GkI9sXD9mdgRtpi5XYdju5Et5TqcWrFFd7XZLb8rPc8Hn15NIj+r5aXROOfs4RVmyVUqU4+7nONj+GPNzRTS2l1XV9hvpLE5Ad59gWm2U6fdfYnGOVkOdSa23rhFQUvRtS/Qja0VjcyJ/q2LDKx8jFk9o5FNtMn5Tg4t/U1cXMx5LzSJSmsw+V7qbtPybKbq4++oc6pwtgpRe8WlJJ9U000/Rm4iwWwMjQdGt1DKpxKU3K6aU2l2Qr/ABzfgkt/oDb6zUVCMYR+7CKjH0S2RLtEblqZLb8Mdnk/V/U4z/4ePxH/AC2eLxuj89vKh520t5QpsywM2faWY4Ylo86028dUZRTWbtk/mdLBXujLiWqX+8utn+1OW3pvsj1uKvTSIa8sQsAAAAAAAAAAAAAAADsH+j9rMY2ZODJ7OxRyKfNxXLYvXblfyZ5r+IuPNqVyx8dl2Ke+nbkeTiV6qLYlh6TNvBltjt1VnujMRPlC+I/ZhpubOVsVZi3TblOWM4qE5Pq5VyTjv6bbnew+tXiPzxtVOJgaV7HNNqmp32ZGUl0rnKEK3+8oJN+m+xsfziP9LHtujQjGMYwhGMIQSjCEUlGMV0SS6I5/I5t83ae0fROK6NzT65idwkjvF3BmFqiTyIyjdFcteRU1G2K8Hv2SXk0/LY6WD1a9O2TuhOOPhBl7E6+bt1Cz3fgqI+829ebb6G/X1nBrvtD25T7hLhPB0qDji1ydk0lbfa+a6zbub7l+VbIqv65ij9NZlicNp+W7lNs4/L9VzZ46fEJUwVr3eTkzLYUKpll5bK57jS59vazZx17Iy0Gff1NzHXujKCcX6j7uqct+5per6HZ4OHqvCu0uTHpFQAAAAAAAAAAAAAAAA2fDerzwcujKhvvTZGbS/FDf44/OO6+ZTycNc2K2OfmGYnU7fWmFlQurhbW+aFkIzhJdHGS3R82yY5x3mlvMNyJ3DIQiRVF1ZYeky6tmFdy2LMK7kuoU3IzIoQmRQhMshGZFCEyyoQkUZXLKxlWcsTFY3JKL6hk9rN/HTshKO6lldTfxURmXKeNtT97Yqk/hg+aX73d9P4npeDh6K9UqbSjBvIgAAAAAAAAAAAAAAAAB2X2IcabNaXkSezblgzk+j6yq/i1814HmfXfTuqPxGOO/z/6uxX+JdpR5SJXqlkSwi3FnHmJp0o0tWZGVZ9zGxoqVnk5fsr9X5HV4fp2XkR1/pr9ZQteIaKOp8U5vxUYuJp9Uvu/apOVu3i1s9vnE3/b9Pw9rWm0/ZDdpXFwpxDPtt1zkb6qqmOy9HtEfjuHHauJnpt9VXwVrK+5r9+/56t19ZGP5jxfnFDHRb6qf6g4mp7atVx7/AMuRUo/X3cv5D8VwL/qxzH7M9NviVJa5xNiduRp2PmwXWWJZyyS9N23/AITHsen5v0Xms/c3aPMMjTfapgTn7nMhkafd4ZdbUN/3l09WkU5vR80R1Y5i0fZmMkfKb4+TXbFWVzjZCS3jOElKLXk0cjJS1J6bRr91kd1wpmWVGyuRpNWytt+02MNEZlEM/M69p1MeNCZQ3iXWFVCUm/KK72zq8TjzadIWlzC6xzlKTe7k238z0ERqNQqeDIAAAAAAAAAAAAAAAAAFym2UJRnCTjODUoSi9nGSe6afc9xMRMakfS/sz4zhqmKlNxWZSlHIhut5bdLIrwf0e54P1b0+eNl6qx+WfH/japfcJhdKSjJxSclGTin0ctuxfqc3FqbRvwlPhz32N6ZXLHt1K2KlnZWTke/tmvjhtPthFvot+1/5Hf8AWeRat4w1nVYiP7qscfLoxw9rVSWwGwGwMTIwdV0nGy4e7yaKr4dythGWz8Yt9sX5otxcrLhndLTDE1ifLn2o8F5ukyll6FdL3a3nfp10pTrsSXbyb9Zevb4PufZxeoYeXHtcqO/xZXNZr3hMeD+JqdTxo5FW8ZJ8l9UvvVWpLeL8fJ96OPz+Jbi5OifHxP1hZS3VDO1DLUEzUx0m0szKFaxqPXtOthxITKH6vqsYRbb6HUw4JtMRCEy5nrGoyyLHJt8q7ILy8T0GHFGOulUywC1gAAAAAAAAAAAAAAAAAAADM0nU7sS6GRjzddtb3jKP1T8U12NFeXFTLSaXjcSROn0V7PPaFTqkFXZy05kF/eVb/DYl+OvxXiu76nifUvSb8W3VTvX/AKbNLxPlL8HCqojKNMIwjOydslHsTnN7ye3du+05mTPfJO7zv4WRGmSR2KmdgZ2wDYGNshjY8tkNiG6Ro0dOytSvhanVnW13QqSa91Nc7sfh2ufd4HW5HK/FYsdJjvXzP/SuI6ZYOt60lv2ksHHkmUC1rXYxTlKWyO1g4sz4VzKAatqk75eEO5ePqdrDgjHCuZ21xcwAAAAAAAAAAAAAAAAAAAAAAXKbpQkpwk4zi04yi2pRa6NNdDExFo1Mdh1Pg/2w3VctWoRd0FslfD/epfnj0l6rZ+p5/m+g48m7Ye0/T4W1yTHl2DR+IsbLrVtFsLIPvi+1Pwa6p+TPL5+HlwT03iV0WiWzjdF9Ga/dJ7TGxXcxseXNLvQ3Ix7s6Ee8lGObG2k1HXopP4kbeLizKM2QrW+KIrf4vqdbBwpn4VzZzvWeK+ZtQ7fTp+p28HB1HdXNkWycqdr3m9/BdyOlSkUjsgsEgAAAAAAAAAAAAAAAAAAAAAAAAAGTg592PNWU2TqmvxQk0/nt1IXx1vGrRs8JjpntT1GrZWe7viuvPHln/ij2fQ5mb0bj5O8Rr9k4vMJRge1+mW3vqran38rU4/yZzsnoM/0zEpxlbOPtRw5dLmv3oTX8jX/kmWPhn3IY+T7S8bbst39FL+hZX0bJ9D3IaLP9pFbXwc0vk1/E28fpFo8ozkRjUeNLrd1Fcq8W/wCR0Mfp9K+UZuj2Vm2Wvecm/LuN2mOtI7QgxyYAAAAAAAAAAAAAAAAAAAAAAAAAAAAAAAFTIoAMAAAAAAAAAAAAAAAAAAAAAAAAAAAAAAAAAAAAAAAAAAAAAAAAAAAAAA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76" y="2465130"/>
            <a:ext cx="4283968" cy="319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https://encrypted-tbn2.gstatic.com/images?q=tbn:ANd9GcRagaTbZ8w2eDS0RmJN6eM1PHMHkX44ZkDe9uzijln06AtzfaA4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45840"/>
            <a:ext cx="2880320" cy="30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482125" y="324573"/>
            <a:ext cx="6642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Mudança Comportamental</a:t>
            </a:r>
            <a:endParaRPr lang="pt-BR" sz="4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581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 </a:t>
            </a:r>
            <a:r>
              <a:rPr lang="pt-B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GRUPO SÃO FRANCISCO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18" y="980728"/>
            <a:ext cx="64103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203848" y="2276872"/>
            <a:ext cx="1715616" cy="83898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MAPEAMENTO POPULACIONAL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129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8" y="1340768"/>
            <a:ext cx="7659103" cy="339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 </a:t>
            </a:r>
            <a:r>
              <a:rPr lang="pt-B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MAPEAMENTO POPULACIONAL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7504" y="494116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MAPEAMENTO:</a:t>
            </a:r>
          </a:p>
          <a:p>
            <a:pPr marL="342900" indent="-342900" algn="ctr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Levantamento do perfil populacional</a:t>
            </a:r>
          </a:p>
          <a:p>
            <a:pPr marL="342900" indent="-342900" algn="ctr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Conhecimento da população</a:t>
            </a:r>
          </a:p>
          <a:p>
            <a:pPr marL="342900" indent="-342900" algn="ctr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Pontos a serem trabalhados</a:t>
            </a:r>
            <a:endParaRPr lang="pt-BR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2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42" y="886470"/>
            <a:ext cx="6838990" cy="563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3"/>
          <p:cNvSpPr txBox="1">
            <a:spLocks/>
          </p:cNvSpPr>
          <p:nvPr/>
        </p:nvSpPr>
        <p:spPr>
          <a:xfrm>
            <a:off x="457200" y="3149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 </a:t>
            </a:r>
            <a:r>
              <a:rPr lang="pt-B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GRUPO SÃO FRANCISCO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979712" y="3356992"/>
            <a:ext cx="1656184" cy="8389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ABORDAGEM INDIVIDUAL</a:t>
            </a:r>
          </a:p>
        </p:txBody>
      </p:sp>
    </p:spTree>
    <p:extLst>
      <p:ext uri="{BB962C8B-B14F-4D97-AF65-F5344CB8AC3E}">
        <p14:creationId xmlns:p14="http://schemas.microsoft.com/office/powerpoint/2010/main" val="238354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8229600" cy="1143000"/>
          </a:xfrm>
        </p:spPr>
        <p:txBody>
          <a:bodyPr/>
          <a:lstStyle/>
          <a:p>
            <a:pPr algn="l" eaLnBrk="0" hangingPunct="0">
              <a:spcBef>
                <a:spcPts val="0"/>
              </a:spcBef>
              <a:defRPr/>
            </a:pPr>
            <a:r>
              <a:rPr lang="pt-BR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CLASSIFICAÇÃO </a:t>
            </a:r>
            <a:r>
              <a:rPr lang="pt-BR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DE </a:t>
            </a:r>
            <a:r>
              <a:rPr lang="pt-BR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RISCO</a:t>
            </a:r>
            <a:br>
              <a:rPr lang="pt-BR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pt-BR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QUESTIONÁRIOS INTELIGENTES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436215"/>
              </p:ext>
            </p:extLst>
          </p:nvPr>
        </p:nvGraphicFramePr>
        <p:xfrm>
          <a:off x="1043608" y="1628800"/>
          <a:ext cx="71287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62339706"/>
              </p:ext>
            </p:extLst>
          </p:nvPr>
        </p:nvGraphicFramePr>
        <p:xfrm>
          <a:off x="1331640" y="4293096"/>
          <a:ext cx="6552728" cy="384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619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053648"/>
              </p:ext>
            </p:extLst>
          </p:nvPr>
        </p:nvGraphicFramePr>
        <p:xfrm>
          <a:off x="457200" y="14127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323528" y="620688"/>
            <a:ext cx="8589640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hangingPunct="0">
              <a:spcBef>
                <a:spcPts val="0"/>
              </a:spcBef>
              <a:defRPr/>
            </a:pPr>
            <a:r>
              <a:rPr lang="pt-BR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FUNCIONAMENTO – ADESÃO/SEGUIMENTO</a:t>
            </a:r>
            <a:endParaRPr lang="pt-BR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4" name="Picture 2" descr="D:\LOGOS\SF-Saúde-Plen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674572" cy="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947886"/>
            <a:ext cx="62103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 </a:t>
            </a:r>
            <a:r>
              <a:rPr lang="pt-B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GRUPO SÃO FRANCISCO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44008" y="3284984"/>
            <a:ext cx="1584176" cy="8389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ABORDAGEM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COLETIVA</a:t>
            </a: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2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 </a:t>
            </a:r>
            <a:r>
              <a:rPr lang="pt-B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GRUPO SÃO FRANCISCO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32859" y="10527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dirty="0" smtClean="0">
                <a:solidFill>
                  <a:srgbClr val="FFFF00"/>
                </a:solidFill>
              </a:rPr>
              <a:t> </a:t>
            </a:r>
            <a:r>
              <a:rPr lang="pt-BR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AÇÕES FOCAIS: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7504" y="1916832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Trabalhos coletivos com população com a mesma necessidade</a:t>
            </a:r>
          </a:p>
          <a:p>
            <a:pPr>
              <a:buClr>
                <a:srgbClr val="FFFF00"/>
              </a:buClr>
            </a:pPr>
            <a:r>
              <a:rPr lang="pt-BR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pt-BR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</a:t>
            </a:r>
            <a:r>
              <a:rPr lang="pt-B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Saúde Mental, Obesidade, Tabagismo, Gestantes, etc.</a:t>
            </a:r>
            <a:endParaRPr lang="pt-BR" sz="28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de </a:t>
            </a:r>
            <a:r>
              <a:rPr lang="pt-BR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Hiperatestadores</a:t>
            </a:r>
            <a:endParaRPr lang="pt-BR" sz="28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-36512" y="408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dirty="0" smtClean="0">
                <a:solidFill>
                  <a:srgbClr val="FFFF00"/>
                </a:solidFill>
              </a:rPr>
              <a:t> </a:t>
            </a:r>
            <a:r>
              <a:rPr lang="pt-BR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AÇÕES COLETIVAS: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8133" y="4997494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Trabalhos coletivos com população geral.</a:t>
            </a:r>
          </a:p>
          <a:p>
            <a:pPr>
              <a:buClr>
                <a:srgbClr val="FFFF00"/>
              </a:buClr>
            </a:pPr>
            <a:r>
              <a:rPr lang="pt-BR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pt-BR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</a:t>
            </a:r>
            <a:r>
              <a:rPr lang="pt-B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Estação Saúde, Materiais Impressos, Campanhas, </a:t>
            </a:r>
            <a:r>
              <a:rPr lang="pt-BR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pt-BR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FF00"/>
              </a:buClr>
            </a:pPr>
            <a:endParaRPr lang="pt-BR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20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34" y="1707067"/>
            <a:ext cx="4535045" cy="453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ttp://txribeirao.fmrp.usp.br/images/clients/rp_foto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62993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andrecelestino.com/wp-content/uploads/2012/11/choperia-pinguim-ribeirao-pre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76737"/>
            <a:ext cx="7629930" cy="50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 smtClean="0"/>
              <a:t> </a:t>
            </a:r>
            <a:r>
              <a:rPr lang="pt-BR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GRUPO SÃO FRANCISCO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7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fwbp\prosaude\0 - Dr. Carlos\Fotos\20141202_101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3630549" cy="27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fwbp\prosaude\0 - Dr. Carlos\Fotos\usina_catanduv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1" y="692696"/>
            <a:ext cx="3655955" cy="274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fwbp\prosaude\0 - Dr. Carlos\Fotos\20150310_142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63360"/>
            <a:ext cx="3655955" cy="274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0" y="3563360"/>
            <a:ext cx="3655955" cy="274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7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0" y="2040492"/>
            <a:ext cx="4267284" cy="28651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64" y="2322160"/>
            <a:ext cx="3465612" cy="23018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4326" y="1363384"/>
            <a:ext cx="5122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Jogo Americano personalizado para bandejas no refeitório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547" y="692696"/>
            <a:ext cx="3590925" cy="5086350"/>
          </a:xfrm>
          <a:prstGeom prst="rect">
            <a:avLst/>
          </a:prstGeom>
        </p:spPr>
      </p:pic>
      <p:sp>
        <p:nvSpPr>
          <p:cNvPr id="9" name="CaixaDeTexto 79"/>
          <p:cNvSpPr txBox="1"/>
          <p:nvPr/>
        </p:nvSpPr>
        <p:spPr>
          <a:xfrm>
            <a:off x="5456669" y="583248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Mural de Notícias</a:t>
            </a:r>
            <a:endParaRPr lang="pt-B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731" y="1972384"/>
            <a:ext cx="1100620" cy="15299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323" y="2006496"/>
            <a:ext cx="1099454" cy="149585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8047" y="3984412"/>
            <a:ext cx="1043560" cy="146527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955" y="3909230"/>
            <a:ext cx="1148465" cy="15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08015" cy="532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 </a:t>
            </a:r>
            <a:r>
              <a:rPr lang="pt-B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GRUPO SÃO FRANCISCO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674442"/>
            <a:ext cx="3590925" cy="5086350"/>
          </a:xfrm>
          <a:prstGeom prst="rect">
            <a:avLst/>
          </a:prstGeom>
        </p:spPr>
      </p:pic>
      <p:sp>
        <p:nvSpPr>
          <p:cNvPr id="5" name="CaixaDeTexto 79"/>
          <p:cNvSpPr txBox="1"/>
          <p:nvPr/>
        </p:nvSpPr>
        <p:spPr>
          <a:xfrm>
            <a:off x="3003659" y="581422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 smtClean="0">
                <a:solidFill>
                  <a:schemeClr val="tx2"/>
                </a:solidFill>
              </a:rPr>
              <a:t>Exemplo ilustrativo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721" y="1954130"/>
            <a:ext cx="1100620" cy="15299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313" y="1988242"/>
            <a:ext cx="1099454" cy="14958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037" y="3966158"/>
            <a:ext cx="1043560" cy="14652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945" y="3890976"/>
            <a:ext cx="1148465" cy="15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0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tomcoelho.com.br/Lib/Templates/images/Artigos/Artigo%20269%20-%20Faltam%20her%C3%83%C2%B3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5715000" cy="381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548680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EMPODERAMENTO DO CUIDADO À SAÚDE</a:t>
            </a:r>
            <a:endParaRPr lang="pt-BR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146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rlos.braga\AppData\Local\Temp\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carlos.braga\AppData\Local\Microsoft\Windows\Temporary Internet Files\Content.Outlook\CIMFISW8\20140819_114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52739"/>
            <a:ext cx="8739187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5043" y="476672"/>
            <a:ext cx="880375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Central de Monitoramento</a:t>
            </a:r>
            <a:r>
              <a:rPr lang="pt-BR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(Telefônica - Interativa)</a:t>
            </a:r>
            <a:endParaRPr lang="pt-BR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187624" y="1412776"/>
            <a:ext cx="698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INFORMATIZADO DE GESTÃO POPULACIONAL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PADRONIZAÇÃO DO SISTEMA - ESPECÍFICO PARA CADA EMPRESA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ENFERMEIROS DIRECIONADOS PARA CADA EMPRESA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 E SUPERVISÃO DE ENFERMAGEM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MÉDICOS DE FAMÍLIA E GERIATRAS NO ATENDIMENTO</a:t>
            </a:r>
          </a:p>
        </p:txBody>
      </p:sp>
      <p:pic>
        <p:nvPicPr>
          <p:cNvPr id="5" name="Picture 2" descr="D:\LOGOS\SF-Saúde-Ple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2674572" cy="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39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edondar Retângulo em um Canto Único 4"/>
          <p:cNvSpPr/>
          <p:nvPr/>
        </p:nvSpPr>
        <p:spPr>
          <a:xfrm flipH="1" flipV="1">
            <a:off x="5591228" y="1175253"/>
            <a:ext cx="3179049" cy="612960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E2E2E2">
                  <a:alpha val="95000"/>
                </a:srgbClr>
              </a:gs>
              <a:gs pos="67000">
                <a:schemeClr val="bg1">
                  <a:alpha val="95000"/>
                </a:schemeClr>
              </a:gs>
              <a:gs pos="34000">
                <a:schemeClr val="bg1">
                  <a:alpha val="95000"/>
                </a:schemeClr>
              </a:gs>
              <a:gs pos="100000">
                <a:srgbClr val="E2E2E2">
                  <a:alpha val="95000"/>
                </a:srgbClr>
              </a:gs>
            </a:gsLst>
            <a:lin ang="540000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2000"/>
              </a:prstClr>
            </a:outerShdw>
          </a:effectLst>
          <a:scene3d>
            <a:camera prst="orthographicFront">
              <a:rot lat="0" lon="0" rev="0"/>
            </a:camera>
            <a:lightRig rig="contrasting" dir="t"/>
          </a:scene3d>
          <a:sp3d>
            <a:bevelT w="12700" h="127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5CC00"/>
              </a:solidFill>
            </a:endParaRPr>
          </a:p>
        </p:txBody>
      </p:sp>
      <p:sp>
        <p:nvSpPr>
          <p:cNvPr id="6" name="Arredondar Retângulo no Mesmo Canto Lateral 6"/>
          <p:cNvSpPr/>
          <p:nvPr/>
        </p:nvSpPr>
        <p:spPr>
          <a:xfrm flipH="1" flipV="1">
            <a:off x="5591229" y="674286"/>
            <a:ext cx="3204138" cy="370418"/>
          </a:xfrm>
          <a:prstGeom prst="round1Rect">
            <a:avLst>
              <a:gd name="adj" fmla="val 43164"/>
            </a:avLst>
          </a:prstGeom>
          <a:gradFill>
            <a:gsLst>
              <a:gs pos="100000">
                <a:srgbClr val="0067A0"/>
              </a:gs>
              <a:gs pos="0">
                <a:srgbClr val="0D4775"/>
              </a:gs>
            </a:gsLst>
            <a:lin ang="5400000" scaled="0"/>
          </a:gradFill>
          <a:ln>
            <a:noFill/>
          </a:ln>
          <a:effectLst>
            <a:outerShdw blurRad="533400" dist="50800" dir="5400000" algn="ctr" rotWithShape="0">
              <a:schemeClr val="bg1"/>
            </a:outerShdw>
          </a:effectLst>
          <a:scene3d>
            <a:camera prst="orthographicFront"/>
            <a:lightRig rig="balanced" dir="t"/>
          </a:scene3d>
          <a:sp3d prstMaterial="plastic">
            <a:bevelT w="69850" h="127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148064" y="1188049"/>
            <a:ext cx="33123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900" b="1" dirty="0" smtClean="0">
                <a:solidFill>
                  <a:srgbClr val="0056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Francisco Saúde Plena</a:t>
            </a:r>
          </a:p>
          <a:p>
            <a:pPr algn="r"/>
            <a:r>
              <a:rPr lang="pt-BR" sz="1400" b="1" dirty="0" smtClean="0">
                <a:solidFill>
                  <a:srgbClr val="0056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Ribeirão </a:t>
            </a:r>
            <a:r>
              <a:rPr lang="pt-BR" sz="1400" b="1" dirty="0">
                <a:solidFill>
                  <a:srgbClr val="0056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t-BR" sz="1400" b="1" dirty="0" smtClean="0">
                <a:solidFill>
                  <a:srgbClr val="0056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reto - SP</a:t>
            </a:r>
            <a:endParaRPr lang="pt-BR" sz="1400" b="1" baseline="30000" dirty="0">
              <a:solidFill>
                <a:srgbClr val="0056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699023" y="548680"/>
            <a:ext cx="3096344" cy="48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 smtClean="0">
                <a:solidFill>
                  <a:srgbClr val="F5CC00"/>
                </a:solidFill>
              </a:rPr>
              <a:t>Estrutura de atendimento</a:t>
            </a:r>
            <a:endParaRPr lang="pt-BR" sz="1900" baseline="30000" dirty="0">
              <a:solidFill>
                <a:srgbClr val="F5CC00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5148064" y="4437692"/>
            <a:ext cx="3960440" cy="2375684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20072" y="4638035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b="1" dirty="0" smtClean="0">
                <a:solidFill>
                  <a:srgbClr val="232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exclusivo de medicina preventiva para clientes, oferece vários programas de prevenção e controle de doenças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b="1" dirty="0" smtClean="0">
                <a:solidFill>
                  <a:srgbClr val="232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Programas: Viver Bem (Doenças Crônicas e Praticas de Vida Saudável); Viva Leve (Nutrição), Grupos de Gestantes, Gestantes de Alto </a:t>
            </a:r>
            <a:r>
              <a:rPr lang="pt-BR" sz="1400" b="1" dirty="0">
                <a:solidFill>
                  <a:srgbClr val="232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t-BR" sz="1400" b="1" dirty="0" smtClean="0">
                <a:solidFill>
                  <a:srgbClr val="2327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isco; Grupo de Psicologia;  Grupo Longevidade; Planejamento Familiar; Home Care.</a:t>
            </a:r>
            <a:endParaRPr lang="pt-BR" sz="1400" b="1" dirty="0">
              <a:solidFill>
                <a:srgbClr val="2327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D:\LOGOS\SF-Saúde-Ple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674572" cy="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1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- 2014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326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19.986 pessoas monitoradas</a:t>
            </a:r>
          </a:p>
        </p:txBody>
      </p:sp>
      <p:pic>
        <p:nvPicPr>
          <p:cNvPr id="6" name="Picture 2" descr="D:\LOGOS\SF-Saúde-Ple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674572" cy="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7504" y="2700209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</a:t>
            </a: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23% na apresentação de atestados</a:t>
            </a:r>
            <a:endParaRPr lang="pt-BR" sz="3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10884" y="3420289"/>
            <a:ext cx="863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Redução </a:t>
            </a: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16,58% no número de Guias Emitidas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27652" y="4140369"/>
            <a:ext cx="9016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Redução </a:t>
            </a:r>
            <a:r>
              <a:rPr lang="pt-B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17% no valor total gasto com essa população.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7504" y="514848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ROI: 3,3</a:t>
            </a:r>
          </a:p>
        </p:txBody>
      </p:sp>
      <p:sp>
        <p:nvSpPr>
          <p:cNvPr id="13" name="Espaço Reservado para Conteúdo 4"/>
          <p:cNvSpPr txBox="1">
            <a:spLocks/>
          </p:cNvSpPr>
          <p:nvPr/>
        </p:nvSpPr>
        <p:spPr>
          <a:xfrm>
            <a:off x="110884" y="2060848"/>
            <a:ext cx="8928992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pt-BR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96% de adesão no primeiro contato</a:t>
            </a:r>
          </a:p>
        </p:txBody>
      </p:sp>
    </p:spTree>
    <p:extLst>
      <p:ext uri="{BB962C8B-B14F-4D97-AF65-F5344CB8AC3E}">
        <p14:creationId xmlns:p14="http://schemas.microsoft.com/office/powerpoint/2010/main" val="201267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Carlos Braga</a:t>
            </a:r>
            <a:b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carlosbraga@saofrancisco.com.br</a:t>
            </a:r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(16) 991 81 34 95</a:t>
            </a:r>
            <a:endParaRPr lang="pt-B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D:\LOGOS\SF-Saúde-Ple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674572" cy="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wbp\marketing\fotos\unidades\predio administrativo\Prédio Administrativ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7048"/>
          <a:stretch/>
        </p:blipFill>
        <p:spPr bwMode="auto">
          <a:xfrm>
            <a:off x="-3" y="319008"/>
            <a:ext cx="914400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4716016" y="1340768"/>
            <a:ext cx="4779786" cy="1584176"/>
          </a:xfrm>
          <a:prstGeom prst="roundRect">
            <a:avLst>
              <a:gd name="adj" fmla="val 22973"/>
            </a:avLst>
          </a:prstGeom>
          <a:solidFill>
            <a:schemeClr val="bg1">
              <a:alpha val="67000"/>
            </a:schemeClr>
          </a:solidFill>
          <a:ln>
            <a:noFill/>
          </a:ln>
          <a:effectLst>
            <a:glow>
              <a:schemeClr val="accent1">
                <a:alpha val="19000"/>
              </a:schemeClr>
            </a:glow>
            <a:softEdge rad="622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rredondar Retângulo no Mesmo Canto Lateral 6"/>
          <p:cNvSpPr/>
          <p:nvPr/>
        </p:nvSpPr>
        <p:spPr>
          <a:xfrm flipH="1" flipV="1">
            <a:off x="5449744" y="1196752"/>
            <a:ext cx="3707902" cy="2952328"/>
          </a:xfrm>
          <a:custGeom>
            <a:avLst/>
            <a:gdLst>
              <a:gd name="connsiteX0" fmla="*/ 239527 w 4680520"/>
              <a:gd name="connsiteY0" fmla="*/ 0 h 1152128"/>
              <a:gd name="connsiteX1" fmla="*/ 4440993 w 4680520"/>
              <a:gd name="connsiteY1" fmla="*/ 0 h 1152128"/>
              <a:gd name="connsiteX2" fmla="*/ 4680520 w 4680520"/>
              <a:gd name="connsiteY2" fmla="*/ 239527 h 1152128"/>
              <a:gd name="connsiteX3" fmla="*/ 4680520 w 4680520"/>
              <a:gd name="connsiteY3" fmla="*/ 1152128 h 1152128"/>
              <a:gd name="connsiteX4" fmla="*/ 4680520 w 4680520"/>
              <a:gd name="connsiteY4" fmla="*/ 1152128 h 1152128"/>
              <a:gd name="connsiteX5" fmla="*/ 0 w 4680520"/>
              <a:gd name="connsiteY5" fmla="*/ 1152128 h 1152128"/>
              <a:gd name="connsiteX6" fmla="*/ 0 w 4680520"/>
              <a:gd name="connsiteY6" fmla="*/ 1152128 h 1152128"/>
              <a:gd name="connsiteX7" fmla="*/ 0 w 4680520"/>
              <a:gd name="connsiteY7" fmla="*/ 239527 h 1152128"/>
              <a:gd name="connsiteX8" fmla="*/ 239527 w 4680520"/>
              <a:gd name="connsiteY8" fmla="*/ 0 h 1152128"/>
              <a:gd name="connsiteX0" fmla="*/ 101287 w 4684784"/>
              <a:gd name="connsiteY0" fmla="*/ 0 h 1152128"/>
              <a:gd name="connsiteX1" fmla="*/ 4445257 w 4684784"/>
              <a:gd name="connsiteY1" fmla="*/ 0 h 1152128"/>
              <a:gd name="connsiteX2" fmla="*/ 4684784 w 4684784"/>
              <a:gd name="connsiteY2" fmla="*/ 239527 h 1152128"/>
              <a:gd name="connsiteX3" fmla="*/ 4684784 w 4684784"/>
              <a:gd name="connsiteY3" fmla="*/ 1152128 h 1152128"/>
              <a:gd name="connsiteX4" fmla="*/ 4684784 w 4684784"/>
              <a:gd name="connsiteY4" fmla="*/ 1152128 h 1152128"/>
              <a:gd name="connsiteX5" fmla="*/ 4264 w 4684784"/>
              <a:gd name="connsiteY5" fmla="*/ 1152128 h 1152128"/>
              <a:gd name="connsiteX6" fmla="*/ 4264 w 4684784"/>
              <a:gd name="connsiteY6" fmla="*/ 1152128 h 1152128"/>
              <a:gd name="connsiteX7" fmla="*/ 4264 w 4684784"/>
              <a:gd name="connsiteY7" fmla="*/ 239527 h 1152128"/>
              <a:gd name="connsiteX8" fmla="*/ 101287 w 4684784"/>
              <a:gd name="connsiteY8" fmla="*/ 0 h 1152128"/>
              <a:gd name="connsiteX0" fmla="*/ 110494 w 4693991"/>
              <a:gd name="connsiteY0" fmla="*/ 0 h 1152128"/>
              <a:gd name="connsiteX1" fmla="*/ 4454464 w 4693991"/>
              <a:gd name="connsiteY1" fmla="*/ 0 h 1152128"/>
              <a:gd name="connsiteX2" fmla="*/ 4693991 w 4693991"/>
              <a:gd name="connsiteY2" fmla="*/ 239527 h 1152128"/>
              <a:gd name="connsiteX3" fmla="*/ 4693991 w 4693991"/>
              <a:gd name="connsiteY3" fmla="*/ 1152128 h 1152128"/>
              <a:gd name="connsiteX4" fmla="*/ 4693991 w 4693991"/>
              <a:gd name="connsiteY4" fmla="*/ 1152128 h 1152128"/>
              <a:gd name="connsiteX5" fmla="*/ 13471 w 4693991"/>
              <a:gd name="connsiteY5" fmla="*/ 1152128 h 1152128"/>
              <a:gd name="connsiteX6" fmla="*/ 13471 w 4693991"/>
              <a:gd name="connsiteY6" fmla="*/ 1152128 h 1152128"/>
              <a:gd name="connsiteX7" fmla="*/ 1596 w 4693991"/>
              <a:gd name="connsiteY7" fmla="*/ 132649 h 1152128"/>
              <a:gd name="connsiteX8" fmla="*/ 110494 w 4693991"/>
              <a:gd name="connsiteY8" fmla="*/ 0 h 1152128"/>
              <a:gd name="connsiteX0" fmla="*/ 66309 w 4732933"/>
              <a:gd name="connsiteY0" fmla="*/ 0 h 1152128"/>
              <a:gd name="connsiteX1" fmla="*/ 4493406 w 4732933"/>
              <a:gd name="connsiteY1" fmla="*/ 0 h 1152128"/>
              <a:gd name="connsiteX2" fmla="*/ 4732933 w 4732933"/>
              <a:gd name="connsiteY2" fmla="*/ 239527 h 1152128"/>
              <a:gd name="connsiteX3" fmla="*/ 4732933 w 4732933"/>
              <a:gd name="connsiteY3" fmla="*/ 1152128 h 1152128"/>
              <a:gd name="connsiteX4" fmla="*/ 4732933 w 4732933"/>
              <a:gd name="connsiteY4" fmla="*/ 1152128 h 1152128"/>
              <a:gd name="connsiteX5" fmla="*/ 52413 w 4732933"/>
              <a:gd name="connsiteY5" fmla="*/ 1152128 h 1152128"/>
              <a:gd name="connsiteX6" fmla="*/ 52413 w 4732933"/>
              <a:gd name="connsiteY6" fmla="*/ 1152128 h 1152128"/>
              <a:gd name="connsiteX7" fmla="*/ 40538 w 4732933"/>
              <a:gd name="connsiteY7" fmla="*/ 132649 h 1152128"/>
              <a:gd name="connsiteX8" fmla="*/ 66309 w 4732933"/>
              <a:gd name="connsiteY8" fmla="*/ 0 h 1152128"/>
              <a:gd name="connsiteX0" fmla="*/ 132649 w 4692395"/>
              <a:gd name="connsiteY0" fmla="*/ 0 h 1152128"/>
              <a:gd name="connsiteX1" fmla="*/ 4452868 w 4692395"/>
              <a:gd name="connsiteY1" fmla="*/ 0 h 1152128"/>
              <a:gd name="connsiteX2" fmla="*/ 4692395 w 4692395"/>
              <a:gd name="connsiteY2" fmla="*/ 239527 h 1152128"/>
              <a:gd name="connsiteX3" fmla="*/ 4692395 w 4692395"/>
              <a:gd name="connsiteY3" fmla="*/ 1152128 h 1152128"/>
              <a:gd name="connsiteX4" fmla="*/ 4692395 w 4692395"/>
              <a:gd name="connsiteY4" fmla="*/ 1152128 h 1152128"/>
              <a:gd name="connsiteX5" fmla="*/ 11875 w 4692395"/>
              <a:gd name="connsiteY5" fmla="*/ 1152128 h 1152128"/>
              <a:gd name="connsiteX6" fmla="*/ 11875 w 4692395"/>
              <a:gd name="connsiteY6" fmla="*/ 1152128 h 1152128"/>
              <a:gd name="connsiteX7" fmla="*/ 0 w 4692395"/>
              <a:gd name="connsiteY7" fmla="*/ 132649 h 1152128"/>
              <a:gd name="connsiteX8" fmla="*/ 132649 w 4692395"/>
              <a:gd name="connsiteY8" fmla="*/ 0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2395" h="1152128">
                <a:moveTo>
                  <a:pt x="132649" y="0"/>
                </a:moveTo>
                <a:lnTo>
                  <a:pt x="4452868" y="0"/>
                </a:lnTo>
                <a:cubicBezTo>
                  <a:pt x="4585155" y="0"/>
                  <a:pt x="4692395" y="107240"/>
                  <a:pt x="4692395" y="239527"/>
                </a:cubicBezTo>
                <a:lnTo>
                  <a:pt x="4692395" y="1152128"/>
                </a:lnTo>
                <a:lnTo>
                  <a:pt x="4692395" y="1152128"/>
                </a:lnTo>
                <a:lnTo>
                  <a:pt x="11875" y="1152128"/>
                </a:lnTo>
                <a:lnTo>
                  <a:pt x="11875" y="1152128"/>
                </a:lnTo>
                <a:lnTo>
                  <a:pt x="0" y="132649"/>
                </a:lnTo>
                <a:cubicBezTo>
                  <a:pt x="0" y="362"/>
                  <a:pt x="362" y="0"/>
                  <a:pt x="132649" y="0"/>
                </a:cubicBezTo>
                <a:close/>
              </a:path>
            </a:pathLst>
          </a:custGeom>
          <a:gradFill>
            <a:gsLst>
              <a:gs pos="100000">
                <a:srgbClr val="0067A0"/>
              </a:gs>
              <a:gs pos="0">
                <a:srgbClr val="0D4775"/>
              </a:gs>
            </a:gsLst>
            <a:lin ang="5400000" scaled="0"/>
          </a:gradFill>
          <a:ln>
            <a:noFill/>
          </a:ln>
          <a:scene3d>
            <a:camera prst="orthographicFront"/>
            <a:lightRig rig="balanced" dir="t"/>
          </a:scene3d>
          <a:sp3d prstMaterial="plastic">
            <a:bevelT w="69850" h="127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582327" y="1268760"/>
            <a:ext cx="3442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F5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 </a:t>
            </a:r>
            <a:r>
              <a:rPr lang="pt-BR" sz="2400" b="1" dirty="0">
                <a:solidFill>
                  <a:srgbClr val="F5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Francisco: </a:t>
            </a:r>
            <a:endParaRPr lang="pt-BR" sz="2400" b="1" dirty="0" smtClean="0">
              <a:solidFill>
                <a:srgbClr val="F5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Francisco Saúde, </a:t>
            </a:r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Fundação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Waldemar </a:t>
            </a:r>
            <a:r>
              <a:rPr lang="pt-B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Barnsley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Pessoa, Hospital São Francisco, </a:t>
            </a:r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Francisco Resgate, </a:t>
            </a:r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Francisco Odonto, </a:t>
            </a:r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Francisco Medicina Ocupacional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r"/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>
                <a:solidFill>
                  <a:srgbClr val="F5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 Administrativa</a:t>
            </a:r>
          </a:p>
          <a:p>
            <a:pPr algn="r"/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Ribeirão Preto / SP</a:t>
            </a:r>
          </a:p>
          <a:p>
            <a:pPr algn="r"/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runo.pereira\Desktop\NOVOS SLIDES\unidades\Nova pasta\Nova pasta\zz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5771" b="1"/>
          <a:stretch/>
        </p:blipFill>
        <p:spPr bwMode="auto">
          <a:xfrm>
            <a:off x="0" y="315240"/>
            <a:ext cx="9144000" cy="65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edondar Retângulo no Mesmo Canto Lateral 6"/>
          <p:cNvSpPr/>
          <p:nvPr/>
        </p:nvSpPr>
        <p:spPr>
          <a:xfrm flipH="1" flipV="1">
            <a:off x="5449744" y="1196752"/>
            <a:ext cx="3707902" cy="2952328"/>
          </a:xfrm>
          <a:custGeom>
            <a:avLst/>
            <a:gdLst>
              <a:gd name="connsiteX0" fmla="*/ 239527 w 4680520"/>
              <a:gd name="connsiteY0" fmla="*/ 0 h 1152128"/>
              <a:gd name="connsiteX1" fmla="*/ 4440993 w 4680520"/>
              <a:gd name="connsiteY1" fmla="*/ 0 h 1152128"/>
              <a:gd name="connsiteX2" fmla="*/ 4680520 w 4680520"/>
              <a:gd name="connsiteY2" fmla="*/ 239527 h 1152128"/>
              <a:gd name="connsiteX3" fmla="*/ 4680520 w 4680520"/>
              <a:gd name="connsiteY3" fmla="*/ 1152128 h 1152128"/>
              <a:gd name="connsiteX4" fmla="*/ 4680520 w 4680520"/>
              <a:gd name="connsiteY4" fmla="*/ 1152128 h 1152128"/>
              <a:gd name="connsiteX5" fmla="*/ 0 w 4680520"/>
              <a:gd name="connsiteY5" fmla="*/ 1152128 h 1152128"/>
              <a:gd name="connsiteX6" fmla="*/ 0 w 4680520"/>
              <a:gd name="connsiteY6" fmla="*/ 1152128 h 1152128"/>
              <a:gd name="connsiteX7" fmla="*/ 0 w 4680520"/>
              <a:gd name="connsiteY7" fmla="*/ 239527 h 1152128"/>
              <a:gd name="connsiteX8" fmla="*/ 239527 w 4680520"/>
              <a:gd name="connsiteY8" fmla="*/ 0 h 1152128"/>
              <a:gd name="connsiteX0" fmla="*/ 101287 w 4684784"/>
              <a:gd name="connsiteY0" fmla="*/ 0 h 1152128"/>
              <a:gd name="connsiteX1" fmla="*/ 4445257 w 4684784"/>
              <a:gd name="connsiteY1" fmla="*/ 0 h 1152128"/>
              <a:gd name="connsiteX2" fmla="*/ 4684784 w 4684784"/>
              <a:gd name="connsiteY2" fmla="*/ 239527 h 1152128"/>
              <a:gd name="connsiteX3" fmla="*/ 4684784 w 4684784"/>
              <a:gd name="connsiteY3" fmla="*/ 1152128 h 1152128"/>
              <a:gd name="connsiteX4" fmla="*/ 4684784 w 4684784"/>
              <a:gd name="connsiteY4" fmla="*/ 1152128 h 1152128"/>
              <a:gd name="connsiteX5" fmla="*/ 4264 w 4684784"/>
              <a:gd name="connsiteY5" fmla="*/ 1152128 h 1152128"/>
              <a:gd name="connsiteX6" fmla="*/ 4264 w 4684784"/>
              <a:gd name="connsiteY6" fmla="*/ 1152128 h 1152128"/>
              <a:gd name="connsiteX7" fmla="*/ 4264 w 4684784"/>
              <a:gd name="connsiteY7" fmla="*/ 239527 h 1152128"/>
              <a:gd name="connsiteX8" fmla="*/ 101287 w 4684784"/>
              <a:gd name="connsiteY8" fmla="*/ 0 h 1152128"/>
              <a:gd name="connsiteX0" fmla="*/ 110494 w 4693991"/>
              <a:gd name="connsiteY0" fmla="*/ 0 h 1152128"/>
              <a:gd name="connsiteX1" fmla="*/ 4454464 w 4693991"/>
              <a:gd name="connsiteY1" fmla="*/ 0 h 1152128"/>
              <a:gd name="connsiteX2" fmla="*/ 4693991 w 4693991"/>
              <a:gd name="connsiteY2" fmla="*/ 239527 h 1152128"/>
              <a:gd name="connsiteX3" fmla="*/ 4693991 w 4693991"/>
              <a:gd name="connsiteY3" fmla="*/ 1152128 h 1152128"/>
              <a:gd name="connsiteX4" fmla="*/ 4693991 w 4693991"/>
              <a:gd name="connsiteY4" fmla="*/ 1152128 h 1152128"/>
              <a:gd name="connsiteX5" fmla="*/ 13471 w 4693991"/>
              <a:gd name="connsiteY5" fmla="*/ 1152128 h 1152128"/>
              <a:gd name="connsiteX6" fmla="*/ 13471 w 4693991"/>
              <a:gd name="connsiteY6" fmla="*/ 1152128 h 1152128"/>
              <a:gd name="connsiteX7" fmla="*/ 1596 w 4693991"/>
              <a:gd name="connsiteY7" fmla="*/ 132649 h 1152128"/>
              <a:gd name="connsiteX8" fmla="*/ 110494 w 4693991"/>
              <a:gd name="connsiteY8" fmla="*/ 0 h 1152128"/>
              <a:gd name="connsiteX0" fmla="*/ 66309 w 4732933"/>
              <a:gd name="connsiteY0" fmla="*/ 0 h 1152128"/>
              <a:gd name="connsiteX1" fmla="*/ 4493406 w 4732933"/>
              <a:gd name="connsiteY1" fmla="*/ 0 h 1152128"/>
              <a:gd name="connsiteX2" fmla="*/ 4732933 w 4732933"/>
              <a:gd name="connsiteY2" fmla="*/ 239527 h 1152128"/>
              <a:gd name="connsiteX3" fmla="*/ 4732933 w 4732933"/>
              <a:gd name="connsiteY3" fmla="*/ 1152128 h 1152128"/>
              <a:gd name="connsiteX4" fmla="*/ 4732933 w 4732933"/>
              <a:gd name="connsiteY4" fmla="*/ 1152128 h 1152128"/>
              <a:gd name="connsiteX5" fmla="*/ 52413 w 4732933"/>
              <a:gd name="connsiteY5" fmla="*/ 1152128 h 1152128"/>
              <a:gd name="connsiteX6" fmla="*/ 52413 w 4732933"/>
              <a:gd name="connsiteY6" fmla="*/ 1152128 h 1152128"/>
              <a:gd name="connsiteX7" fmla="*/ 40538 w 4732933"/>
              <a:gd name="connsiteY7" fmla="*/ 132649 h 1152128"/>
              <a:gd name="connsiteX8" fmla="*/ 66309 w 4732933"/>
              <a:gd name="connsiteY8" fmla="*/ 0 h 1152128"/>
              <a:gd name="connsiteX0" fmla="*/ 132649 w 4692395"/>
              <a:gd name="connsiteY0" fmla="*/ 0 h 1152128"/>
              <a:gd name="connsiteX1" fmla="*/ 4452868 w 4692395"/>
              <a:gd name="connsiteY1" fmla="*/ 0 h 1152128"/>
              <a:gd name="connsiteX2" fmla="*/ 4692395 w 4692395"/>
              <a:gd name="connsiteY2" fmla="*/ 239527 h 1152128"/>
              <a:gd name="connsiteX3" fmla="*/ 4692395 w 4692395"/>
              <a:gd name="connsiteY3" fmla="*/ 1152128 h 1152128"/>
              <a:gd name="connsiteX4" fmla="*/ 4692395 w 4692395"/>
              <a:gd name="connsiteY4" fmla="*/ 1152128 h 1152128"/>
              <a:gd name="connsiteX5" fmla="*/ 11875 w 4692395"/>
              <a:gd name="connsiteY5" fmla="*/ 1152128 h 1152128"/>
              <a:gd name="connsiteX6" fmla="*/ 11875 w 4692395"/>
              <a:gd name="connsiteY6" fmla="*/ 1152128 h 1152128"/>
              <a:gd name="connsiteX7" fmla="*/ 0 w 4692395"/>
              <a:gd name="connsiteY7" fmla="*/ 132649 h 1152128"/>
              <a:gd name="connsiteX8" fmla="*/ 132649 w 4692395"/>
              <a:gd name="connsiteY8" fmla="*/ 0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2395" h="1152128">
                <a:moveTo>
                  <a:pt x="132649" y="0"/>
                </a:moveTo>
                <a:lnTo>
                  <a:pt x="4452868" y="0"/>
                </a:lnTo>
                <a:cubicBezTo>
                  <a:pt x="4585155" y="0"/>
                  <a:pt x="4692395" y="107240"/>
                  <a:pt x="4692395" y="239527"/>
                </a:cubicBezTo>
                <a:lnTo>
                  <a:pt x="4692395" y="1152128"/>
                </a:lnTo>
                <a:lnTo>
                  <a:pt x="4692395" y="1152128"/>
                </a:lnTo>
                <a:lnTo>
                  <a:pt x="11875" y="1152128"/>
                </a:lnTo>
                <a:lnTo>
                  <a:pt x="11875" y="1152128"/>
                </a:lnTo>
                <a:lnTo>
                  <a:pt x="0" y="132649"/>
                </a:lnTo>
                <a:cubicBezTo>
                  <a:pt x="0" y="362"/>
                  <a:pt x="362" y="0"/>
                  <a:pt x="132649" y="0"/>
                </a:cubicBezTo>
                <a:close/>
              </a:path>
            </a:pathLst>
          </a:custGeom>
          <a:gradFill>
            <a:gsLst>
              <a:gs pos="100000">
                <a:srgbClr val="0067A0"/>
              </a:gs>
              <a:gs pos="0">
                <a:srgbClr val="0D4775"/>
              </a:gs>
            </a:gsLst>
            <a:lin ang="5400000" scaled="0"/>
          </a:gradFill>
          <a:ln>
            <a:noFill/>
          </a:ln>
          <a:scene3d>
            <a:camera prst="orthographicFront"/>
            <a:lightRig rig="balanced" dir="t"/>
          </a:scene3d>
          <a:sp3d prstMaterial="plastic">
            <a:bevelT w="69850" h="127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582327" y="1268760"/>
            <a:ext cx="3442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F5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Francisco Saúde: </a:t>
            </a:r>
          </a:p>
          <a:p>
            <a:pPr algn="r"/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Aproximadamente 359.500 vidas</a:t>
            </a:r>
          </a:p>
          <a:p>
            <a:pPr algn="r"/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solidFill>
                  <a:srgbClr val="F5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São Francisco:</a:t>
            </a:r>
            <a:endParaRPr lang="pt-BR" sz="2400" b="1" dirty="0">
              <a:solidFill>
                <a:srgbClr val="F5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Ribeirão Preto / SP</a:t>
            </a:r>
          </a:p>
          <a:p>
            <a:pPr algn="r"/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4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09392"/>
            <a:ext cx="3888432" cy="32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 </a:t>
            </a:r>
            <a:r>
              <a:rPr lang="pt-BR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GRUPO SÃO FRANCISCO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92447" y="466036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ATUAÇÃO EM:</a:t>
            </a:r>
          </a:p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PAULO, MINAS GERAIS, MATO GROSSO DO SUL, MATO GROSSO E GOIÁS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90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ixaDeTexto 40"/>
          <p:cNvSpPr txBox="1"/>
          <p:nvPr/>
        </p:nvSpPr>
        <p:spPr>
          <a:xfrm>
            <a:off x="251520" y="548680"/>
            <a:ext cx="8640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Núcleo de Promoção e Gestão em Saúde</a:t>
            </a:r>
            <a:endParaRPr lang="pt-BR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51520" y="2060848"/>
            <a:ext cx="8640960" cy="3203443"/>
            <a:chOff x="35496" y="2457508"/>
            <a:chExt cx="8640960" cy="3203443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221088"/>
              <a:ext cx="7620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tângulo 14"/>
            <p:cNvSpPr/>
            <p:nvPr/>
          </p:nvSpPr>
          <p:spPr bwMode="auto">
            <a:xfrm>
              <a:off x="769495" y="2457508"/>
              <a:ext cx="11865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600" b="1" dirty="0">
                  <a:ln w="1905"/>
                  <a:solidFill>
                    <a:schemeClr val="accent3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</a:rPr>
                <a:t>Promoção</a:t>
              </a:r>
              <a:br>
                <a:rPr lang="pt-BR" sz="1600" b="1" dirty="0">
                  <a:ln w="1905"/>
                  <a:solidFill>
                    <a:schemeClr val="accent3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</a:rPr>
              </a:br>
              <a:r>
                <a:rPr lang="pt-BR" sz="1600" b="1" dirty="0">
                  <a:ln w="1905"/>
                  <a:solidFill>
                    <a:schemeClr val="accent3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</a:rPr>
                <a:t> de Saúde</a:t>
              </a:r>
            </a:p>
          </p:txBody>
        </p:sp>
        <p:sp>
          <p:nvSpPr>
            <p:cNvPr id="16" name="Retângulo 15"/>
            <p:cNvSpPr/>
            <p:nvPr/>
          </p:nvSpPr>
          <p:spPr bwMode="auto">
            <a:xfrm>
              <a:off x="2768014" y="2457508"/>
              <a:ext cx="13340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</a:rPr>
                <a:t>Prevenção </a:t>
              </a:r>
              <a:br>
                <a:rPr lang="pt-BR" sz="1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</a:rPr>
              </a:br>
              <a:r>
                <a:rPr lang="pt-BR" sz="1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</a:rPr>
                <a:t>de Doenças</a:t>
              </a:r>
            </a:p>
          </p:txBody>
        </p:sp>
        <p:sp>
          <p:nvSpPr>
            <p:cNvPr id="17" name="Retângulo 16"/>
            <p:cNvSpPr/>
            <p:nvPr/>
          </p:nvSpPr>
          <p:spPr bwMode="auto">
            <a:xfrm>
              <a:off x="5000262" y="2580618"/>
              <a:ext cx="1266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</a:rPr>
                <a:t>Home Care</a:t>
              </a:r>
            </a:p>
          </p:txBody>
        </p:sp>
        <p:sp>
          <p:nvSpPr>
            <p:cNvPr id="18" name="Retângulo 74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77106" y="3783536"/>
              <a:ext cx="10985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200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SCREENING</a:t>
              </a:r>
            </a:p>
          </p:txBody>
        </p:sp>
        <p:sp>
          <p:nvSpPr>
            <p:cNvPr id="19" name="Retângulo 7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097535" y="4635825"/>
              <a:ext cx="1114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GRUPO</a:t>
              </a:r>
            </a:p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GESTANTES</a:t>
              </a:r>
            </a:p>
          </p:txBody>
        </p:sp>
        <p:sp>
          <p:nvSpPr>
            <p:cNvPr id="20" name="Retângulo 8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4139952" y="4635825"/>
              <a:ext cx="6143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VIVA </a:t>
              </a:r>
            </a:p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LEVE</a:t>
              </a:r>
            </a:p>
          </p:txBody>
        </p:sp>
        <p:pic>
          <p:nvPicPr>
            <p:cNvPr id="21" name="Picture 2" descr="http://t1.gstatic.com/images?q=tbn:ANd9GcSmRCTc-qgqulsHvOwQTUQaM-SqWeEEAg_f5eGe35UFr_9sZHz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8" r="32797"/>
            <a:stretch>
              <a:fillRect/>
            </a:stretch>
          </p:blipFill>
          <p:spPr bwMode="auto">
            <a:xfrm>
              <a:off x="1691680" y="3356992"/>
              <a:ext cx="909763" cy="768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://t2.gstatic.com/images?q=tbn:ANd9GcQYx7C-Y_LQUIRaClAn8i-Mt3YrE1LLfSYq7kXDGJbSs54Rct-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42"/>
            <a:stretch>
              <a:fillRect/>
            </a:stretch>
          </p:blipFill>
          <p:spPr bwMode="auto">
            <a:xfrm>
              <a:off x="6664906" y="3212976"/>
              <a:ext cx="1003438" cy="84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http://t0.gstatic.com/images?q=tbn:ANd9GcQK-Ks1arRyOmT6Pi62sA_M8_-wJSKIiZW85uvx_DFZZNeOzna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3265907"/>
              <a:ext cx="1155858" cy="937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tângulo 2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339752" y="3925964"/>
              <a:ext cx="866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200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PREVINA</a:t>
              </a:r>
            </a:p>
          </p:txBody>
        </p:sp>
        <p:sp>
          <p:nvSpPr>
            <p:cNvPr id="25" name="Retângulo 3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43608" y="4653136"/>
              <a:ext cx="14557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PLANEJAMENTO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FAMILIAR</a:t>
              </a:r>
            </a:p>
          </p:txBody>
        </p:sp>
        <p:sp>
          <p:nvSpPr>
            <p:cNvPr id="26" name="Retângulo 8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004048" y="3834682"/>
              <a:ext cx="7334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pt-BR" altLang="pt-BR" sz="1200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VIVER </a:t>
              </a:r>
              <a:endParaRPr lang="pt-BR" altLang="pt-BR" sz="1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BEM</a:t>
              </a:r>
              <a:endParaRPr lang="pt-BR" altLang="pt-BR" sz="1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Retângulo 8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220072" y="4728693"/>
              <a:ext cx="15732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MONITORAMENTO</a:t>
              </a:r>
              <a:endParaRPr lang="pt-BR" altLang="pt-BR" sz="1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8" name="Retângulo 8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6300192" y="3925964"/>
              <a:ext cx="65405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pt-BR" altLang="pt-BR" sz="1200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CASE</a:t>
              </a:r>
              <a:endParaRPr lang="pt-BR" altLang="pt-BR" sz="1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9" name="Retângulo 8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6748288" y="4635825"/>
              <a:ext cx="120808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INTERNAÇÃO</a:t>
              </a:r>
            </a:p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DOMICILIAR</a:t>
              </a:r>
              <a:endParaRPr lang="pt-BR" altLang="pt-BR" sz="12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" name="Seta para a esquerda e para a direita 29"/>
            <p:cNvSpPr/>
            <p:nvPr/>
          </p:nvSpPr>
          <p:spPr bwMode="auto">
            <a:xfrm>
              <a:off x="1921623" y="2564904"/>
              <a:ext cx="827410" cy="400050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rgbClr val="E4D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5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293096"/>
              <a:ext cx="780293" cy="1053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4634292"/>
              <a:ext cx="493774" cy="102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Seta para a esquerda e para a direita 32"/>
            <p:cNvSpPr/>
            <p:nvPr/>
          </p:nvSpPr>
          <p:spPr bwMode="auto">
            <a:xfrm>
              <a:off x="4149503" y="2568944"/>
              <a:ext cx="863414" cy="396010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" name="Retângulo 8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7672848" y="3921261"/>
              <a:ext cx="10036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pt-BR" altLang="pt-BR" sz="1200" b="1" dirty="0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HOSPITAIS</a:t>
              </a:r>
            </a:p>
          </p:txBody>
        </p:sp>
        <p:sp>
          <p:nvSpPr>
            <p:cNvPr id="47" name="Seta para a esquerda e para a direita 46"/>
            <p:cNvSpPr/>
            <p:nvPr/>
          </p:nvSpPr>
          <p:spPr bwMode="auto">
            <a:xfrm>
              <a:off x="6278789" y="2549870"/>
              <a:ext cx="827410" cy="400050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" name="Retângulo 47"/>
            <p:cNvSpPr/>
            <p:nvPr/>
          </p:nvSpPr>
          <p:spPr bwMode="auto">
            <a:xfrm>
              <a:off x="7136412" y="2595652"/>
              <a:ext cx="11079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600" b="1" dirty="0" smtClean="0">
                  <a:ln w="1905"/>
                  <a:solidFill>
                    <a:schemeClr val="accent4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</a:rPr>
                <a:t>Hospitais</a:t>
              </a:r>
              <a:endParaRPr lang="pt-BR" sz="1600" b="1" dirty="0">
                <a:ln w="1905"/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endParaRPr>
            </a:p>
          </p:txBody>
        </p:sp>
      </p:grpSp>
      <p:pic>
        <p:nvPicPr>
          <p:cNvPr id="31" name="Picture 2" descr="D:\LOGOS\SF-Saúde-Plen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2674572" cy="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0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403648" y="683985"/>
            <a:ext cx="6298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CENÁRIO SAÚDE </a:t>
            </a:r>
            <a:r>
              <a:rPr lang="pt-BR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</a:t>
            </a:r>
            <a:r>
              <a:rPr lang="pt-BR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EMPRESAS</a:t>
            </a:r>
            <a:endParaRPr lang="pt-BR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235824323"/>
              </p:ext>
            </p:extLst>
          </p:nvPr>
        </p:nvGraphicFramePr>
        <p:xfrm>
          <a:off x="323528" y="1397000"/>
          <a:ext cx="8496944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D:\LOGOS\SF-Saúde-Plen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8130"/>
            <a:ext cx="2674572" cy="6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80541" y="1998713"/>
            <a:ext cx="7054926" cy="7694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MARKETING</a:t>
            </a:r>
            <a:endParaRPr lang="pt-BR" sz="4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86525" y="1206625"/>
            <a:ext cx="5649790" cy="7694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FINANCEIRA</a:t>
            </a:r>
            <a:endParaRPr lang="pt-BR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54477" y="2799038"/>
            <a:ext cx="6758510" cy="7694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TECNOLOGIA</a:t>
            </a:r>
            <a:endParaRPr lang="pt-BR" sz="4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0381" y="3627021"/>
            <a:ext cx="8208912" cy="7694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PROCESSOS</a:t>
            </a:r>
            <a:endParaRPr lang="pt-BR" sz="4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2349" y="4501569"/>
            <a:ext cx="8712968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SAÚDE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303149" y="4501569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???</a:t>
            </a:r>
            <a:endParaRPr lang="pt-BR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380312" y="1844824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6600" dirty="0" smtClean="0">
                <a:solidFill>
                  <a:srgbClr val="00B050"/>
                </a:solidFill>
              </a:rPr>
              <a:t> </a:t>
            </a:r>
            <a:endParaRPr lang="pt-BR" sz="6600" dirty="0">
              <a:solidFill>
                <a:srgbClr val="00B05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948264" y="1052736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6600" dirty="0" smtClean="0">
                <a:solidFill>
                  <a:srgbClr val="00B050"/>
                </a:solidFill>
              </a:rPr>
              <a:t> </a:t>
            </a:r>
            <a:endParaRPr lang="pt-BR" sz="6600" dirty="0">
              <a:solidFill>
                <a:srgbClr val="00B05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524328" y="2645149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6600" dirty="0" smtClean="0">
                <a:solidFill>
                  <a:srgbClr val="00B050"/>
                </a:solidFill>
              </a:rPr>
              <a:t> </a:t>
            </a:r>
            <a:endParaRPr lang="pt-BR" sz="6600" dirty="0">
              <a:solidFill>
                <a:srgbClr val="00B05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164288" y="3473132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6600" dirty="0" smtClean="0">
                <a:solidFill>
                  <a:srgbClr val="00B050"/>
                </a:solidFill>
              </a:rPr>
              <a:t> </a:t>
            </a:r>
            <a:endParaRPr lang="pt-BR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" grpId="0"/>
      <p:bldP spid="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arlos.braga\AppData\Local\Microsoft\Windows\Temporary Internet Files\Content.Outlook\CIMFISW8\programa_VIVERB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2159000"/>
            <a:ext cx="730408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4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15730</TotalTime>
  <Words>590</Words>
  <Application>Microsoft Office PowerPoint</Application>
  <PresentationFormat>Apresentação na tela (4:3)</PresentationFormat>
  <Paragraphs>147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31" baseType="lpstr">
      <vt:lpstr>Tema do Office</vt:lpstr>
      <vt:lpstr>1_Tema do Office</vt:lpstr>
      <vt:lpstr>Apresentação do PowerPoint</vt:lpstr>
      <vt:lpstr> GRUPO SÃO FRANCISCO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CLASSIFICAÇÃO DE RISCO QUESTIONÁRIOS INTELIGENTES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RESULTADOS - 2014</vt:lpstr>
      <vt:lpstr>Carlos Braga  carlosbraga@saofrancisco.com.br  (16) 991 81 34 95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Pereira</dc:creator>
  <cp:lastModifiedBy>Carlos Gustavo de Lacerda Braga</cp:lastModifiedBy>
  <cp:revision>701</cp:revision>
  <dcterms:created xsi:type="dcterms:W3CDTF">2013-02-04T13:01:05Z</dcterms:created>
  <dcterms:modified xsi:type="dcterms:W3CDTF">2015-08-27T16:13:53Z</dcterms:modified>
</cp:coreProperties>
</file>