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314" r:id="rId2"/>
    <p:sldId id="277" r:id="rId3"/>
    <p:sldId id="280" r:id="rId4"/>
    <p:sldId id="279" r:id="rId5"/>
    <p:sldId id="300" r:id="rId6"/>
    <p:sldId id="281" r:id="rId7"/>
    <p:sldId id="301" r:id="rId8"/>
    <p:sldId id="278" r:id="rId9"/>
    <p:sldId id="306" r:id="rId10"/>
    <p:sldId id="302" r:id="rId11"/>
    <p:sldId id="303" r:id="rId12"/>
    <p:sldId id="283" r:id="rId13"/>
    <p:sldId id="284" r:id="rId14"/>
    <p:sldId id="285" r:id="rId15"/>
    <p:sldId id="287" r:id="rId16"/>
    <p:sldId id="307" r:id="rId17"/>
    <p:sldId id="304" r:id="rId18"/>
    <p:sldId id="289" r:id="rId19"/>
    <p:sldId id="305" r:id="rId20"/>
    <p:sldId id="290" r:id="rId21"/>
    <p:sldId id="309" r:id="rId22"/>
    <p:sldId id="291" r:id="rId23"/>
    <p:sldId id="312" r:id="rId24"/>
    <p:sldId id="311" r:id="rId25"/>
    <p:sldId id="313" r:id="rId26"/>
    <p:sldId id="292" r:id="rId27"/>
    <p:sldId id="293" r:id="rId28"/>
    <p:sldId id="310" r:id="rId29"/>
    <p:sldId id="315" r:id="rId30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918" y="-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8EE44D-2A0B-458A-9185-FA4ED881D66A}" type="datetimeFigureOut">
              <a:rPr lang="pt-BR" smtClean="0"/>
              <a:t>09/06/2015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6F8159-F210-4289-A0DD-AB2262538FB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111285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BR" altLang="pt-BR" smtClean="0"/>
          </a:p>
        </p:txBody>
      </p:sp>
      <p:sp>
        <p:nvSpPr>
          <p:cNvPr id="31748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729602D4-266A-4DCA-A93E-ADECFC689AC5}" type="slidenum">
              <a:rPr lang="pt-BR" altLang="pt-BR" smtClean="0">
                <a:latin typeface="Arial" charset="0"/>
              </a:rPr>
              <a:pPr eaLnBrk="1" hangingPunct="1">
                <a:spcBef>
                  <a:spcPct val="0"/>
                </a:spcBef>
              </a:pPr>
              <a:t>1</a:t>
            </a:fld>
            <a:endParaRPr lang="pt-BR" altLang="pt-BR" smtClean="0">
              <a:latin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4FDDB-94C4-415E-BE6B-7EF44F35E5F2}" type="datetimeFigureOut">
              <a:rPr lang="pt-BR" smtClean="0"/>
              <a:t>09/06/2015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1EED6-CF72-4CA1-AA30-1FB7EAA28D5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645384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4FDDB-94C4-415E-BE6B-7EF44F35E5F2}" type="datetimeFigureOut">
              <a:rPr lang="pt-BR" smtClean="0"/>
              <a:t>09/06/2015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1EED6-CF72-4CA1-AA30-1FB7EAA28D5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285621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4FDDB-94C4-415E-BE6B-7EF44F35E5F2}" type="datetimeFigureOut">
              <a:rPr lang="pt-BR" smtClean="0"/>
              <a:t>09/06/2015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1EED6-CF72-4CA1-AA30-1FB7EAA28D5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984141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4FDDB-94C4-415E-BE6B-7EF44F35E5F2}" type="datetimeFigureOut">
              <a:rPr lang="pt-BR" smtClean="0"/>
              <a:t>09/06/2015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1EED6-CF72-4CA1-AA30-1FB7EAA28D5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583172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4FDDB-94C4-415E-BE6B-7EF44F35E5F2}" type="datetimeFigureOut">
              <a:rPr lang="pt-BR" smtClean="0"/>
              <a:t>09/06/2015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1EED6-CF72-4CA1-AA30-1FB7EAA28D5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986597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4FDDB-94C4-415E-BE6B-7EF44F35E5F2}" type="datetimeFigureOut">
              <a:rPr lang="pt-BR" smtClean="0"/>
              <a:t>09/06/2015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1EED6-CF72-4CA1-AA30-1FB7EAA28D5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946308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4FDDB-94C4-415E-BE6B-7EF44F35E5F2}" type="datetimeFigureOut">
              <a:rPr lang="pt-BR" smtClean="0"/>
              <a:t>09/06/2015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1EED6-CF72-4CA1-AA30-1FB7EAA28D5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433317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4FDDB-94C4-415E-BE6B-7EF44F35E5F2}" type="datetimeFigureOut">
              <a:rPr lang="pt-BR" smtClean="0"/>
              <a:t>09/06/2015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1EED6-CF72-4CA1-AA30-1FB7EAA28D5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799349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4FDDB-94C4-415E-BE6B-7EF44F35E5F2}" type="datetimeFigureOut">
              <a:rPr lang="pt-BR" smtClean="0"/>
              <a:t>09/06/2015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1EED6-CF72-4CA1-AA30-1FB7EAA28D5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965247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4FDDB-94C4-415E-BE6B-7EF44F35E5F2}" type="datetimeFigureOut">
              <a:rPr lang="pt-BR" smtClean="0"/>
              <a:t>09/06/2015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1EED6-CF72-4CA1-AA30-1FB7EAA28D5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061027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4FDDB-94C4-415E-BE6B-7EF44F35E5F2}" type="datetimeFigureOut">
              <a:rPr lang="pt-BR" smtClean="0"/>
              <a:t>09/06/2015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1EED6-CF72-4CA1-AA30-1FB7EAA28D5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206732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44FDDB-94C4-415E-BE6B-7EF44F35E5F2}" type="datetimeFigureOut">
              <a:rPr lang="pt-BR" smtClean="0"/>
              <a:t>09/06/2015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71EED6-CF72-4CA1-AA30-1FB7EAA28D5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299397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hyperlink" Target="mailto:laboratorio@ans.gov.br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0" y="15875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pic>
        <p:nvPicPr>
          <p:cNvPr id="1433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74"/>
          <a:stretch>
            <a:fillRect/>
          </a:stretch>
        </p:blipFill>
        <p:spPr bwMode="auto">
          <a:xfrm>
            <a:off x="395288" y="476250"/>
            <a:ext cx="8391525" cy="590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0" name="Título 1"/>
          <p:cNvSpPr>
            <a:spLocks noGrp="1"/>
          </p:cNvSpPr>
          <p:nvPr>
            <p:ph type="ctrTitle"/>
          </p:nvPr>
        </p:nvSpPr>
        <p:spPr bwMode="auto">
          <a:xfrm>
            <a:off x="395288" y="1844675"/>
            <a:ext cx="8391525" cy="4105275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90000"/>
          </a:bodyPr>
          <a:lstStyle/>
          <a:p>
            <a:pPr algn="r">
              <a:defRPr/>
            </a:pPr>
            <a:r>
              <a:rPr lang="pt-BR" altLang="pt-BR" sz="4000" b="1" dirty="0" smtClean="0">
                <a:solidFill>
                  <a:srgbClr val="006699"/>
                </a:solidFill>
                <a:latin typeface="HelveticaNeue Condensed" pitchFamily="34" charset="0"/>
              </a:rPr>
              <a:t/>
            </a:r>
            <a:br>
              <a:rPr lang="pt-BR" altLang="pt-BR" sz="4000" b="1" dirty="0" smtClean="0">
                <a:solidFill>
                  <a:srgbClr val="006699"/>
                </a:solidFill>
                <a:latin typeface="HelveticaNeue Condensed" pitchFamily="34" charset="0"/>
              </a:rPr>
            </a:br>
            <a:r>
              <a:rPr lang="pt-BR" altLang="pt-BR" sz="3200" b="1" dirty="0" smtClean="0">
                <a:solidFill>
                  <a:srgbClr val="006699"/>
                </a:solidFill>
                <a:latin typeface="+mn-lt"/>
              </a:rPr>
              <a:t>LABORATÓRIO DE DESENVOLVIMENTO, SUSTENTABILIDADE E INOVAÇÃO SETORIAL</a:t>
            </a:r>
            <a:br>
              <a:rPr lang="pt-BR" altLang="pt-BR" sz="3200" b="1" dirty="0" smtClean="0">
                <a:solidFill>
                  <a:srgbClr val="006699"/>
                </a:solidFill>
                <a:latin typeface="+mn-lt"/>
              </a:rPr>
            </a:br>
            <a:r>
              <a:rPr lang="pt-BR" altLang="pt-BR" sz="3200" b="1" dirty="0" smtClean="0">
                <a:solidFill>
                  <a:srgbClr val="006699"/>
                </a:solidFill>
                <a:latin typeface="+mn-lt"/>
              </a:rPr>
              <a:t/>
            </a:r>
            <a:br>
              <a:rPr lang="pt-BR" altLang="pt-BR" sz="3200" b="1" dirty="0" smtClean="0">
                <a:solidFill>
                  <a:srgbClr val="006699"/>
                </a:solidFill>
                <a:latin typeface="+mn-lt"/>
              </a:rPr>
            </a:br>
            <a:r>
              <a:rPr lang="pt-BR" altLang="pt-BR" sz="2400" b="1" dirty="0" smtClean="0">
                <a:solidFill>
                  <a:srgbClr val="006699"/>
                </a:solidFill>
                <a:latin typeface="+mn-lt"/>
              </a:rPr>
              <a:t>Reunião do Grupo Externo</a:t>
            </a:r>
            <a:br>
              <a:rPr lang="pt-BR" altLang="pt-BR" sz="2400" b="1" dirty="0" smtClean="0">
                <a:solidFill>
                  <a:srgbClr val="006699"/>
                </a:solidFill>
                <a:latin typeface="+mn-lt"/>
              </a:rPr>
            </a:br>
            <a:r>
              <a:rPr lang="pt-BR" altLang="pt-BR" sz="2400" b="1" dirty="0">
                <a:solidFill>
                  <a:srgbClr val="006699"/>
                </a:solidFill>
                <a:latin typeface="+mn-lt"/>
              </a:rPr>
              <a:t/>
            </a:r>
            <a:br>
              <a:rPr lang="pt-BR" altLang="pt-BR" sz="2400" b="1" dirty="0">
                <a:solidFill>
                  <a:srgbClr val="006699"/>
                </a:solidFill>
                <a:latin typeface="+mn-lt"/>
              </a:rPr>
            </a:br>
            <a:r>
              <a:rPr lang="pt-BR" altLang="pt-BR" sz="2400" b="1" dirty="0" smtClean="0">
                <a:solidFill>
                  <a:srgbClr val="006699"/>
                </a:solidFill>
                <a:latin typeface="+mn-lt"/>
              </a:rPr>
              <a:t>08/06/2015</a:t>
            </a:r>
            <a:r>
              <a:rPr lang="pt-BR" altLang="pt-BR" sz="3600" b="1" dirty="0" smtClean="0">
                <a:solidFill>
                  <a:srgbClr val="006699"/>
                </a:solidFill>
                <a:latin typeface="+mn-lt"/>
              </a:rPr>
              <a:t/>
            </a:r>
            <a:br>
              <a:rPr lang="pt-BR" altLang="pt-BR" sz="3600" b="1" dirty="0" smtClean="0">
                <a:solidFill>
                  <a:srgbClr val="006699"/>
                </a:solidFill>
                <a:latin typeface="+mn-lt"/>
              </a:rPr>
            </a:br>
            <a:r>
              <a:rPr lang="pt-BR" altLang="pt-BR" sz="3600" b="1" dirty="0" smtClean="0">
                <a:solidFill>
                  <a:srgbClr val="006699"/>
                </a:solidFill>
                <a:latin typeface="+mn-lt"/>
              </a:rPr>
              <a:t/>
            </a:r>
            <a:br>
              <a:rPr lang="pt-BR" altLang="pt-BR" sz="3600" b="1" dirty="0" smtClean="0">
                <a:solidFill>
                  <a:srgbClr val="006699"/>
                </a:solidFill>
                <a:latin typeface="+mn-lt"/>
              </a:rPr>
            </a:br>
            <a:r>
              <a:rPr lang="pt-BR" altLang="pt-BR" sz="16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rPr>
              <a:t>Eduardo Vichi</a:t>
            </a:r>
            <a:br>
              <a:rPr lang="pt-BR" altLang="pt-BR" sz="16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rPr>
            </a:br>
            <a:r>
              <a:rPr lang="pt-BR" altLang="pt-BR" sz="16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rPr>
              <a:t>Consultor ANS/OPAS </a:t>
            </a:r>
          </a:p>
        </p:txBody>
      </p:sp>
      <p:pic>
        <p:nvPicPr>
          <p:cNvPr id="14341" name="Imagem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1088" y="476250"/>
            <a:ext cx="2616200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B17EA1-7487-42D1-8B3D-25C8C1119D89}" type="slidenum">
              <a:rPr lang="pt-BR" smtClean="0"/>
              <a:pPr>
                <a:defRPr/>
              </a:pPr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04186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619" y="0"/>
            <a:ext cx="729276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8137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4323" y="0"/>
            <a:ext cx="3455354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5855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899" y="0"/>
            <a:ext cx="7392202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0835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0288" y="0"/>
            <a:ext cx="3543423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3944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569" y="0"/>
            <a:ext cx="787286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4249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0288" y="0"/>
            <a:ext cx="3543423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9192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899" y="0"/>
            <a:ext cx="7392202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5872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899" y="0"/>
            <a:ext cx="7392201" cy="6857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4102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0288" y="0"/>
            <a:ext cx="3543423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7600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0288" y="0"/>
            <a:ext cx="3543423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8095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0164" y="0"/>
            <a:ext cx="5163669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7525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899" y="0"/>
            <a:ext cx="7392201" cy="6857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9767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900" y="0"/>
            <a:ext cx="7392199" cy="6857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567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5920" y="0"/>
            <a:ext cx="585216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83302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5920" y="0"/>
            <a:ext cx="585216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8011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7852" y="0"/>
            <a:ext cx="296829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74027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0800" y="0"/>
            <a:ext cx="65024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2658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861" y="0"/>
            <a:ext cx="3168277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0232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899" y="0"/>
            <a:ext cx="7392201" cy="6857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40237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900" y="0"/>
            <a:ext cx="7392199" cy="6857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640501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0164" y="0"/>
            <a:ext cx="5163669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402374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975" y="0"/>
            <a:ext cx="6818049" cy="6857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757198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975" y="0"/>
            <a:ext cx="6818049" cy="6857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694375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975" y="0"/>
            <a:ext cx="6818048" cy="6857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557667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975" y="0"/>
            <a:ext cx="6818049" cy="6857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402374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975" y="0"/>
            <a:ext cx="6818049" cy="6857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402374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704" y="0"/>
            <a:ext cx="702259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756737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Título 1"/>
          <p:cNvSpPr>
            <a:spLocks noGrp="1"/>
          </p:cNvSpPr>
          <p:nvPr>
            <p:ph type="title"/>
          </p:nvPr>
        </p:nvSpPr>
        <p:spPr bwMode="auto">
          <a:xfrm>
            <a:off x="288925" y="1484313"/>
            <a:ext cx="8207375" cy="1925637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90000"/>
          </a:bodyPr>
          <a:lstStyle/>
          <a:p>
            <a:pPr eaLnBrk="1" hangingPunct="1">
              <a:defRPr/>
            </a:pPr>
            <a:r>
              <a:rPr lang="pt-BR" altLang="pt-BR" sz="2400" b="1" dirty="0" smtClean="0">
                <a:solidFill>
                  <a:srgbClr val="006699"/>
                </a:solidFill>
                <a:latin typeface="+mn-lt"/>
              </a:rPr>
              <a:t>OBRIGADO!</a:t>
            </a:r>
            <a:r>
              <a:rPr lang="pt-BR" altLang="pt-BR" sz="4000" b="1" dirty="0">
                <a:solidFill>
                  <a:srgbClr val="006699"/>
                </a:solidFill>
                <a:latin typeface="+mn-lt"/>
              </a:rPr>
              <a:t/>
            </a:r>
            <a:br>
              <a:rPr lang="pt-BR" altLang="pt-BR" sz="4000" b="1" dirty="0">
                <a:solidFill>
                  <a:srgbClr val="006699"/>
                </a:solidFill>
                <a:latin typeface="+mn-lt"/>
              </a:rPr>
            </a:br>
            <a:r>
              <a:rPr lang="pt-BR" altLang="pt-BR" sz="2400" b="1" dirty="0" smtClean="0">
                <a:solidFill>
                  <a:srgbClr val="006699"/>
                </a:solidFill>
                <a:latin typeface="+mn-lt"/>
              </a:rPr>
              <a:t> </a:t>
            </a:r>
            <a:r>
              <a:rPr lang="pt-BR" altLang="pt-BR" sz="2400" b="1" dirty="0" smtClean="0">
                <a:solidFill>
                  <a:srgbClr val="006699"/>
                </a:solidFill>
                <a:latin typeface="+mn-lt"/>
                <a:hlinkClick r:id="rId2"/>
              </a:rPr>
              <a:t>laboratorio@ans.gov.br</a:t>
            </a:r>
            <a:r>
              <a:rPr lang="pt-BR" altLang="pt-BR" sz="2400" b="1" dirty="0" smtClean="0">
                <a:solidFill>
                  <a:srgbClr val="006699"/>
                </a:solidFill>
                <a:latin typeface="+mn-lt"/>
              </a:rPr>
              <a:t/>
            </a:r>
            <a:br>
              <a:rPr lang="pt-BR" altLang="pt-BR" sz="2400" b="1" dirty="0" smtClean="0">
                <a:solidFill>
                  <a:srgbClr val="006699"/>
                </a:solidFill>
                <a:latin typeface="+mn-lt"/>
              </a:rPr>
            </a:br>
            <a:r>
              <a:rPr lang="pt-BR" altLang="pt-BR" sz="2400" b="1" dirty="0" smtClean="0">
                <a:solidFill>
                  <a:srgbClr val="006699"/>
                </a:solidFill>
                <a:latin typeface="+mn-lt"/>
              </a:rPr>
              <a:t/>
            </a:r>
            <a:br>
              <a:rPr lang="pt-BR" altLang="pt-BR" sz="2400" b="1" dirty="0" smtClean="0">
                <a:solidFill>
                  <a:srgbClr val="006699"/>
                </a:solidFill>
                <a:latin typeface="+mn-lt"/>
              </a:rPr>
            </a:br>
            <a:r>
              <a:rPr lang="pt-BR" altLang="pt-BR" sz="2400" b="1" dirty="0" smtClean="0">
                <a:solidFill>
                  <a:srgbClr val="006699"/>
                </a:solidFill>
                <a:latin typeface="+mn-lt"/>
              </a:rPr>
              <a:t>Diretoria </a:t>
            </a:r>
            <a:r>
              <a:rPr lang="pt-BR" altLang="pt-BR" sz="2400" b="1" dirty="0">
                <a:solidFill>
                  <a:srgbClr val="006699"/>
                </a:solidFill>
                <a:latin typeface="+mn-lt"/>
              </a:rPr>
              <a:t>de Desenvolvimento </a:t>
            </a:r>
            <a:r>
              <a:rPr lang="pt-BR" altLang="pt-BR" sz="2400" b="1" dirty="0" smtClean="0">
                <a:solidFill>
                  <a:srgbClr val="006699"/>
                </a:solidFill>
                <a:latin typeface="+mn-lt"/>
              </a:rPr>
              <a:t>Setorial - DIDES</a:t>
            </a:r>
            <a:r>
              <a:rPr lang="pt-BR" altLang="pt-BR" sz="2400" b="1" dirty="0">
                <a:solidFill>
                  <a:srgbClr val="006699"/>
                </a:solidFill>
                <a:latin typeface="HelveticaNeue Condensed" pitchFamily="34" charset="0"/>
              </a:rPr>
              <a:t/>
            </a:r>
            <a:br>
              <a:rPr lang="pt-BR" altLang="pt-BR" sz="2400" b="1" dirty="0">
                <a:solidFill>
                  <a:srgbClr val="006699"/>
                </a:solidFill>
                <a:latin typeface="HelveticaNeue Condensed" pitchFamily="34" charset="0"/>
              </a:rPr>
            </a:br>
            <a:r>
              <a:rPr lang="pt-BR" altLang="pt-BR" sz="2400" b="1" dirty="0" smtClean="0">
                <a:solidFill>
                  <a:srgbClr val="006699"/>
                </a:solidFill>
                <a:latin typeface="+mn-lt"/>
              </a:rPr>
              <a:t/>
            </a:r>
            <a:br>
              <a:rPr lang="pt-BR" altLang="pt-BR" sz="2400" b="1" dirty="0" smtClean="0">
                <a:solidFill>
                  <a:srgbClr val="006699"/>
                </a:solidFill>
                <a:latin typeface="+mn-lt"/>
              </a:rPr>
            </a:br>
            <a:r>
              <a:rPr lang="pt-BR" altLang="pt-BR" sz="2400" b="1" dirty="0" smtClean="0">
                <a:solidFill>
                  <a:srgbClr val="006699"/>
                </a:solidFill>
                <a:latin typeface="+mn-lt"/>
              </a:rPr>
              <a:t/>
            </a:r>
            <a:br>
              <a:rPr lang="pt-BR" altLang="pt-BR" sz="2400" b="1" dirty="0" smtClean="0">
                <a:solidFill>
                  <a:srgbClr val="006699"/>
                </a:solidFill>
                <a:latin typeface="+mn-lt"/>
              </a:rPr>
            </a:br>
            <a:r>
              <a:rPr lang="pt-BR" altLang="pt-BR" sz="2400" b="1" dirty="0" smtClean="0">
                <a:solidFill>
                  <a:srgbClr val="006699"/>
                </a:solidFill>
                <a:latin typeface="+mn-lt"/>
              </a:rPr>
              <a:t/>
            </a:r>
            <a:br>
              <a:rPr lang="pt-BR" altLang="pt-BR" sz="2400" b="1" dirty="0" smtClean="0">
                <a:solidFill>
                  <a:srgbClr val="006699"/>
                </a:solidFill>
                <a:latin typeface="+mn-lt"/>
              </a:rPr>
            </a:br>
            <a:r>
              <a:rPr lang="pt-BR" altLang="pt-BR" sz="2400" b="1" dirty="0">
                <a:solidFill>
                  <a:srgbClr val="006699"/>
                </a:solidFill>
                <a:latin typeface="+mn-lt"/>
              </a:rPr>
              <a:t/>
            </a:r>
            <a:br>
              <a:rPr lang="pt-BR" altLang="pt-BR" sz="2400" b="1" dirty="0">
                <a:solidFill>
                  <a:srgbClr val="006699"/>
                </a:solidFill>
                <a:latin typeface="+mn-lt"/>
              </a:rPr>
            </a:br>
            <a:endParaRPr lang="pt-BR" altLang="pt-BR" sz="2400" b="1" dirty="0" smtClean="0">
              <a:solidFill>
                <a:srgbClr val="006699"/>
              </a:solidFill>
              <a:latin typeface="HelveticaNeue Condensed" pitchFamily="34" charset="0"/>
            </a:endParaRPr>
          </a:p>
        </p:txBody>
      </p:sp>
      <p:pic>
        <p:nvPicPr>
          <p:cNvPr id="29699" name="Image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4688" y="4965700"/>
            <a:ext cx="5219700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tângulo 1"/>
          <p:cNvSpPr/>
          <p:nvPr/>
        </p:nvSpPr>
        <p:spPr>
          <a:xfrm>
            <a:off x="0" y="5876925"/>
            <a:ext cx="9144000" cy="9810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/>
          </a:p>
        </p:txBody>
      </p:sp>
      <p:pic>
        <p:nvPicPr>
          <p:cNvPr id="29703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3717032"/>
            <a:ext cx="2809875" cy="98107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56CE9C2-9D00-4408-9563-F21AC26F7361}" type="slidenum">
              <a:rPr lang="pt-BR" smtClean="0"/>
              <a:pPr>
                <a:defRPr/>
              </a:pPr>
              <a:t>29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42416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2687</TotalTime>
  <Words>5</Words>
  <Application>Microsoft Office PowerPoint</Application>
  <PresentationFormat>Apresentação na tela (4:3)</PresentationFormat>
  <Paragraphs>5</Paragraphs>
  <Slides>29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29</vt:i4>
      </vt:variant>
    </vt:vector>
  </HeadingPairs>
  <TitlesOfParts>
    <vt:vector size="30" baseType="lpstr">
      <vt:lpstr>Tema do Office</vt:lpstr>
      <vt:lpstr> LABORATÓRIO DE DESENVOLVIMENTO, SUSTENTABILIDADE E INOVAÇÃO SETORIAL  Reunião do Grupo Externo  08/06/2015  Eduardo Vichi Consultor ANS/OPAS 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OBRIGADO!  laboratorio@ans.gov.br  Diretoria de Desenvolvimento Setorial - DIDES   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Eduardo Vichi</dc:creator>
  <cp:lastModifiedBy>Vanessa Maria Gomes de Carvalho</cp:lastModifiedBy>
  <cp:revision>139</cp:revision>
  <dcterms:created xsi:type="dcterms:W3CDTF">2015-05-19T23:06:40Z</dcterms:created>
  <dcterms:modified xsi:type="dcterms:W3CDTF">2015-06-09T14:26:48Z</dcterms:modified>
</cp:coreProperties>
</file>