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sldIdLst>
    <p:sldId id="671" r:id="rId3"/>
    <p:sldId id="675" r:id="rId4"/>
    <p:sldId id="676" r:id="rId5"/>
    <p:sldId id="677" r:id="rId6"/>
    <p:sldId id="678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5A338-EB63-454C-A6AF-8832A92CBD75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7FCC8-331E-423F-A898-722C03A576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272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7583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0ABBB1-5E8A-4D6B-9C01-E287A81F5DC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7583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6739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7583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0ABBB1-5E8A-4D6B-9C01-E287A81F5DC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7583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1163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7583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0ABBB1-5E8A-4D6B-9C01-E287A81F5DC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7583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843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7583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0ABBB1-5E8A-4D6B-9C01-E287A81F5DC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7583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3969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1768C5-0D5E-4462-A2CB-E92367EB9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C6D767-5D20-4DFF-9ADF-A06B9648D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CBCE7E-2369-4627-A481-6A0C7D556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9BF2AA-C280-4AE8-9322-838F5C14D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9A52FB-3C73-4700-99AA-71235BEF3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00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707002-1889-4029-A459-EF3F9D969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CCBBBEC-F4C1-428E-B40B-2C219878A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88BFBF-E315-4C26-9E3A-E06690A7D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025019-674F-4927-8272-584547258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D22AC6-BFA9-43AB-B451-26BBB722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92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57F71F-057D-419A-8577-50804A05A6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089B09-ECB2-411F-A988-856EEDB80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55BFAE-8947-41AE-8BCB-8EF8A9B64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52432D-F3FE-4BE9-AA69-3A7906E13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E82723-0406-4AEC-A20F-D0D36C138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677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12192000" cy="74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1439078" y="599017"/>
            <a:ext cx="10104735" cy="5597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0" y="6261315"/>
            <a:ext cx="12192000" cy="5966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</p:spTree>
    <p:extLst>
      <p:ext uri="{BB962C8B-B14F-4D97-AF65-F5344CB8AC3E}">
        <p14:creationId xmlns:p14="http://schemas.microsoft.com/office/powerpoint/2010/main" val="1839525948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921491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12192000" cy="74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</p:spTree>
    <p:extLst>
      <p:ext uri="{BB962C8B-B14F-4D97-AF65-F5344CB8AC3E}">
        <p14:creationId xmlns:p14="http://schemas.microsoft.com/office/powerpoint/2010/main" val="1085555617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12192000" cy="74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1439078" y="599017"/>
            <a:ext cx="10104735" cy="5597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0" y="6261315"/>
            <a:ext cx="12192000" cy="5966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</p:spTree>
    <p:extLst>
      <p:ext uri="{BB962C8B-B14F-4D97-AF65-F5344CB8AC3E}">
        <p14:creationId xmlns:p14="http://schemas.microsoft.com/office/powerpoint/2010/main" val="145966463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47DE5C-15D7-49DB-B43D-95FEFF38E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B3FFAE-4B21-48C0-8262-87D66C9CA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B4E4F9-98C2-4F43-B220-55BA0ED36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29D1C6A-CFBA-48EE-8184-49DEC8368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4C52247-70E5-4914-9D8E-9EC42557D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75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0C81A-685E-4865-9D37-9554D70F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E839CA-48B6-422F-9F27-6D0B0AC4A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80CAAF-69E2-49C6-8C87-257D412C2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95598F-313F-4C04-B191-1256374DC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43D1D0-6542-44E5-BF69-49F36551F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524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06752-A5A9-4597-A0C9-AE1DE1DF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99AA7E-F04F-4F9E-97FE-79EE9A6C9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32CA8AB-7B87-4101-9625-670D1899B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74E9EFE-9044-49E1-976B-4400E6D26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F4667AA-FDDA-4DF3-B412-A07E286F2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D6AE32-E3D2-47F9-8983-E4B8B6637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5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2FA24F-2AF3-470C-8136-DC0D87BEE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91068F-FFCD-4D34-A13B-7B278CF51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124B600-95F3-4A97-90AC-206D7766C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F4CDA1E-601D-4638-BD9A-EBB0013051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A863307-EB13-4941-9EB1-EE72E6C905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51CA386-CC52-4540-871E-A7B28C7B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1FA032F-28D0-4777-B456-48E769CCA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768DF1E-55A4-4BFD-BF75-39839908E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506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D4E2E9-5403-42F3-9BDF-6B8A73342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21575EC-E4AA-49BB-9284-E4B8509C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B8E1978-9AFB-49B0-BC1A-3986DA446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FA49A89-D978-4EC2-A0A1-A54302732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028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D87EB5C-4042-42E1-972C-444A2C22F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F321497-7C96-4D2D-B5CE-51F0B9814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0B2F51D-8B26-4A12-AF53-675751AC1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309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664ABB-A996-46C0-9F9C-F921A3758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447772-EAC9-42AA-8F57-6F7DFC99D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966661-E435-4655-87BB-D737439EB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EFB012-DD16-417D-AEDE-24EF91FFB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64FB618-597F-4114-B992-F4498DC4B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0C1CA3C-0FF4-4492-9C74-BB77FF97D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333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A1F8A5-78AD-4B56-A095-04D72C50B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2E4599-00F3-404D-A7DE-1CF0E8AED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96DC700-3E18-48B7-B4A2-AEF61F211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754AC1-DB9B-476D-ADAC-F5718A3C9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6C47DB9-35E2-48AF-9F44-31FD4D393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9305E1-8393-4155-8253-1EFC1E42C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74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6AC9B36-F8C1-4093-83D2-732A94BF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44F2C-837A-4993-867D-F483C7FB2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10988C-2546-4A27-AEE0-2273AEE4C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89F5A-F8E4-404E-8AD0-39D27D6AD823}" type="datetimeFigureOut">
              <a:rPr lang="pt-BR" smtClean="0"/>
              <a:t>11/07/2019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71DCBC-6982-4310-A778-EFFF03EDB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5EEB04-ECCD-486A-BE00-CBD951C7E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61C6E-DC9B-4BE6-8FAF-F6FDEA4B41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32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0" y="0"/>
            <a:ext cx="12192000" cy="74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m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8559" y="6453337"/>
            <a:ext cx="1423574" cy="285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87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ransition spd="slow">
    <p:push dir="u"/>
  </p:transition>
  <p:txStyles>
    <p:titleStyle>
      <a:lvl1pPr algn="ctr" defTabSz="1172259" rtl="0" eaLnBrk="1" latinLnBrk="0" hangingPunct="1">
        <a:spcBef>
          <a:spcPct val="0"/>
        </a:spcBef>
        <a:buNone/>
        <a:defRPr sz="5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9597" indent="-439597" algn="l" defTabSz="1172259" rtl="0" eaLnBrk="1" latinLnBrk="0" hangingPunct="1">
        <a:spcBef>
          <a:spcPct val="20000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1pPr>
      <a:lvl2pPr marL="952460" indent="-366331" algn="l" defTabSz="1172259" rtl="0" eaLnBrk="1" latinLnBrk="0" hangingPunct="1">
        <a:spcBef>
          <a:spcPct val="20000"/>
        </a:spcBef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5323" indent="-293065" algn="l" defTabSz="1172259" rtl="0" eaLnBrk="1" latinLnBrk="0" hangingPunct="1">
        <a:spcBef>
          <a:spcPct val="20000"/>
        </a:spcBef>
        <a:buFont typeface="Arial" panose="020B0604020202020204" pitchFamily="34" charset="0"/>
        <a:buChar char="•"/>
        <a:defRPr sz="3067" kern="1200">
          <a:solidFill>
            <a:schemeClr val="tx1"/>
          </a:solidFill>
          <a:latin typeface="+mn-lt"/>
          <a:ea typeface="+mn-ea"/>
          <a:cs typeface="+mn-cs"/>
        </a:defRPr>
      </a:lvl3pPr>
      <a:lvl4pPr marL="2051453" indent="-293065" algn="l" defTabSz="1172259" rtl="0" eaLnBrk="1" latinLnBrk="0" hangingPunct="1">
        <a:spcBef>
          <a:spcPct val="20000"/>
        </a:spcBef>
        <a:buFont typeface="Arial" panose="020B0604020202020204" pitchFamily="34" charset="0"/>
        <a:buChar char="–"/>
        <a:defRPr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637581" indent="-293065" algn="l" defTabSz="1172259" rtl="0" eaLnBrk="1" latinLnBrk="0" hangingPunct="1">
        <a:spcBef>
          <a:spcPct val="20000"/>
        </a:spcBef>
        <a:buFont typeface="Arial" panose="020B0604020202020204" pitchFamily="34" charset="0"/>
        <a:buChar char="»"/>
        <a:defRPr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223711" indent="-293065" algn="l" defTabSz="11722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809840" indent="-293065" algn="l" defTabSz="11722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395969" indent="-293065" algn="l" defTabSz="11722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4982098" indent="-293065" algn="l" defTabSz="11722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172259" rtl="0" eaLnBrk="1" latinLnBrk="0" hangingPunct="1"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86129" algn="l" defTabSz="1172259" rtl="0" eaLnBrk="1" latinLnBrk="0" hangingPunct="1">
        <a:defRPr sz="2333" kern="1200">
          <a:solidFill>
            <a:schemeClr val="tx1"/>
          </a:solidFill>
          <a:latin typeface="+mn-lt"/>
          <a:ea typeface="+mn-ea"/>
          <a:cs typeface="+mn-cs"/>
        </a:defRPr>
      </a:lvl2pPr>
      <a:lvl3pPr marL="1172259" algn="l" defTabSz="1172259" rtl="0" eaLnBrk="1" latinLnBrk="0" hangingPunct="1">
        <a:defRPr sz="2333" kern="1200">
          <a:solidFill>
            <a:schemeClr val="tx1"/>
          </a:solidFill>
          <a:latin typeface="+mn-lt"/>
          <a:ea typeface="+mn-ea"/>
          <a:cs typeface="+mn-cs"/>
        </a:defRPr>
      </a:lvl3pPr>
      <a:lvl4pPr marL="1758388" algn="l" defTabSz="1172259" rtl="0" eaLnBrk="1" latinLnBrk="0" hangingPunct="1">
        <a:defRPr sz="2333" kern="1200">
          <a:solidFill>
            <a:schemeClr val="tx1"/>
          </a:solidFill>
          <a:latin typeface="+mn-lt"/>
          <a:ea typeface="+mn-ea"/>
          <a:cs typeface="+mn-cs"/>
        </a:defRPr>
      </a:lvl4pPr>
      <a:lvl5pPr marL="2344517" algn="l" defTabSz="1172259" rtl="0" eaLnBrk="1" latinLnBrk="0" hangingPunct="1">
        <a:defRPr sz="2333" kern="1200">
          <a:solidFill>
            <a:schemeClr val="tx1"/>
          </a:solidFill>
          <a:latin typeface="+mn-lt"/>
          <a:ea typeface="+mn-ea"/>
          <a:cs typeface="+mn-cs"/>
        </a:defRPr>
      </a:lvl5pPr>
      <a:lvl6pPr marL="2930646" algn="l" defTabSz="1172259" rtl="0" eaLnBrk="1" latinLnBrk="0" hangingPunct="1">
        <a:defRPr sz="2333" kern="1200">
          <a:solidFill>
            <a:schemeClr val="tx1"/>
          </a:solidFill>
          <a:latin typeface="+mn-lt"/>
          <a:ea typeface="+mn-ea"/>
          <a:cs typeface="+mn-cs"/>
        </a:defRPr>
      </a:lvl6pPr>
      <a:lvl7pPr marL="3516775" algn="l" defTabSz="1172259" rtl="0" eaLnBrk="1" latinLnBrk="0" hangingPunct="1">
        <a:defRPr sz="2333" kern="1200">
          <a:solidFill>
            <a:schemeClr val="tx1"/>
          </a:solidFill>
          <a:latin typeface="+mn-lt"/>
          <a:ea typeface="+mn-ea"/>
          <a:cs typeface="+mn-cs"/>
        </a:defRPr>
      </a:lvl7pPr>
      <a:lvl8pPr marL="4102904" algn="l" defTabSz="1172259" rtl="0" eaLnBrk="1" latinLnBrk="0" hangingPunct="1">
        <a:defRPr sz="2333" kern="1200">
          <a:solidFill>
            <a:schemeClr val="tx1"/>
          </a:solidFill>
          <a:latin typeface="+mn-lt"/>
          <a:ea typeface="+mn-ea"/>
          <a:cs typeface="+mn-cs"/>
        </a:defRPr>
      </a:lvl8pPr>
      <a:lvl9pPr marL="4689034" algn="l" defTabSz="1172259" rtl="0" eaLnBrk="1" latinLnBrk="0" hangingPunct="1">
        <a:defRPr sz="23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749521" y="2003397"/>
            <a:ext cx="7120332" cy="1200133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dirty="0"/>
              <a:t>resultados preliminares do IDSS Ano-base 2017</a:t>
            </a:r>
          </a:p>
          <a:p>
            <a:pPr>
              <a:defRPr/>
            </a:pPr>
            <a:endParaRPr lang="pt-BR" sz="4000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3983086" y="5301208"/>
            <a:ext cx="6882599" cy="392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1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Julho / 2019</a:t>
            </a:r>
          </a:p>
        </p:txBody>
      </p:sp>
      <p:pic>
        <p:nvPicPr>
          <p:cNvPr id="7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315" y="980728"/>
            <a:ext cx="1935756" cy="388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5855974" y="3332989"/>
            <a:ext cx="4994313" cy="287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6470470" y="4173164"/>
            <a:ext cx="4771866" cy="710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1333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Tire dúvidas nas Perguntas e Respostas e faça questionamentos</a:t>
            </a:r>
          </a:p>
          <a:p>
            <a:r>
              <a:rPr lang="pt-BR" sz="1333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Atenção às orientações a seguir</a:t>
            </a:r>
            <a:endParaRPr lang="pt-BR" altLang="pt-BR" sz="1333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72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-192698" y="3113934"/>
            <a:ext cx="4420294" cy="1028870"/>
          </a:xfrm>
          <a:prstGeom prst="rect">
            <a:avLst/>
          </a:prstGeom>
          <a:noFill/>
        </p:spPr>
        <p:txBody>
          <a:bodyPr wrap="square" lIns="117220" tIns="58610" rIns="117220" bIns="58610" rtlCol="0">
            <a:spAutoFit/>
          </a:bodyPr>
          <a:lstStyle>
            <a:defPPr>
              <a:defRPr lang="pt-BR"/>
            </a:defPPr>
            <a:lvl2pPr lvl="1" algn="just" fontAlgn="base">
              <a:spcBef>
                <a:spcPts val="3461"/>
              </a:spcBef>
              <a:spcAft>
                <a:spcPct val="0"/>
              </a:spcAft>
              <a:buClr>
                <a:srgbClr val="D44C3D"/>
              </a:buClr>
              <a:buSzPct val="77000"/>
              <a:defRPr sz="3200"/>
            </a:lvl2pPr>
          </a:lstStyle>
          <a:p>
            <a:pPr marL="601163" lvl="1" defTabSz="1172259">
              <a:spcBef>
                <a:spcPts val="2307"/>
              </a:spcBef>
              <a:buClr>
                <a:srgbClr val="0679A3"/>
              </a:buClr>
              <a:buFont typeface="Arial" panose="020B0604020202020204" pitchFamily="34" charset="0"/>
              <a:buChar char="•"/>
              <a:tabLst>
                <a:tab pos="892220" algn="l"/>
              </a:tabLst>
            </a:pPr>
            <a:endParaRPr lang="pt-BR" sz="1867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82252" lvl="1" indent="-304815" defTabSz="1172259">
              <a:spcBef>
                <a:spcPts val="2307"/>
              </a:spcBef>
              <a:buClr>
                <a:srgbClr val="0679A3"/>
              </a:buClr>
              <a:buFont typeface="Arial" panose="020B0604020202020204" pitchFamily="34" charset="0"/>
              <a:buChar char="•"/>
            </a:pPr>
            <a:endParaRPr lang="pt-BR" sz="2133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4"/>
          <p:cNvSpPr txBox="1">
            <a:spLocks/>
          </p:cNvSpPr>
          <p:nvPr/>
        </p:nvSpPr>
        <p:spPr bwMode="auto">
          <a:xfrm>
            <a:off x="530" y="6449611"/>
            <a:ext cx="476250" cy="24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1172259"/>
            <a:endParaRPr lang="pt-BR" altLang="pt-BR" sz="1200" dirty="0">
              <a:solidFill>
                <a:srgbClr val="898989"/>
              </a:solidFill>
              <a:latin typeface="Calibri" panose="020F0502020204030204" pitchFamily="34" charset="0"/>
            </a:endParaRPr>
          </a:p>
          <a:p>
            <a:pPr defTabSz="1172259"/>
            <a:fld id="{EDD22ECE-E2E5-4CA8-AC91-7521BB877610}" type="slidenum">
              <a:rPr lang="pt-BR" altLang="pt-BR" sz="1200">
                <a:solidFill>
                  <a:srgbClr val="898989"/>
                </a:solidFill>
                <a:latin typeface="Calibri" panose="020F0502020204030204" pitchFamily="34" charset="0"/>
              </a:rPr>
              <a:pPr defTabSz="1172259"/>
              <a:t>2</a:t>
            </a:fld>
            <a:endParaRPr lang="pt-BR" altLang="pt-BR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-192698" y="210948"/>
            <a:ext cx="12190384" cy="58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1172259"/>
            <a:r>
              <a:rPr lang="pt-BR" altLang="pt-BR" sz="3200" b="1" dirty="0">
                <a:solidFill>
                  <a:srgbClr val="006E89"/>
                </a:solidFill>
                <a:latin typeface="Calibri" panose="020F0502020204030204" pitchFamily="34" charset="0"/>
              </a:rPr>
              <a:t>IDSS Ano-base 2017</a:t>
            </a:r>
          </a:p>
          <a:p>
            <a:pPr algn="ctr" defTabSz="1172259"/>
            <a:endParaRPr lang="pt-BR" altLang="pt-BR" sz="1867" b="1" dirty="0">
              <a:solidFill>
                <a:srgbClr val="006E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4F88D22-7C16-4F98-B886-21B94613C5F5}"/>
              </a:ext>
            </a:extLst>
          </p:cNvPr>
          <p:cNvSpPr txBox="1"/>
          <p:nvPr/>
        </p:nvSpPr>
        <p:spPr>
          <a:xfrm>
            <a:off x="6526146" y="588840"/>
            <a:ext cx="5281283" cy="882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945" lvl="1" indent="-304815" defTabSz="1172259">
              <a:lnSpc>
                <a:spcPct val="150000"/>
              </a:lnSpc>
              <a:buClr>
                <a:srgbClr val="0679A3"/>
              </a:buClr>
              <a:buFont typeface="Wingdings" panose="05000000000000000000" pitchFamily="2" charset="2"/>
              <a:buChar char="Ø"/>
            </a:pPr>
            <a:endParaRPr lang="pt-BR" sz="1867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defTabSz="1172259"/>
            <a:endParaRPr lang="pt-BR" sz="2333" dirty="0">
              <a:solidFill>
                <a:srgbClr val="333333"/>
              </a:solidFill>
              <a:latin typeface="Calibri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A20E66BD-050F-4749-908C-2E171DE76F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6177" r="16468" b="6300"/>
          <a:stretch/>
        </p:blipFill>
        <p:spPr>
          <a:xfrm>
            <a:off x="704674" y="1638437"/>
            <a:ext cx="10184235" cy="46307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932548BC-251B-41FD-ACF7-B94014C0FF56}"/>
              </a:ext>
            </a:extLst>
          </p:cNvPr>
          <p:cNvSpPr/>
          <p:nvPr/>
        </p:nvSpPr>
        <p:spPr>
          <a:xfrm>
            <a:off x="704673" y="842062"/>
            <a:ext cx="101842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pt-B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1. Para questionar um indicador, é necessário expandir a visão clicando em “ver mais informações” na dimensão e no indicador, como indicado abaixo:</a:t>
            </a: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02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-192698" y="3113934"/>
            <a:ext cx="4420294" cy="1028870"/>
          </a:xfrm>
          <a:prstGeom prst="rect">
            <a:avLst/>
          </a:prstGeom>
          <a:noFill/>
        </p:spPr>
        <p:txBody>
          <a:bodyPr wrap="square" lIns="117220" tIns="58610" rIns="117220" bIns="58610" rtlCol="0">
            <a:spAutoFit/>
          </a:bodyPr>
          <a:lstStyle>
            <a:defPPr>
              <a:defRPr lang="pt-BR"/>
            </a:defPPr>
            <a:lvl2pPr lvl="1" algn="just" fontAlgn="base">
              <a:spcBef>
                <a:spcPts val="3461"/>
              </a:spcBef>
              <a:spcAft>
                <a:spcPct val="0"/>
              </a:spcAft>
              <a:buClr>
                <a:srgbClr val="D44C3D"/>
              </a:buClr>
              <a:buSzPct val="77000"/>
              <a:defRPr sz="3200"/>
            </a:lvl2pPr>
          </a:lstStyle>
          <a:p>
            <a:pPr marL="601163" lvl="1" defTabSz="1172259">
              <a:spcBef>
                <a:spcPts val="2307"/>
              </a:spcBef>
              <a:buClr>
                <a:srgbClr val="0679A3"/>
              </a:buClr>
              <a:buFont typeface="Arial" panose="020B0604020202020204" pitchFamily="34" charset="0"/>
              <a:buChar char="•"/>
              <a:tabLst>
                <a:tab pos="892220" algn="l"/>
              </a:tabLst>
            </a:pPr>
            <a:endParaRPr lang="pt-BR" sz="1867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82252" lvl="1" indent="-304815" defTabSz="1172259">
              <a:spcBef>
                <a:spcPts val="2307"/>
              </a:spcBef>
              <a:buClr>
                <a:srgbClr val="0679A3"/>
              </a:buClr>
              <a:buFont typeface="Arial" panose="020B0604020202020204" pitchFamily="34" charset="0"/>
              <a:buChar char="•"/>
            </a:pPr>
            <a:endParaRPr lang="pt-BR" sz="2133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4"/>
          <p:cNvSpPr txBox="1">
            <a:spLocks/>
          </p:cNvSpPr>
          <p:nvPr/>
        </p:nvSpPr>
        <p:spPr bwMode="auto">
          <a:xfrm>
            <a:off x="530" y="6449611"/>
            <a:ext cx="476250" cy="24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1172259"/>
            <a:endParaRPr lang="pt-BR" altLang="pt-BR" sz="1200" dirty="0">
              <a:solidFill>
                <a:srgbClr val="898989"/>
              </a:solidFill>
              <a:latin typeface="Calibri" panose="020F0502020204030204" pitchFamily="34" charset="0"/>
            </a:endParaRPr>
          </a:p>
          <a:p>
            <a:pPr defTabSz="1172259"/>
            <a:fld id="{EDD22ECE-E2E5-4CA8-AC91-7521BB877610}" type="slidenum">
              <a:rPr lang="pt-BR" altLang="pt-BR" sz="1200">
                <a:solidFill>
                  <a:srgbClr val="898989"/>
                </a:solidFill>
                <a:latin typeface="Calibri" panose="020F0502020204030204" pitchFamily="34" charset="0"/>
              </a:rPr>
              <a:pPr defTabSz="1172259"/>
              <a:t>3</a:t>
            </a:fld>
            <a:endParaRPr lang="pt-BR" altLang="pt-BR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1087" y="74874"/>
            <a:ext cx="12190384" cy="58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 defTabSz="1172259"/>
            <a:r>
              <a:rPr lang="pt-BR" altLang="pt-BR" sz="2800" b="1" dirty="0">
                <a:solidFill>
                  <a:srgbClr val="006E89"/>
                </a:solidFill>
                <a:latin typeface="Calibri" panose="020F0502020204030204" pitchFamily="34" charset="0"/>
                <a:cs typeface="+mn-cs"/>
              </a:rPr>
              <a:t>IDSS Ano-base 2017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4F88D22-7C16-4F98-B886-21B94613C5F5}"/>
              </a:ext>
            </a:extLst>
          </p:cNvPr>
          <p:cNvSpPr txBox="1"/>
          <p:nvPr/>
        </p:nvSpPr>
        <p:spPr>
          <a:xfrm>
            <a:off x="6526146" y="588840"/>
            <a:ext cx="5281283" cy="882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945" lvl="1" indent="-304815" defTabSz="1172259">
              <a:lnSpc>
                <a:spcPct val="150000"/>
              </a:lnSpc>
              <a:buClr>
                <a:srgbClr val="0679A3"/>
              </a:buClr>
              <a:buFont typeface="Wingdings" panose="05000000000000000000" pitchFamily="2" charset="2"/>
              <a:buChar char="Ø"/>
            </a:pPr>
            <a:endParaRPr lang="pt-BR" sz="1867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defTabSz="1172259"/>
            <a:endParaRPr lang="pt-BR" sz="2333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932548BC-251B-41FD-ACF7-B94014C0FF56}"/>
              </a:ext>
            </a:extLst>
          </p:cNvPr>
          <p:cNvSpPr/>
          <p:nvPr/>
        </p:nvSpPr>
        <p:spPr>
          <a:xfrm>
            <a:off x="704673" y="842062"/>
            <a:ext cx="104778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pt-BR" dirty="0"/>
              <a:t>2. Após clicar em </a:t>
            </a:r>
            <a:r>
              <a:rPr lang="pt-BR" b="1" dirty="0"/>
              <a:t>“Questionar Indicador”</a:t>
            </a:r>
            <a:r>
              <a:rPr lang="pt-BR" dirty="0"/>
              <a:t>,</a:t>
            </a:r>
            <a:r>
              <a:rPr lang="pt-BR" b="1" dirty="0"/>
              <a:t> </a:t>
            </a:r>
            <a:r>
              <a:rPr lang="pt-BR" dirty="0"/>
              <a:t>será aberta uma lista com respostas a perguntas frequentes; caso ainda haja alguma dúvida, basta clicar ao final das perguntas, como indicado abaixo:</a:t>
            </a: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58AF008-47ED-4247-AC12-29A82AD6CA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83" t="19003" r="11423" b="11639"/>
          <a:stretch/>
        </p:blipFill>
        <p:spPr>
          <a:xfrm>
            <a:off x="1103149" y="1649840"/>
            <a:ext cx="9387281" cy="47565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1389A9EA-584E-4023-8274-201D5F2E78FF}"/>
              </a:ext>
            </a:extLst>
          </p:cNvPr>
          <p:cNvSpPr/>
          <p:nvPr/>
        </p:nvSpPr>
        <p:spPr>
          <a:xfrm>
            <a:off x="1174460" y="5606898"/>
            <a:ext cx="2969702" cy="693234"/>
          </a:xfrm>
          <a:prstGeom prst="rect">
            <a:avLst/>
          </a:prstGeom>
          <a:noFill/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79C441D6-E0A2-46F1-B213-9AEC229D1C1B}"/>
              </a:ext>
            </a:extLst>
          </p:cNvPr>
          <p:cNvCxnSpPr/>
          <p:nvPr/>
        </p:nvCxnSpPr>
        <p:spPr>
          <a:xfrm flipH="1">
            <a:off x="4144162" y="4142804"/>
            <a:ext cx="2164360" cy="145129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234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-192698" y="3113934"/>
            <a:ext cx="4420294" cy="1028870"/>
          </a:xfrm>
          <a:prstGeom prst="rect">
            <a:avLst/>
          </a:prstGeom>
          <a:noFill/>
        </p:spPr>
        <p:txBody>
          <a:bodyPr wrap="square" lIns="117220" tIns="58610" rIns="117220" bIns="58610" rtlCol="0">
            <a:spAutoFit/>
          </a:bodyPr>
          <a:lstStyle>
            <a:defPPr>
              <a:defRPr lang="pt-BR"/>
            </a:defPPr>
            <a:lvl2pPr lvl="1" algn="just" fontAlgn="base">
              <a:spcBef>
                <a:spcPts val="3461"/>
              </a:spcBef>
              <a:spcAft>
                <a:spcPct val="0"/>
              </a:spcAft>
              <a:buClr>
                <a:srgbClr val="D44C3D"/>
              </a:buClr>
              <a:buSzPct val="77000"/>
              <a:defRPr sz="3200"/>
            </a:lvl2pPr>
          </a:lstStyle>
          <a:p>
            <a:pPr marL="601163" lvl="1" defTabSz="1172259">
              <a:spcBef>
                <a:spcPts val="2307"/>
              </a:spcBef>
              <a:buClr>
                <a:srgbClr val="0679A3"/>
              </a:buClr>
              <a:buFont typeface="Arial" panose="020B0604020202020204" pitchFamily="34" charset="0"/>
              <a:buChar char="•"/>
              <a:tabLst>
                <a:tab pos="892220" algn="l"/>
              </a:tabLst>
            </a:pPr>
            <a:endParaRPr lang="pt-BR" sz="1867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82252" lvl="1" indent="-304815" defTabSz="1172259">
              <a:spcBef>
                <a:spcPts val="2307"/>
              </a:spcBef>
              <a:buClr>
                <a:srgbClr val="0679A3"/>
              </a:buClr>
              <a:buFont typeface="Arial" panose="020B0604020202020204" pitchFamily="34" charset="0"/>
              <a:buChar char="•"/>
            </a:pPr>
            <a:endParaRPr lang="pt-BR" sz="2133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4"/>
          <p:cNvSpPr txBox="1">
            <a:spLocks/>
          </p:cNvSpPr>
          <p:nvPr/>
        </p:nvSpPr>
        <p:spPr bwMode="auto">
          <a:xfrm>
            <a:off x="530" y="6449611"/>
            <a:ext cx="476250" cy="24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1172259"/>
            <a:endParaRPr lang="pt-BR" altLang="pt-BR" sz="1200" dirty="0">
              <a:solidFill>
                <a:srgbClr val="898989"/>
              </a:solidFill>
              <a:latin typeface="Calibri" panose="020F0502020204030204" pitchFamily="34" charset="0"/>
            </a:endParaRPr>
          </a:p>
          <a:p>
            <a:pPr defTabSz="1172259"/>
            <a:fld id="{EDD22ECE-E2E5-4CA8-AC91-7521BB877610}" type="slidenum">
              <a:rPr lang="pt-BR" altLang="pt-BR" sz="1200">
                <a:solidFill>
                  <a:srgbClr val="898989"/>
                </a:solidFill>
                <a:latin typeface="Calibri" panose="020F0502020204030204" pitchFamily="34" charset="0"/>
              </a:rPr>
              <a:pPr defTabSz="1172259"/>
              <a:t>4</a:t>
            </a:fld>
            <a:endParaRPr lang="pt-BR" altLang="pt-BR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1087" y="74874"/>
            <a:ext cx="12190384" cy="58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 defTabSz="1172259"/>
            <a:r>
              <a:rPr lang="pt-BR" altLang="pt-BR" sz="3200" b="1" dirty="0">
                <a:solidFill>
                  <a:srgbClr val="006E89"/>
                </a:solidFill>
                <a:latin typeface="Calibri" panose="020F0502020204030204" pitchFamily="34" charset="0"/>
                <a:cs typeface="+mn-cs"/>
              </a:rPr>
              <a:t>IDSS Ano-base 2017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4F88D22-7C16-4F98-B886-21B94613C5F5}"/>
              </a:ext>
            </a:extLst>
          </p:cNvPr>
          <p:cNvSpPr txBox="1"/>
          <p:nvPr/>
        </p:nvSpPr>
        <p:spPr>
          <a:xfrm>
            <a:off x="6526146" y="588840"/>
            <a:ext cx="5281283" cy="882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945" lvl="1" indent="-304815" defTabSz="1172259">
              <a:lnSpc>
                <a:spcPct val="150000"/>
              </a:lnSpc>
              <a:buClr>
                <a:srgbClr val="0679A3"/>
              </a:buClr>
              <a:buFont typeface="Wingdings" panose="05000000000000000000" pitchFamily="2" charset="2"/>
              <a:buChar char="Ø"/>
            </a:pPr>
            <a:endParaRPr lang="pt-BR" sz="1867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defTabSz="1172259"/>
            <a:endParaRPr lang="pt-BR" sz="2333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932548BC-251B-41FD-ACF7-B94014C0FF56}"/>
              </a:ext>
            </a:extLst>
          </p:cNvPr>
          <p:cNvSpPr/>
          <p:nvPr/>
        </p:nvSpPr>
        <p:spPr>
          <a:xfrm>
            <a:off x="704673" y="842062"/>
            <a:ext cx="10477852" cy="1128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pt-BR" dirty="0"/>
              <a:t>3.   Para realizar o questionamento, deverão ser preenchidas as informações indicadas abaixo:</a:t>
            </a:r>
          </a:p>
          <a:p>
            <a:pPr>
              <a:spcAft>
                <a:spcPts val="750"/>
              </a:spcAft>
            </a:pPr>
            <a:endParaRPr lang="pt-BR" dirty="0"/>
          </a:p>
          <a:p>
            <a:pPr>
              <a:spcAft>
                <a:spcPts val="750"/>
              </a:spcAft>
            </a:pPr>
            <a:r>
              <a:rPr lang="pt-B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5F08AE9-2A93-4123-BADE-9198D88ED9B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678" t="17491" r="15368" b="15230"/>
          <a:stretch/>
        </p:blipFill>
        <p:spPr>
          <a:xfrm>
            <a:off x="1009475" y="1471197"/>
            <a:ext cx="9177556" cy="46139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20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-192698" y="3113934"/>
            <a:ext cx="4420294" cy="1028870"/>
          </a:xfrm>
          <a:prstGeom prst="rect">
            <a:avLst/>
          </a:prstGeom>
          <a:noFill/>
        </p:spPr>
        <p:txBody>
          <a:bodyPr wrap="square" lIns="117220" tIns="58610" rIns="117220" bIns="58610" rtlCol="0">
            <a:spAutoFit/>
          </a:bodyPr>
          <a:lstStyle>
            <a:defPPr>
              <a:defRPr lang="pt-BR"/>
            </a:defPPr>
            <a:lvl2pPr lvl="1" algn="just" fontAlgn="base">
              <a:spcBef>
                <a:spcPts val="3461"/>
              </a:spcBef>
              <a:spcAft>
                <a:spcPct val="0"/>
              </a:spcAft>
              <a:buClr>
                <a:srgbClr val="D44C3D"/>
              </a:buClr>
              <a:buSzPct val="77000"/>
              <a:defRPr sz="3200"/>
            </a:lvl2pPr>
          </a:lstStyle>
          <a:p>
            <a:pPr marL="601163" lvl="1" defTabSz="1172259">
              <a:spcBef>
                <a:spcPts val="2307"/>
              </a:spcBef>
              <a:buClr>
                <a:srgbClr val="0679A3"/>
              </a:buClr>
              <a:buFont typeface="Arial" panose="020B0604020202020204" pitchFamily="34" charset="0"/>
              <a:buChar char="•"/>
              <a:tabLst>
                <a:tab pos="892220" algn="l"/>
              </a:tabLst>
            </a:pPr>
            <a:endParaRPr lang="pt-BR" sz="1867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82252" lvl="1" indent="-304815" defTabSz="1172259">
              <a:spcBef>
                <a:spcPts val="2307"/>
              </a:spcBef>
              <a:buClr>
                <a:srgbClr val="0679A3"/>
              </a:buClr>
              <a:buFont typeface="Arial" panose="020B0604020202020204" pitchFamily="34" charset="0"/>
              <a:buChar char="•"/>
            </a:pPr>
            <a:endParaRPr lang="pt-BR" sz="2133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4"/>
          <p:cNvSpPr txBox="1">
            <a:spLocks/>
          </p:cNvSpPr>
          <p:nvPr/>
        </p:nvSpPr>
        <p:spPr bwMode="auto">
          <a:xfrm>
            <a:off x="530" y="6449611"/>
            <a:ext cx="476250" cy="24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1172259"/>
            <a:endParaRPr lang="pt-BR" altLang="pt-BR" sz="1200" dirty="0">
              <a:solidFill>
                <a:srgbClr val="898989"/>
              </a:solidFill>
              <a:latin typeface="Calibri" panose="020F0502020204030204" pitchFamily="34" charset="0"/>
            </a:endParaRPr>
          </a:p>
          <a:p>
            <a:pPr defTabSz="1172259"/>
            <a:fld id="{EDD22ECE-E2E5-4CA8-AC91-7521BB877610}" type="slidenum">
              <a:rPr lang="pt-BR" altLang="pt-BR" sz="1200">
                <a:solidFill>
                  <a:srgbClr val="898989"/>
                </a:solidFill>
                <a:latin typeface="Calibri" panose="020F0502020204030204" pitchFamily="34" charset="0"/>
              </a:rPr>
              <a:pPr defTabSz="1172259"/>
              <a:t>5</a:t>
            </a:fld>
            <a:endParaRPr lang="pt-BR" altLang="pt-BR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0" y="72645"/>
            <a:ext cx="12190384" cy="58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1172259"/>
            <a:r>
              <a:rPr lang="pt-BR" altLang="pt-BR" sz="3200" b="1" dirty="0">
                <a:solidFill>
                  <a:srgbClr val="006E89"/>
                </a:solidFill>
                <a:latin typeface="Calibri" panose="020F0502020204030204" pitchFamily="34" charset="0"/>
              </a:rPr>
              <a:t>IDSS Ano-base 2017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4F88D22-7C16-4F98-B886-21B94613C5F5}"/>
              </a:ext>
            </a:extLst>
          </p:cNvPr>
          <p:cNvSpPr txBox="1"/>
          <p:nvPr/>
        </p:nvSpPr>
        <p:spPr>
          <a:xfrm>
            <a:off x="6526146" y="588840"/>
            <a:ext cx="5281283" cy="882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945" lvl="1" indent="-304815" defTabSz="1172259">
              <a:lnSpc>
                <a:spcPct val="150000"/>
              </a:lnSpc>
              <a:buClr>
                <a:srgbClr val="0679A3"/>
              </a:buClr>
              <a:buFont typeface="Wingdings" panose="05000000000000000000" pitchFamily="2" charset="2"/>
              <a:buChar char="Ø"/>
            </a:pPr>
            <a:endParaRPr lang="pt-BR" sz="1867" b="1" dirty="0">
              <a:solidFill>
                <a:srgbClr val="006E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defTabSz="1172259"/>
            <a:endParaRPr lang="pt-BR" sz="2333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932548BC-251B-41FD-ACF7-B94014C0FF56}"/>
              </a:ext>
            </a:extLst>
          </p:cNvPr>
          <p:cNvSpPr/>
          <p:nvPr/>
        </p:nvSpPr>
        <p:spPr>
          <a:xfrm>
            <a:off x="704673" y="842062"/>
            <a:ext cx="10477852" cy="1405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pt-BR" dirty="0"/>
              <a:t>4.   Após o envio do questionamento, será enviado um e-mail para a operadora com o número de protocolo para acompanhamento da demanda.</a:t>
            </a:r>
          </a:p>
          <a:p>
            <a:pPr>
              <a:spcAft>
                <a:spcPts val="750"/>
              </a:spcAft>
            </a:pPr>
            <a:endParaRPr lang="pt-BR" dirty="0"/>
          </a:p>
          <a:p>
            <a:pPr>
              <a:spcAft>
                <a:spcPts val="750"/>
              </a:spcAft>
            </a:pPr>
            <a:r>
              <a:rPr lang="pt-B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7D7741E-2DD9-4725-8368-DA9536EC1C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948" b="3722"/>
          <a:stretch/>
        </p:blipFill>
        <p:spPr>
          <a:xfrm>
            <a:off x="1733724" y="1561596"/>
            <a:ext cx="7116661" cy="45854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93082F33-89D6-4722-BA62-648FE889DD9C}"/>
              </a:ext>
            </a:extLst>
          </p:cNvPr>
          <p:cNvSpPr/>
          <p:nvPr/>
        </p:nvSpPr>
        <p:spPr>
          <a:xfrm>
            <a:off x="1733724" y="2319309"/>
            <a:ext cx="357931" cy="2742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1AC5C5F0-1FC9-4DCA-9ABE-F716FC0E0E8C}"/>
              </a:ext>
            </a:extLst>
          </p:cNvPr>
          <p:cNvSpPr/>
          <p:nvPr/>
        </p:nvSpPr>
        <p:spPr>
          <a:xfrm>
            <a:off x="2759977" y="3632433"/>
            <a:ext cx="1803634" cy="436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50DE1E23-AA74-4399-877A-25B56B15BA7F}"/>
              </a:ext>
            </a:extLst>
          </p:cNvPr>
          <p:cNvSpPr/>
          <p:nvPr/>
        </p:nvSpPr>
        <p:spPr>
          <a:xfrm>
            <a:off x="2155971" y="2412287"/>
            <a:ext cx="1677798" cy="88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451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Personalizar design">
  <a:themeElements>
    <a:clrScheme name="Expertise  - paleta 1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797B7E"/>
      </a:accent1>
      <a:accent2>
        <a:srgbClr val="DF4F3B"/>
      </a:accent2>
      <a:accent3>
        <a:srgbClr val="009999"/>
      </a:accent3>
      <a:accent4>
        <a:srgbClr val="0679A3"/>
      </a:accent4>
      <a:accent5>
        <a:srgbClr val="FFC000"/>
      </a:accent5>
      <a:accent6>
        <a:srgbClr val="00C0BC"/>
      </a:accent6>
      <a:hlink>
        <a:srgbClr val="0679A3"/>
      </a:hlink>
      <a:folHlink>
        <a:srgbClr val="7030A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124</Words>
  <Application>Microsoft Office PowerPoint</Application>
  <PresentationFormat>Widescreen</PresentationFormat>
  <Paragraphs>32</Paragraphs>
  <Slides>5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Times New Roman</vt:lpstr>
      <vt:lpstr>Wingdings</vt:lpstr>
      <vt:lpstr>Tema do Office</vt:lpstr>
      <vt:lpstr>2_Personalizar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Andrea de Souza Cazes</dc:creator>
  <cp:lastModifiedBy>Silvia Cavichioli</cp:lastModifiedBy>
  <cp:revision>10</cp:revision>
  <dcterms:created xsi:type="dcterms:W3CDTF">2019-07-09T21:02:49Z</dcterms:created>
  <dcterms:modified xsi:type="dcterms:W3CDTF">2019-07-11T11:28:04Z</dcterms:modified>
</cp:coreProperties>
</file>