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handoutMasterIdLst>
    <p:handoutMasterId r:id="rId16"/>
  </p:handoutMasterIdLst>
  <p:sldIdLst>
    <p:sldId id="256" r:id="rId2"/>
    <p:sldId id="292" r:id="rId3"/>
    <p:sldId id="296" r:id="rId4"/>
    <p:sldId id="293" r:id="rId5"/>
    <p:sldId id="300" r:id="rId6"/>
    <p:sldId id="289" r:id="rId7"/>
    <p:sldId id="294" r:id="rId8"/>
    <p:sldId id="298" r:id="rId9"/>
    <p:sldId id="304" r:id="rId10"/>
    <p:sldId id="290" r:id="rId11"/>
    <p:sldId id="299" r:id="rId12"/>
    <p:sldId id="302" r:id="rId13"/>
    <p:sldId id="274" r:id="rId14"/>
    <p:sldId id="270" r:id="rId15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9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2FA6B-614D-4FB8-9357-082AE4626396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1060A8-B2B3-4F9D-AF57-9C593FBCB9DF}">
      <dgm:prSet phldrT="[Texto]"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Vigilância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165A09-99AA-4A53-A86E-300CE69C676E}" type="parTrans" cxnId="{3A6C258E-D1B4-40D8-AFE2-625AA3FEF9AB}">
      <dgm:prSet/>
      <dgm:spPr/>
      <dgm:t>
        <a:bodyPr/>
        <a:lstStyle/>
        <a:p>
          <a:endParaRPr lang="pt-BR"/>
        </a:p>
      </dgm:t>
    </dgm:pt>
    <dgm:pt modelId="{0D89E3B8-4B27-429C-A634-F9A0B46C33B9}" type="sibTrans" cxnId="{3A6C258E-D1B4-40D8-AFE2-625AA3FEF9AB}">
      <dgm:prSet/>
      <dgm:spPr/>
      <dgm:t>
        <a:bodyPr/>
        <a:lstStyle/>
        <a:p>
          <a:endParaRPr lang="pt-BR"/>
        </a:p>
      </dgm:t>
    </dgm:pt>
    <dgm:pt modelId="{57031EBA-FE76-4712-83FE-BE514380F59D}">
      <dgm:prSet phldrT="[Texto]"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Promoção à Saúde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1D31E73-E69C-4E5E-AFEC-FBB13B0EA00F}" type="parTrans" cxnId="{294BB9B8-AA15-4E54-B0BC-4DCA6215241B}">
      <dgm:prSet/>
      <dgm:spPr/>
      <dgm:t>
        <a:bodyPr/>
        <a:lstStyle/>
        <a:p>
          <a:endParaRPr lang="pt-BR"/>
        </a:p>
      </dgm:t>
    </dgm:pt>
    <dgm:pt modelId="{62C4B2CC-0671-42EB-B208-1C07886B08B2}" type="sibTrans" cxnId="{294BB9B8-AA15-4E54-B0BC-4DCA6215241B}">
      <dgm:prSet/>
      <dgm:spPr/>
      <dgm:t>
        <a:bodyPr/>
        <a:lstStyle/>
        <a:p>
          <a:endParaRPr lang="pt-BR"/>
        </a:p>
      </dgm:t>
    </dgm:pt>
    <dgm:pt modelId="{9EBA22B1-24DF-4B79-8F7D-A236E3D822DC}">
      <dgm:prSet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Assistência </a:t>
          </a: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à Saúde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1EECFF4-E84E-44C5-80A5-CE99A4AEFF9E}" type="parTrans" cxnId="{C0397CA8-DEDA-437E-8E1F-F314B86BE189}">
      <dgm:prSet/>
      <dgm:spPr/>
      <dgm:t>
        <a:bodyPr/>
        <a:lstStyle/>
        <a:p>
          <a:endParaRPr lang="pt-BR"/>
        </a:p>
      </dgm:t>
    </dgm:pt>
    <dgm:pt modelId="{09326C8B-1A3D-483A-A251-502021317854}" type="sibTrans" cxnId="{C0397CA8-DEDA-437E-8E1F-F314B86BE189}">
      <dgm:prSet/>
      <dgm:spPr/>
      <dgm:t>
        <a:bodyPr/>
        <a:lstStyle/>
        <a:p>
          <a:endParaRPr lang="pt-BR"/>
        </a:p>
      </dgm:t>
    </dgm:pt>
    <dgm:pt modelId="{7B498FC4-D21E-4BBF-97E7-F0568F7BFF08}">
      <dgm:prSet custT="1"/>
      <dgm:spPr/>
      <dgm:t>
        <a:bodyPr/>
        <a:lstStyle/>
        <a:p>
          <a:pPr algn="ctr"/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Perícia Oficial               em Saúde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5C380E-49BC-46C4-BCA0-0E15F48B3F1D}" type="parTrans" cxnId="{B3177E85-5464-4EE8-AF74-117FA414D723}">
      <dgm:prSet/>
      <dgm:spPr/>
      <dgm:t>
        <a:bodyPr/>
        <a:lstStyle/>
        <a:p>
          <a:endParaRPr lang="pt-BR"/>
        </a:p>
      </dgm:t>
    </dgm:pt>
    <dgm:pt modelId="{418A1EE1-BEF4-4660-9422-116500CA2D91}" type="sibTrans" cxnId="{B3177E85-5464-4EE8-AF74-117FA414D723}">
      <dgm:prSet/>
      <dgm:spPr/>
      <dgm:t>
        <a:bodyPr/>
        <a:lstStyle/>
        <a:p>
          <a:endParaRPr lang="pt-BR"/>
        </a:p>
      </dgm:t>
    </dgm:pt>
    <dgm:pt modelId="{23310DAF-B7B8-4A93-B006-2E6B1789F863}">
      <dgm:prSet custT="1"/>
      <dgm:spPr/>
      <dgm:t>
        <a:bodyPr/>
        <a:lstStyle/>
        <a:p>
          <a:r>
            <a:rPr lang="pt-B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Investidura em Cargo Público</a:t>
          </a:r>
          <a:endParaRPr lang="pt-B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CE4DAA-A107-4E94-A4CE-83FC7ECCF4C8}" type="parTrans" cxnId="{9BB763F1-D831-403A-8BC6-2BE45111EEEE}">
      <dgm:prSet/>
      <dgm:spPr/>
      <dgm:t>
        <a:bodyPr/>
        <a:lstStyle/>
        <a:p>
          <a:endParaRPr lang="pt-BR"/>
        </a:p>
      </dgm:t>
    </dgm:pt>
    <dgm:pt modelId="{659D74E3-2DDF-450C-A797-3EA874F15877}" type="sibTrans" cxnId="{9BB763F1-D831-403A-8BC6-2BE45111EEEE}">
      <dgm:prSet/>
      <dgm:spPr/>
      <dgm:t>
        <a:bodyPr/>
        <a:lstStyle/>
        <a:p>
          <a:endParaRPr lang="pt-BR"/>
        </a:p>
      </dgm:t>
    </dgm:pt>
    <dgm:pt modelId="{92BDE0BF-3E16-4D05-9451-4950C878A733}" type="pres">
      <dgm:prSet presAssocID="{EAA2FA6B-614D-4FB8-9357-082AE462639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B90097-7273-4BBF-997C-0B25872D5662}" type="pres">
      <dgm:prSet presAssocID="{EAA2FA6B-614D-4FB8-9357-082AE4626396}" presName="cycle" presStyleCnt="0"/>
      <dgm:spPr/>
      <dgm:t>
        <a:bodyPr/>
        <a:lstStyle/>
        <a:p>
          <a:endParaRPr lang="pt-BR"/>
        </a:p>
      </dgm:t>
    </dgm:pt>
    <dgm:pt modelId="{9E5624C5-1280-4329-910E-B70363B21E50}" type="pres">
      <dgm:prSet presAssocID="{EAA2FA6B-614D-4FB8-9357-082AE4626396}" presName="centerShape" presStyleCnt="0"/>
      <dgm:spPr/>
      <dgm:t>
        <a:bodyPr/>
        <a:lstStyle/>
        <a:p>
          <a:endParaRPr lang="pt-BR"/>
        </a:p>
      </dgm:t>
    </dgm:pt>
    <dgm:pt modelId="{35388DCC-1315-42FF-978F-5D6748A39B30}" type="pres">
      <dgm:prSet presAssocID="{EAA2FA6B-614D-4FB8-9357-082AE4626396}" presName="connSite" presStyleLbl="node1" presStyleIdx="0" presStyleCnt="6"/>
      <dgm:spPr/>
      <dgm:t>
        <a:bodyPr/>
        <a:lstStyle/>
        <a:p>
          <a:endParaRPr lang="pt-BR"/>
        </a:p>
      </dgm:t>
    </dgm:pt>
    <dgm:pt modelId="{7F26D3FC-EDD7-486C-84B6-52C991703E84}" type="pres">
      <dgm:prSet presAssocID="{EAA2FA6B-614D-4FB8-9357-082AE4626396}" presName="visible" presStyleLbl="node1" presStyleIdx="0" presStyleCnt="6" custScaleX="196158" custScaleY="146320" custLinFactNeighborX="-41669" custLinFactNeighborY="-18156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ADF8FCD-1C30-4352-B24D-4623D9FFECDE}" type="pres">
      <dgm:prSet presAssocID="{3B5C380E-49BC-46C4-BCA0-0E15F48B3F1D}" presName="Name25" presStyleLbl="parChTrans1D1" presStyleIdx="0" presStyleCnt="5"/>
      <dgm:spPr/>
      <dgm:t>
        <a:bodyPr/>
        <a:lstStyle/>
        <a:p>
          <a:endParaRPr lang="pt-BR"/>
        </a:p>
      </dgm:t>
    </dgm:pt>
    <dgm:pt modelId="{2C7A3E95-19EF-4B69-94CC-4BF0253CEA5D}" type="pres">
      <dgm:prSet presAssocID="{7B498FC4-D21E-4BBF-97E7-F0568F7BFF08}" presName="node" presStyleCnt="0"/>
      <dgm:spPr/>
      <dgm:t>
        <a:bodyPr/>
        <a:lstStyle/>
        <a:p>
          <a:endParaRPr lang="pt-BR"/>
        </a:p>
      </dgm:t>
    </dgm:pt>
    <dgm:pt modelId="{C0A1C394-D1FB-47C5-ABA1-16AD14CB9AA4}" type="pres">
      <dgm:prSet presAssocID="{7B498FC4-D21E-4BBF-97E7-F0568F7BFF08}" presName="parentNode" presStyleLbl="node1" presStyleIdx="1" presStyleCnt="6" custScaleX="266981" custLinFactNeighborX="293" custLinFactNeighborY="-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C9B37-CAE3-45DC-A3A0-36EFA5BA142C}" type="pres">
      <dgm:prSet presAssocID="{7B498FC4-D21E-4BBF-97E7-F0568F7BFF0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B64D1-6D4C-4299-8105-8DCB30B8A881}" type="pres">
      <dgm:prSet presAssocID="{CA165A09-99AA-4A53-A86E-300CE69C676E}" presName="Name25" presStyleLbl="parChTrans1D1" presStyleIdx="1" presStyleCnt="5"/>
      <dgm:spPr/>
      <dgm:t>
        <a:bodyPr/>
        <a:lstStyle/>
        <a:p>
          <a:endParaRPr lang="pt-BR"/>
        </a:p>
      </dgm:t>
    </dgm:pt>
    <dgm:pt modelId="{1950BEDB-FCAF-4309-8833-479CCAC4F64E}" type="pres">
      <dgm:prSet presAssocID="{131060A8-B2B3-4F9D-AF57-9C593FBCB9DF}" presName="node" presStyleCnt="0"/>
      <dgm:spPr/>
      <dgm:t>
        <a:bodyPr/>
        <a:lstStyle/>
        <a:p>
          <a:endParaRPr lang="pt-BR"/>
        </a:p>
      </dgm:t>
    </dgm:pt>
    <dgm:pt modelId="{B6B9B919-D9F5-47B4-A294-A93195813F4F}" type="pres">
      <dgm:prSet presAssocID="{131060A8-B2B3-4F9D-AF57-9C593FBCB9DF}" presName="parentNode" presStyleLbl="node1" presStyleIdx="2" presStyleCnt="6" custScaleX="205297" custScaleY="124232" custLinFactNeighborX="56956" custLinFactNeighborY="-19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4CAC39-0EB9-4B80-B48C-F3F285EEFAD6}" type="pres">
      <dgm:prSet presAssocID="{131060A8-B2B3-4F9D-AF57-9C593FBCB9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9AAB22-8D65-4C1B-BC36-7211A75953B7}" type="pres">
      <dgm:prSet presAssocID="{A1D31E73-E69C-4E5E-AFEC-FBB13B0EA00F}" presName="Name25" presStyleLbl="parChTrans1D1" presStyleIdx="2" presStyleCnt="5"/>
      <dgm:spPr/>
      <dgm:t>
        <a:bodyPr/>
        <a:lstStyle/>
        <a:p>
          <a:endParaRPr lang="pt-BR"/>
        </a:p>
      </dgm:t>
    </dgm:pt>
    <dgm:pt modelId="{31C25056-A0F3-4A12-BDBA-15A9E927CAC9}" type="pres">
      <dgm:prSet presAssocID="{57031EBA-FE76-4712-83FE-BE514380F59D}" presName="node" presStyleCnt="0"/>
      <dgm:spPr/>
      <dgm:t>
        <a:bodyPr/>
        <a:lstStyle/>
        <a:p>
          <a:endParaRPr lang="pt-BR"/>
        </a:p>
      </dgm:t>
    </dgm:pt>
    <dgm:pt modelId="{66E8A347-96FE-4404-9A78-82C7A11655DD}" type="pres">
      <dgm:prSet presAssocID="{57031EBA-FE76-4712-83FE-BE514380F59D}" presName="parentNode" presStyleLbl="node1" presStyleIdx="3" presStyleCnt="6" custScaleX="203384" custScaleY="124353" custLinFactNeighborX="71783" custLinFactNeighborY="97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FC1C8-5E60-45FD-8638-5D19E6A8C860}" type="pres">
      <dgm:prSet presAssocID="{57031EBA-FE76-4712-83FE-BE514380F59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D48A04-FEF4-4A10-8DC2-9C812EA8119F}" type="pres">
      <dgm:prSet presAssocID="{81EECFF4-E84E-44C5-80A5-CE99A4AEFF9E}" presName="Name25" presStyleLbl="parChTrans1D1" presStyleIdx="3" presStyleCnt="5"/>
      <dgm:spPr/>
      <dgm:t>
        <a:bodyPr/>
        <a:lstStyle/>
        <a:p>
          <a:endParaRPr lang="pt-BR"/>
        </a:p>
      </dgm:t>
    </dgm:pt>
    <dgm:pt modelId="{C644A882-2C7C-4785-BC51-E28223725E3F}" type="pres">
      <dgm:prSet presAssocID="{9EBA22B1-24DF-4B79-8F7D-A236E3D822DC}" presName="node" presStyleCnt="0"/>
      <dgm:spPr/>
      <dgm:t>
        <a:bodyPr/>
        <a:lstStyle/>
        <a:p>
          <a:endParaRPr lang="pt-BR"/>
        </a:p>
      </dgm:t>
    </dgm:pt>
    <dgm:pt modelId="{9F0407D3-DEB6-497C-B416-0893B414ABCB}" type="pres">
      <dgm:prSet presAssocID="{9EBA22B1-24DF-4B79-8F7D-A236E3D822DC}" presName="parentNode" presStyleLbl="node1" presStyleIdx="4" presStyleCnt="6" custScaleX="240107" custLinFactNeighborX="-1580" custLinFactNeighborY="57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695922-93D6-4030-82AD-FFCE96448BB5}" type="pres">
      <dgm:prSet presAssocID="{9EBA22B1-24DF-4B79-8F7D-A236E3D822D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8A47B7-48F7-42F1-B38E-866B4D589B3E}" type="pres">
      <dgm:prSet presAssocID="{31CE4DAA-A107-4E94-A4CE-83FC7ECCF4C8}" presName="Name25" presStyleLbl="parChTrans1D1" presStyleIdx="4" presStyleCnt="5"/>
      <dgm:spPr/>
      <dgm:t>
        <a:bodyPr/>
        <a:lstStyle/>
        <a:p>
          <a:endParaRPr lang="pt-BR"/>
        </a:p>
      </dgm:t>
    </dgm:pt>
    <dgm:pt modelId="{B153AC7D-C5AF-434F-B7D6-72CA799E7E87}" type="pres">
      <dgm:prSet presAssocID="{23310DAF-B7B8-4A93-B006-2E6B1789F863}" presName="node" presStyleCnt="0"/>
      <dgm:spPr/>
      <dgm:t>
        <a:bodyPr/>
        <a:lstStyle/>
        <a:p>
          <a:endParaRPr lang="pt-BR"/>
        </a:p>
      </dgm:t>
    </dgm:pt>
    <dgm:pt modelId="{9A6848FF-6802-4F55-9C63-04EF4DB8F2EC}" type="pres">
      <dgm:prSet presAssocID="{23310DAF-B7B8-4A93-B006-2E6B1789F863}" presName="parentNode" presStyleLbl="node1" presStyleIdx="5" presStyleCnt="6" custScaleX="2383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D696A-1AFF-41DF-8C17-518636B7304D}" type="pres">
      <dgm:prSet presAssocID="{23310DAF-B7B8-4A93-B006-2E6B1789F86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4BB9B8-AA15-4E54-B0BC-4DCA6215241B}" srcId="{EAA2FA6B-614D-4FB8-9357-082AE4626396}" destId="{57031EBA-FE76-4712-83FE-BE514380F59D}" srcOrd="2" destOrd="0" parTransId="{A1D31E73-E69C-4E5E-AFEC-FBB13B0EA00F}" sibTransId="{62C4B2CC-0671-42EB-B208-1C07886B08B2}"/>
    <dgm:cxn modelId="{B3177E85-5464-4EE8-AF74-117FA414D723}" srcId="{EAA2FA6B-614D-4FB8-9357-082AE4626396}" destId="{7B498FC4-D21E-4BBF-97E7-F0568F7BFF08}" srcOrd="0" destOrd="0" parTransId="{3B5C380E-49BC-46C4-BCA0-0E15F48B3F1D}" sibTransId="{418A1EE1-BEF4-4660-9422-116500CA2D91}"/>
    <dgm:cxn modelId="{0AC455F8-3B56-441B-802F-F3FE9DEBB3C5}" type="presOf" srcId="{31CE4DAA-A107-4E94-A4CE-83FC7ECCF4C8}" destId="{3B8A47B7-48F7-42F1-B38E-866B4D589B3E}" srcOrd="0" destOrd="0" presId="urn:microsoft.com/office/officeart/2005/8/layout/radial2"/>
    <dgm:cxn modelId="{9BB763F1-D831-403A-8BC6-2BE45111EEEE}" srcId="{EAA2FA6B-614D-4FB8-9357-082AE4626396}" destId="{23310DAF-B7B8-4A93-B006-2E6B1789F863}" srcOrd="4" destOrd="0" parTransId="{31CE4DAA-A107-4E94-A4CE-83FC7ECCF4C8}" sibTransId="{659D74E3-2DDF-450C-A797-3EA874F15877}"/>
    <dgm:cxn modelId="{E155D863-9F3B-455B-BCE9-1AE765B450D8}" type="presOf" srcId="{57031EBA-FE76-4712-83FE-BE514380F59D}" destId="{66E8A347-96FE-4404-9A78-82C7A11655DD}" srcOrd="0" destOrd="0" presId="urn:microsoft.com/office/officeart/2005/8/layout/radial2"/>
    <dgm:cxn modelId="{D8F9F7A5-1BB0-4146-B017-D61251E27E8C}" type="presOf" srcId="{81EECFF4-E84E-44C5-80A5-CE99A4AEFF9E}" destId="{8AD48A04-FEF4-4A10-8DC2-9C812EA8119F}" srcOrd="0" destOrd="0" presId="urn:microsoft.com/office/officeart/2005/8/layout/radial2"/>
    <dgm:cxn modelId="{734A23F2-EDDB-48EA-BDA3-D42C751C8E16}" type="presOf" srcId="{9EBA22B1-24DF-4B79-8F7D-A236E3D822DC}" destId="{9F0407D3-DEB6-497C-B416-0893B414ABCB}" srcOrd="0" destOrd="0" presId="urn:microsoft.com/office/officeart/2005/8/layout/radial2"/>
    <dgm:cxn modelId="{373F1321-4985-46FE-928A-F82470B0779D}" type="presOf" srcId="{7B498FC4-D21E-4BBF-97E7-F0568F7BFF08}" destId="{C0A1C394-D1FB-47C5-ABA1-16AD14CB9AA4}" srcOrd="0" destOrd="0" presId="urn:microsoft.com/office/officeart/2005/8/layout/radial2"/>
    <dgm:cxn modelId="{855203D1-5A9A-4C7F-9435-AD8E723DC910}" type="presOf" srcId="{3B5C380E-49BC-46C4-BCA0-0E15F48B3F1D}" destId="{2ADF8FCD-1C30-4352-B24D-4623D9FFECDE}" srcOrd="0" destOrd="0" presId="urn:microsoft.com/office/officeart/2005/8/layout/radial2"/>
    <dgm:cxn modelId="{D6229993-0522-48D0-8729-B31747AAA94F}" type="presOf" srcId="{23310DAF-B7B8-4A93-B006-2E6B1789F863}" destId="{9A6848FF-6802-4F55-9C63-04EF4DB8F2EC}" srcOrd="0" destOrd="0" presId="urn:microsoft.com/office/officeart/2005/8/layout/radial2"/>
    <dgm:cxn modelId="{A6191E1A-6093-401F-8243-60019AC5D9D3}" type="presOf" srcId="{131060A8-B2B3-4F9D-AF57-9C593FBCB9DF}" destId="{B6B9B919-D9F5-47B4-A294-A93195813F4F}" srcOrd="0" destOrd="0" presId="urn:microsoft.com/office/officeart/2005/8/layout/radial2"/>
    <dgm:cxn modelId="{C0397CA8-DEDA-437E-8E1F-F314B86BE189}" srcId="{EAA2FA6B-614D-4FB8-9357-082AE4626396}" destId="{9EBA22B1-24DF-4B79-8F7D-A236E3D822DC}" srcOrd="3" destOrd="0" parTransId="{81EECFF4-E84E-44C5-80A5-CE99A4AEFF9E}" sibTransId="{09326C8B-1A3D-483A-A251-502021317854}"/>
    <dgm:cxn modelId="{3A6C258E-D1B4-40D8-AFE2-625AA3FEF9AB}" srcId="{EAA2FA6B-614D-4FB8-9357-082AE4626396}" destId="{131060A8-B2B3-4F9D-AF57-9C593FBCB9DF}" srcOrd="1" destOrd="0" parTransId="{CA165A09-99AA-4A53-A86E-300CE69C676E}" sibTransId="{0D89E3B8-4B27-429C-A634-F9A0B46C33B9}"/>
    <dgm:cxn modelId="{FDB5D3D5-7CFF-41F7-9D0D-D71DDE12EAEF}" type="presOf" srcId="{CA165A09-99AA-4A53-A86E-300CE69C676E}" destId="{291B64D1-6D4C-4299-8105-8DCB30B8A881}" srcOrd="0" destOrd="0" presId="urn:microsoft.com/office/officeart/2005/8/layout/radial2"/>
    <dgm:cxn modelId="{B021839F-3A2B-45FB-AF47-188EBAB93117}" type="presOf" srcId="{A1D31E73-E69C-4E5E-AFEC-FBB13B0EA00F}" destId="{6C9AAB22-8D65-4C1B-BC36-7211A75953B7}" srcOrd="0" destOrd="0" presId="urn:microsoft.com/office/officeart/2005/8/layout/radial2"/>
    <dgm:cxn modelId="{1ABD6FE7-3B31-4EAC-9B86-C974FE07F6AB}" type="presOf" srcId="{EAA2FA6B-614D-4FB8-9357-082AE4626396}" destId="{92BDE0BF-3E16-4D05-9451-4950C878A733}" srcOrd="0" destOrd="0" presId="urn:microsoft.com/office/officeart/2005/8/layout/radial2"/>
    <dgm:cxn modelId="{8866417F-AC06-4945-B33A-A9789C4D50FE}" type="presParOf" srcId="{92BDE0BF-3E16-4D05-9451-4950C878A733}" destId="{55B90097-7273-4BBF-997C-0B25872D5662}" srcOrd="0" destOrd="0" presId="urn:microsoft.com/office/officeart/2005/8/layout/radial2"/>
    <dgm:cxn modelId="{892B5E95-67EF-475B-B425-0992D58F253E}" type="presParOf" srcId="{55B90097-7273-4BBF-997C-0B25872D5662}" destId="{9E5624C5-1280-4329-910E-B70363B21E50}" srcOrd="0" destOrd="0" presId="urn:microsoft.com/office/officeart/2005/8/layout/radial2"/>
    <dgm:cxn modelId="{302EF451-D31B-44AA-903D-39024A7EA273}" type="presParOf" srcId="{9E5624C5-1280-4329-910E-B70363B21E50}" destId="{35388DCC-1315-42FF-978F-5D6748A39B30}" srcOrd="0" destOrd="0" presId="urn:microsoft.com/office/officeart/2005/8/layout/radial2"/>
    <dgm:cxn modelId="{B5CD1BCC-C1EB-43C1-A93A-6E4AB30639CA}" type="presParOf" srcId="{9E5624C5-1280-4329-910E-B70363B21E50}" destId="{7F26D3FC-EDD7-486C-84B6-52C991703E84}" srcOrd="1" destOrd="0" presId="urn:microsoft.com/office/officeart/2005/8/layout/radial2"/>
    <dgm:cxn modelId="{43B8E0A9-0711-40AA-B60B-4FA2A2912922}" type="presParOf" srcId="{55B90097-7273-4BBF-997C-0B25872D5662}" destId="{2ADF8FCD-1C30-4352-B24D-4623D9FFECDE}" srcOrd="1" destOrd="0" presId="urn:microsoft.com/office/officeart/2005/8/layout/radial2"/>
    <dgm:cxn modelId="{049025FF-E504-48CF-AD41-7D9BF2E08A93}" type="presParOf" srcId="{55B90097-7273-4BBF-997C-0B25872D5662}" destId="{2C7A3E95-19EF-4B69-94CC-4BF0253CEA5D}" srcOrd="2" destOrd="0" presId="urn:microsoft.com/office/officeart/2005/8/layout/radial2"/>
    <dgm:cxn modelId="{59154C18-AA78-45BE-9093-03BCA4758DE2}" type="presParOf" srcId="{2C7A3E95-19EF-4B69-94CC-4BF0253CEA5D}" destId="{C0A1C394-D1FB-47C5-ABA1-16AD14CB9AA4}" srcOrd="0" destOrd="0" presId="urn:microsoft.com/office/officeart/2005/8/layout/radial2"/>
    <dgm:cxn modelId="{47E413A3-D7DF-4C49-B1D1-ACDE791AEFA6}" type="presParOf" srcId="{2C7A3E95-19EF-4B69-94CC-4BF0253CEA5D}" destId="{183C9B37-CAE3-45DC-A3A0-36EFA5BA142C}" srcOrd="1" destOrd="0" presId="urn:microsoft.com/office/officeart/2005/8/layout/radial2"/>
    <dgm:cxn modelId="{D0C6960C-B32E-4773-A968-84B4000864BE}" type="presParOf" srcId="{55B90097-7273-4BBF-997C-0B25872D5662}" destId="{291B64D1-6D4C-4299-8105-8DCB30B8A881}" srcOrd="3" destOrd="0" presId="urn:microsoft.com/office/officeart/2005/8/layout/radial2"/>
    <dgm:cxn modelId="{B9C7B843-CA68-40D9-8A19-8BBF1B1DE6DD}" type="presParOf" srcId="{55B90097-7273-4BBF-997C-0B25872D5662}" destId="{1950BEDB-FCAF-4309-8833-479CCAC4F64E}" srcOrd="4" destOrd="0" presId="urn:microsoft.com/office/officeart/2005/8/layout/radial2"/>
    <dgm:cxn modelId="{DBB9243F-A494-402A-BCFF-18B1A83E4172}" type="presParOf" srcId="{1950BEDB-FCAF-4309-8833-479CCAC4F64E}" destId="{B6B9B919-D9F5-47B4-A294-A93195813F4F}" srcOrd="0" destOrd="0" presId="urn:microsoft.com/office/officeart/2005/8/layout/radial2"/>
    <dgm:cxn modelId="{4EDD142D-AE98-452A-BA48-45E0F96C1B7A}" type="presParOf" srcId="{1950BEDB-FCAF-4309-8833-479CCAC4F64E}" destId="{F54CAC39-0EB9-4B80-B48C-F3F285EEFAD6}" srcOrd="1" destOrd="0" presId="urn:microsoft.com/office/officeart/2005/8/layout/radial2"/>
    <dgm:cxn modelId="{1D62B52A-179A-456C-966D-F00BA126942E}" type="presParOf" srcId="{55B90097-7273-4BBF-997C-0B25872D5662}" destId="{6C9AAB22-8D65-4C1B-BC36-7211A75953B7}" srcOrd="5" destOrd="0" presId="urn:microsoft.com/office/officeart/2005/8/layout/radial2"/>
    <dgm:cxn modelId="{7C48912A-6574-4268-9FA9-C908BF8F7E67}" type="presParOf" srcId="{55B90097-7273-4BBF-997C-0B25872D5662}" destId="{31C25056-A0F3-4A12-BDBA-15A9E927CAC9}" srcOrd="6" destOrd="0" presId="urn:microsoft.com/office/officeart/2005/8/layout/radial2"/>
    <dgm:cxn modelId="{7EE32CD4-530D-44BD-99AA-5471347122A7}" type="presParOf" srcId="{31C25056-A0F3-4A12-BDBA-15A9E927CAC9}" destId="{66E8A347-96FE-4404-9A78-82C7A11655DD}" srcOrd="0" destOrd="0" presId="urn:microsoft.com/office/officeart/2005/8/layout/radial2"/>
    <dgm:cxn modelId="{424F813A-E00D-4637-93F1-6EDB568308E5}" type="presParOf" srcId="{31C25056-A0F3-4A12-BDBA-15A9E927CAC9}" destId="{E00FC1C8-5E60-45FD-8638-5D19E6A8C860}" srcOrd="1" destOrd="0" presId="urn:microsoft.com/office/officeart/2005/8/layout/radial2"/>
    <dgm:cxn modelId="{62A26A64-FFD8-4678-A211-A6455F3B9026}" type="presParOf" srcId="{55B90097-7273-4BBF-997C-0B25872D5662}" destId="{8AD48A04-FEF4-4A10-8DC2-9C812EA8119F}" srcOrd="7" destOrd="0" presId="urn:microsoft.com/office/officeart/2005/8/layout/radial2"/>
    <dgm:cxn modelId="{8559F74B-1311-4100-8D1C-CC4C1C6EE008}" type="presParOf" srcId="{55B90097-7273-4BBF-997C-0B25872D5662}" destId="{C644A882-2C7C-4785-BC51-E28223725E3F}" srcOrd="8" destOrd="0" presId="urn:microsoft.com/office/officeart/2005/8/layout/radial2"/>
    <dgm:cxn modelId="{AB23F1DA-0E0A-4CA6-B85C-6CFE907F8D33}" type="presParOf" srcId="{C644A882-2C7C-4785-BC51-E28223725E3F}" destId="{9F0407D3-DEB6-497C-B416-0893B414ABCB}" srcOrd="0" destOrd="0" presId="urn:microsoft.com/office/officeart/2005/8/layout/radial2"/>
    <dgm:cxn modelId="{31203606-287D-45FA-A147-2E1C3325A96A}" type="presParOf" srcId="{C644A882-2C7C-4785-BC51-E28223725E3F}" destId="{EB695922-93D6-4030-82AD-FFCE96448BB5}" srcOrd="1" destOrd="0" presId="urn:microsoft.com/office/officeart/2005/8/layout/radial2"/>
    <dgm:cxn modelId="{989345FB-F9FC-489F-BC28-E15677728005}" type="presParOf" srcId="{55B90097-7273-4BBF-997C-0B25872D5662}" destId="{3B8A47B7-48F7-42F1-B38E-866B4D589B3E}" srcOrd="9" destOrd="0" presId="urn:microsoft.com/office/officeart/2005/8/layout/radial2"/>
    <dgm:cxn modelId="{F23D6711-5800-4AE2-92B9-B391933C159F}" type="presParOf" srcId="{55B90097-7273-4BBF-997C-0B25872D5662}" destId="{B153AC7D-C5AF-434F-B7D6-72CA799E7E87}" srcOrd="10" destOrd="0" presId="urn:microsoft.com/office/officeart/2005/8/layout/radial2"/>
    <dgm:cxn modelId="{D45F83C3-E7CE-4F2D-AA5E-B18616671367}" type="presParOf" srcId="{B153AC7D-C5AF-434F-B7D6-72CA799E7E87}" destId="{9A6848FF-6802-4F55-9C63-04EF4DB8F2EC}" srcOrd="0" destOrd="0" presId="urn:microsoft.com/office/officeart/2005/8/layout/radial2"/>
    <dgm:cxn modelId="{7205D9C7-A6B3-4714-97D0-2EE7F48C0DA0}" type="presParOf" srcId="{B153AC7D-C5AF-434F-B7D6-72CA799E7E87}" destId="{716D696A-1AFF-41DF-8C17-518636B730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B2736-216A-46BD-8648-C0978CC2F9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788CFA-90AF-43EC-9086-624BCABF1AD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Legislação principal:</a:t>
          </a:r>
          <a:endParaRPr lang="pt-BR" sz="2800" dirty="0">
            <a:solidFill>
              <a:schemeClr val="tx1"/>
            </a:solidFill>
          </a:endParaRPr>
        </a:p>
      </dgm:t>
    </dgm:pt>
    <dgm:pt modelId="{EA472B19-415A-446F-AE7A-1883F03D211A}" type="parTrans" cxnId="{070A0A71-4BBD-4E58-8940-C2787E8D2C89}">
      <dgm:prSet/>
      <dgm:spPr/>
      <dgm:t>
        <a:bodyPr/>
        <a:lstStyle/>
        <a:p>
          <a:endParaRPr lang="pt-BR"/>
        </a:p>
      </dgm:t>
    </dgm:pt>
    <dgm:pt modelId="{3BE2FF80-41EB-49ED-A777-5C4B593B6E94}" type="sibTrans" cxnId="{070A0A71-4BBD-4E58-8940-C2787E8D2C89}">
      <dgm:prSet/>
      <dgm:spPr/>
      <dgm:t>
        <a:bodyPr/>
        <a:lstStyle/>
        <a:p>
          <a:endParaRPr lang="pt-BR"/>
        </a:p>
      </dgm:t>
    </dgm:pt>
    <dgm:pt modelId="{CCB24125-B7BB-4717-94EA-0B2DAC993DB1}">
      <dgm:prSet phldrT="[Texto]" custT="1"/>
      <dgm:spPr/>
      <dgm:t>
        <a:bodyPr/>
        <a:lstStyle/>
        <a:p>
          <a:r>
            <a:rPr lang="pt-BR" sz="3200" dirty="0" smtClean="0"/>
            <a:t>Art. 230 da Lei nº 8.112, de 1990;</a:t>
          </a:r>
          <a:endParaRPr lang="pt-BR" sz="3200" dirty="0"/>
        </a:p>
      </dgm:t>
    </dgm:pt>
    <dgm:pt modelId="{D7F00709-1C94-411C-910E-CEE6EC8682DC}" type="parTrans" cxnId="{CAD5AEF1-369A-4537-B418-22C112DDE692}">
      <dgm:prSet/>
      <dgm:spPr/>
      <dgm:t>
        <a:bodyPr/>
        <a:lstStyle/>
        <a:p>
          <a:endParaRPr lang="pt-BR"/>
        </a:p>
      </dgm:t>
    </dgm:pt>
    <dgm:pt modelId="{F079DE90-F159-4B2F-9562-2A360FF49BED}" type="sibTrans" cxnId="{CAD5AEF1-369A-4537-B418-22C112DDE692}">
      <dgm:prSet/>
      <dgm:spPr/>
      <dgm:t>
        <a:bodyPr/>
        <a:lstStyle/>
        <a:p>
          <a:endParaRPr lang="pt-BR"/>
        </a:p>
      </dgm:t>
    </dgm:pt>
    <dgm:pt modelId="{5347ABC6-632C-487D-A21D-B31D8F48D9F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Legislação Complementar: </a:t>
          </a:r>
          <a:endParaRPr lang="pt-BR" sz="2800" dirty="0">
            <a:solidFill>
              <a:schemeClr val="tx1"/>
            </a:solidFill>
          </a:endParaRPr>
        </a:p>
      </dgm:t>
    </dgm:pt>
    <dgm:pt modelId="{4E7A689F-2DFA-4922-8100-837A4A65B1B9}" type="parTrans" cxnId="{AA8EB279-5BF0-4290-8321-4DA238D80695}">
      <dgm:prSet/>
      <dgm:spPr/>
      <dgm:t>
        <a:bodyPr/>
        <a:lstStyle/>
        <a:p>
          <a:endParaRPr lang="pt-BR"/>
        </a:p>
      </dgm:t>
    </dgm:pt>
    <dgm:pt modelId="{6BC4D52F-4EDD-4C66-96A1-C117EFBCF00C}" type="sibTrans" cxnId="{AA8EB279-5BF0-4290-8321-4DA238D80695}">
      <dgm:prSet/>
      <dgm:spPr/>
      <dgm:t>
        <a:bodyPr/>
        <a:lstStyle/>
        <a:p>
          <a:endParaRPr lang="pt-BR"/>
        </a:p>
      </dgm:t>
    </dgm:pt>
    <dgm:pt modelId="{E08DBA52-E80D-4F10-8C48-8BCCC464E737}">
      <dgm:prSet phldrT="[Texto]" custT="1"/>
      <dgm:spPr/>
      <dgm:t>
        <a:bodyPr/>
        <a:lstStyle/>
        <a:p>
          <a:r>
            <a:rPr lang="pt-BR" sz="3200" dirty="0" smtClean="0"/>
            <a:t>Ofício Circular nº 09, de 2009;</a:t>
          </a:r>
          <a:endParaRPr lang="pt-BR" sz="3200" dirty="0"/>
        </a:p>
      </dgm:t>
    </dgm:pt>
    <dgm:pt modelId="{4C2C2143-B6C3-489B-B879-DAD58DA68F87}" type="parTrans" cxnId="{9BA528B2-B136-4A6A-9D75-C2611B046041}">
      <dgm:prSet/>
      <dgm:spPr/>
      <dgm:t>
        <a:bodyPr/>
        <a:lstStyle/>
        <a:p>
          <a:endParaRPr lang="pt-BR"/>
        </a:p>
      </dgm:t>
    </dgm:pt>
    <dgm:pt modelId="{77E69272-1C3F-4407-ACDF-572D42721083}" type="sibTrans" cxnId="{9BA528B2-B136-4A6A-9D75-C2611B046041}">
      <dgm:prSet/>
      <dgm:spPr/>
      <dgm:t>
        <a:bodyPr/>
        <a:lstStyle/>
        <a:p>
          <a:endParaRPr lang="pt-BR"/>
        </a:p>
      </dgm:t>
    </dgm:pt>
    <dgm:pt modelId="{40589D91-F219-4D64-9191-FC2E9736F6FF}">
      <dgm:prSet custT="1"/>
      <dgm:spPr/>
      <dgm:t>
        <a:bodyPr/>
        <a:lstStyle/>
        <a:p>
          <a:r>
            <a:rPr lang="pt-BR" sz="3200" dirty="0" smtClean="0"/>
            <a:t>Decreto nº 4.978, de 2004; </a:t>
          </a:r>
          <a:r>
            <a:rPr lang="pt-BR" sz="3700" b="0" i="0" u="none" dirty="0" smtClean="0">
              <a:effectLst/>
            </a:rPr>
            <a:t> </a:t>
          </a:r>
          <a:endParaRPr lang="pt-BR" sz="3700" dirty="0"/>
        </a:p>
      </dgm:t>
    </dgm:pt>
    <dgm:pt modelId="{487065EB-AC78-4E85-B750-85623C5FFC06}" type="parTrans" cxnId="{C43D953C-2A28-45A1-AF79-CAA79DEF7540}">
      <dgm:prSet/>
      <dgm:spPr/>
      <dgm:t>
        <a:bodyPr/>
        <a:lstStyle/>
        <a:p>
          <a:endParaRPr lang="pt-BR"/>
        </a:p>
      </dgm:t>
    </dgm:pt>
    <dgm:pt modelId="{6C6C2973-53EF-4252-B5A0-597ADB6BB0FA}" type="sibTrans" cxnId="{C43D953C-2A28-45A1-AF79-CAA79DEF7540}">
      <dgm:prSet/>
      <dgm:spPr/>
      <dgm:t>
        <a:bodyPr/>
        <a:lstStyle/>
        <a:p>
          <a:endParaRPr lang="pt-BR"/>
        </a:p>
      </dgm:t>
    </dgm:pt>
    <dgm:pt modelId="{9F7479A4-A586-47C8-8912-88CF4CC41D36}">
      <dgm:prSet phldrT="[Texto]" custT="1"/>
      <dgm:spPr/>
      <dgm:t>
        <a:bodyPr/>
        <a:lstStyle/>
        <a:p>
          <a:r>
            <a:rPr lang="pt-BR" sz="3200" dirty="0" smtClean="0"/>
            <a:t>Portaria nº 8, de 2016;</a:t>
          </a:r>
          <a:endParaRPr lang="pt-BR" sz="3200" dirty="0"/>
        </a:p>
      </dgm:t>
    </dgm:pt>
    <dgm:pt modelId="{A3E1F0FC-5CEA-4AF8-9E68-CF6D873D6DD4}" type="parTrans" cxnId="{9B17F4A2-D7B5-4BC2-9F14-425C6B7C6457}">
      <dgm:prSet/>
      <dgm:spPr/>
      <dgm:t>
        <a:bodyPr/>
        <a:lstStyle/>
        <a:p>
          <a:endParaRPr lang="pt-BR"/>
        </a:p>
      </dgm:t>
    </dgm:pt>
    <dgm:pt modelId="{EC374EE2-E03E-4F19-AF72-A87E44C2F251}" type="sibTrans" cxnId="{9B17F4A2-D7B5-4BC2-9F14-425C6B7C6457}">
      <dgm:prSet/>
      <dgm:spPr/>
      <dgm:t>
        <a:bodyPr/>
        <a:lstStyle/>
        <a:p>
          <a:endParaRPr lang="pt-BR"/>
        </a:p>
      </dgm:t>
    </dgm:pt>
    <dgm:pt modelId="{C84570A2-6E6B-47A8-BCE5-D92564A1D543}">
      <dgm:prSet phldrT="[Texto]" custT="1"/>
      <dgm:spPr/>
      <dgm:t>
        <a:bodyPr/>
        <a:lstStyle/>
        <a:p>
          <a:r>
            <a:rPr lang="pt-BR" sz="3200" dirty="0" smtClean="0"/>
            <a:t>Portaria Normativa nº 1, de 2017.</a:t>
          </a:r>
          <a:endParaRPr lang="pt-BR" sz="3200" dirty="0"/>
        </a:p>
      </dgm:t>
    </dgm:pt>
    <dgm:pt modelId="{AAF45E52-F606-4635-99C9-FE94A614C322}" type="parTrans" cxnId="{B257B5C0-2187-4747-ACA0-DB191487C4A2}">
      <dgm:prSet/>
      <dgm:spPr/>
      <dgm:t>
        <a:bodyPr/>
        <a:lstStyle/>
        <a:p>
          <a:endParaRPr lang="pt-BR"/>
        </a:p>
      </dgm:t>
    </dgm:pt>
    <dgm:pt modelId="{D77337AC-48D2-4E45-98E1-7770AEA9F0A6}" type="sibTrans" cxnId="{B257B5C0-2187-4747-ACA0-DB191487C4A2}">
      <dgm:prSet/>
      <dgm:spPr/>
      <dgm:t>
        <a:bodyPr/>
        <a:lstStyle/>
        <a:p>
          <a:endParaRPr lang="pt-BR"/>
        </a:p>
      </dgm:t>
    </dgm:pt>
    <dgm:pt modelId="{7565261D-7AA5-41DA-AEB1-676EEC885942}" type="pres">
      <dgm:prSet presAssocID="{024B2736-216A-46BD-8648-C0978CC2F9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9DA034-D907-4C64-B898-5852B19FB712}" type="pres">
      <dgm:prSet presAssocID="{4B788CFA-90AF-43EC-9086-624BCABF1AD6}" presName="composite" presStyleCnt="0"/>
      <dgm:spPr/>
    </dgm:pt>
    <dgm:pt modelId="{D06E3516-4924-4331-8251-164890A99822}" type="pres">
      <dgm:prSet presAssocID="{4B788CFA-90AF-43EC-9086-624BCABF1A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EFDC42-6546-4C9D-80A0-1066485FD13D}" type="pres">
      <dgm:prSet presAssocID="{4B788CFA-90AF-43EC-9086-624BCABF1AD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B7F0F-9DB1-4B90-8A3A-8DEFACF75552}" type="pres">
      <dgm:prSet presAssocID="{3BE2FF80-41EB-49ED-A777-5C4B593B6E94}" presName="space" presStyleCnt="0"/>
      <dgm:spPr/>
    </dgm:pt>
    <dgm:pt modelId="{08AE87CE-3125-45B9-A93D-00360BA6AB60}" type="pres">
      <dgm:prSet presAssocID="{5347ABC6-632C-487D-A21D-B31D8F48D9F9}" presName="composite" presStyleCnt="0"/>
      <dgm:spPr/>
    </dgm:pt>
    <dgm:pt modelId="{A9CD50DE-D299-4C7B-86E6-6F148BEB01BB}" type="pres">
      <dgm:prSet presAssocID="{5347ABC6-632C-487D-A21D-B31D8F48D9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4671E-4E87-4057-96BD-91EB3099290E}" type="pres">
      <dgm:prSet presAssocID="{5347ABC6-632C-487D-A21D-B31D8F48D9F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05A97B-684B-4E92-AA08-FC90DD56389A}" type="presOf" srcId="{E08DBA52-E80D-4F10-8C48-8BCCC464E737}" destId="{13D4671E-4E87-4057-96BD-91EB3099290E}" srcOrd="0" destOrd="0" presId="urn:microsoft.com/office/officeart/2005/8/layout/hList1"/>
    <dgm:cxn modelId="{85334540-D6B5-482A-9FC7-61B38E3D782C}" type="presOf" srcId="{9F7479A4-A586-47C8-8912-88CF4CC41D36}" destId="{13D4671E-4E87-4057-96BD-91EB3099290E}" srcOrd="0" destOrd="1" presId="urn:microsoft.com/office/officeart/2005/8/layout/hList1"/>
    <dgm:cxn modelId="{9C70ED16-84C5-484B-A9F4-BEEAC9B052B0}" type="presOf" srcId="{024B2736-216A-46BD-8648-C0978CC2F91D}" destId="{7565261D-7AA5-41DA-AEB1-676EEC885942}" srcOrd="0" destOrd="0" presId="urn:microsoft.com/office/officeart/2005/8/layout/hList1"/>
    <dgm:cxn modelId="{61AED676-B2A0-4816-B096-A27B08BA3781}" type="presOf" srcId="{C84570A2-6E6B-47A8-BCE5-D92564A1D543}" destId="{13D4671E-4E87-4057-96BD-91EB3099290E}" srcOrd="0" destOrd="2" presId="urn:microsoft.com/office/officeart/2005/8/layout/hList1"/>
    <dgm:cxn modelId="{F49E9BB8-3CF2-47B2-90F0-2575583F4BED}" type="presOf" srcId="{CCB24125-B7BB-4717-94EA-0B2DAC993DB1}" destId="{CAEFDC42-6546-4C9D-80A0-1066485FD13D}" srcOrd="0" destOrd="0" presId="urn:microsoft.com/office/officeart/2005/8/layout/hList1"/>
    <dgm:cxn modelId="{71EF0B92-4214-46BA-8E85-A2F1CCFFFD00}" type="presOf" srcId="{4B788CFA-90AF-43EC-9086-624BCABF1AD6}" destId="{D06E3516-4924-4331-8251-164890A99822}" srcOrd="0" destOrd="0" presId="urn:microsoft.com/office/officeart/2005/8/layout/hList1"/>
    <dgm:cxn modelId="{C43D953C-2A28-45A1-AF79-CAA79DEF7540}" srcId="{4B788CFA-90AF-43EC-9086-624BCABF1AD6}" destId="{40589D91-F219-4D64-9191-FC2E9736F6FF}" srcOrd="1" destOrd="0" parTransId="{487065EB-AC78-4E85-B750-85623C5FFC06}" sibTransId="{6C6C2973-53EF-4252-B5A0-597ADB6BB0FA}"/>
    <dgm:cxn modelId="{AA8EB279-5BF0-4290-8321-4DA238D80695}" srcId="{024B2736-216A-46BD-8648-C0978CC2F91D}" destId="{5347ABC6-632C-487D-A21D-B31D8F48D9F9}" srcOrd="1" destOrd="0" parTransId="{4E7A689F-2DFA-4922-8100-837A4A65B1B9}" sibTransId="{6BC4D52F-4EDD-4C66-96A1-C117EFBCF00C}"/>
    <dgm:cxn modelId="{B257B5C0-2187-4747-ACA0-DB191487C4A2}" srcId="{5347ABC6-632C-487D-A21D-B31D8F48D9F9}" destId="{C84570A2-6E6B-47A8-BCE5-D92564A1D543}" srcOrd="2" destOrd="0" parTransId="{AAF45E52-F606-4635-99C9-FE94A614C322}" sibTransId="{D77337AC-48D2-4E45-98E1-7770AEA9F0A6}"/>
    <dgm:cxn modelId="{F894BFDB-6005-4E9D-BF1D-E9A7BE536DA1}" type="presOf" srcId="{5347ABC6-632C-487D-A21D-B31D8F48D9F9}" destId="{A9CD50DE-D299-4C7B-86E6-6F148BEB01BB}" srcOrd="0" destOrd="0" presId="urn:microsoft.com/office/officeart/2005/8/layout/hList1"/>
    <dgm:cxn modelId="{CAD5AEF1-369A-4537-B418-22C112DDE692}" srcId="{4B788CFA-90AF-43EC-9086-624BCABF1AD6}" destId="{CCB24125-B7BB-4717-94EA-0B2DAC993DB1}" srcOrd="0" destOrd="0" parTransId="{D7F00709-1C94-411C-910E-CEE6EC8682DC}" sibTransId="{F079DE90-F159-4B2F-9562-2A360FF49BED}"/>
    <dgm:cxn modelId="{9B17F4A2-D7B5-4BC2-9F14-425C6B7C6457}" srcId="{5347ABC6-632C-487D-A21D-B31D8F48D9F9}" destId="{9F7479A4-A586-47C8-8912-88CF4CC41D36}" srcOrd="1" destOrd="0" parTransId="{A3E1F0FC-5CEA-4AF8-9E68-CF6D873D6DD4}" sibTransId="{EC374EE2-E03E-4F19-AF72-A87E44C2F251}"/>
    <dgm:cxn modelId="{23A99318-1F9F-4B09-8047-3A6B0AF65533}" type="presOf" srcId="{40589D91-F219-4D64-9191-FC2E9736F6FF}" destId="{CAEFDC42-6546-4C9D-80A0-1066485FD13D}" srcOrd="0" destOrd="1" presId="urn:microsoft.com/office/officeart/2005/8/layout/hList1"/>
    <dgm:cxn modelId="{9BA528B2-B136-4A6A-9D75-C2611B046041}" srcId="{5347ABC6-632C-487D-A21D-B31D8F48D9F9}" destId="{E08DBA52-E80D-4F10-8C48-8BCCC464E737}" srcOrd="0" destOrd="0" parTransId="{4C2C2143-B6C3-489B-B879-DAD58DA68F87}" sibTransId="{77E69272-1C3F-4407-ACDF-572D42721083}"/>
    <dgm:cxn modelId="{070A0A71-4BBD-4E58-8940-C2787E8D2C89}" srcId="{024B2736-216A-46BD-8648-C0978CC2F91D}" destId="{4B788CFA-90AF-43EC-9086-624BCABF1AD6}" srcOrd="0" destOrd="0" parTransId="{EA472B19-415A-446F-AE7A-1883F03D211A}" sibTransId="{3BE2FF80-41EB-49ED-A777-5C4B593B6E94}"/>
    <dgm:cxn modelId="{6138CA4C-B4E5-4AA4-8B3F-7CB18D431011}" type="presParOf" srcId="{7565261D-7AA5-41DA-AEB1-676EEC885942}" destId="{919DA034-D907-4C64-B898-5852B19FB712}" srcOrd="0" destOrd="0" presId="urn:microsoft.com/office/officeart/2005/8/layout/hList1"/>
    <dgm:cxn modelId="{67636669-1DE9-48A7-9FD5-A1462AAB0883}" type="presParOf" srcId="{919DA034-D907-4C64-B898-5852B19FB712}" destId="{D06E3516-4924-4331-8251-164890A99822}" srcOrd="0" destOrd="0" presId="urn:microsoft.com/office/officeart/2005/8/layout/hList1"/>
    <dgm:cxn modelId="{88EF4633-F71B-438E-B70F-1E3521B25B93}" type="presParOf" srcId="{919DA034-D907-4C64-B898-5852B19FB712}" destId="{CAEFDC42-6546-4C9D-80A0-1066485FD13D}" srcOrd="1" destOrd="0" presId="urn:microsoft.com/office/officeart/2005/8/layout/hList1"/>
    <dgm:cxn modelId="{EAD95BC0-4AF5-4DD1-8125-11A606857434}" type="presParOf" srcId="{7565261D-7AA5-41DA-AEB1-676EEC885942}" destId="{E51B7F0F-9DB1-4B90-8A3A-8DEFACF75552}" srcOrd="1" destOrd="0" presId="urn:microsoft.com/office/officeart/2005/8/layout/hList1"/>
    <dgm:cxn modelId="{3733A5CB-4AFA-4433-9AC0-683CAD55748D}" type="presParOf" srcId="{7565261D-7AA5-41DA-AEB1-676EEC885942}" destId="{08AE87CE-3125-45B9-A93D-00360BA6AB60}" srcOrd="2" destOrd="0" presId="urn:microsoft.com/office/officeart/2005/8/layout/hList1"/>
    <dgm:cxn modelId="{1F975AC5-D521-4156-94B7-DECF97728E8D}" type="presParOf" srcId="{08AE87CE-3125-45B9-A93D-00360BA6AB60}" destId="{A9CD50DE-D299-4C7B-86E6-6F148BEB01BB}" srcOrd="0" destOrd="0" presId="urn:microsoft.com/office/officeart/2005/8/layout/hList1"/>
    <dgm:cxn modelId="{DC1A7991-CB4E-41FD-A213-33D9CFEC3290}" type="presParOf" srcId="{08AE87CE-3125-45B9-A93D-00360BA6AB60}" destId="{13D4671E-4E87-4057-96BD-91EB309929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EC4D0-6F8D-42F9-948C-C98D4E063A61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BB2CA2-65FB-491F-ABBE-485EBFC709E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Convênios</a:t>
          </a:r>
          <a:r>
            <a:rPr lang="pt-BR" dirty="0" smtClean="0">
              <a:solidFill>
                <a:schemeClr val="tx1"/>
              </a:solidFill>
            </a:rPr>
            <a:t>  </a:t>
          </a:r>
          <a:r>
            <a:rPr lang="pt-BR" b="1" dirty="0" smtClean="0">
              <a:solidFill>
                <a:schemeClr val="tx1"/>
              </a:solidFill>
            </a:rPr>
            <a:t>Operadoras de autogestão </a:t>
          </a:r>
          <a:br>
            <a:rPr lang="pt-BR" b="1" dirty="0" smtClean="0">
              <a:solidFill>
                <a:schemeClr val="tx1"/>
              </a:solidFill>
            </a:rPr>
          </a:br>
          <a:endParaRPr lang="pt-BR" b="1" dirty="0">
            <a:solidFill>
              <a:schemeClr val="tx1"/>
            </a:solidFill>
          </a:endParaRPr>
        </a:p>
      </dgm:t>
    </dgm:pt>
    <dgm:pt modelId="{528B1951-3F9F-4DDE-8C55-266516AD5614}" type="parTrans" cxnId="{6AE0FE72-2F41-4524-B41F-71A8FEAFA32F}">
      <dgm:prSet/>
      <dgm:spPr/>
      <dgm:t>
        <a:bodyPr/>
        <a:lstStyle/>
        <a:p>
          <a:endParaRPr lang="pt-BR"/>
        </a:p>
      </dgm:t>
    </dgm:pt>
    <dgm:pt modelId="{AFC0D336-2F2F-43EB-A924-83FBFFC52D14}" type="sibTrans" cxnId="{6AE0FE72-2F41-4524-B41F-71A8FEAFA32F}">
      <dgm:prSet/>
      <dgm:spPr/>
      <dgm:t>
        <a:bodyPr/>
        <a:lstStyle/>
        <a:p>
          <a:endParaRPr lang="pt-BR"/>
        </a:p>
      </dgm:t>
    </dgm:pt>
    <dgm:pt modelId="{C006404C-7B19-47F7-85EE-0CCECA33334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Contratos </a:t>
          </a:r>
        </a:p>
      </dgm:t>
    </dgm:pt>
    <dgm:pt modelId="{3BB526F4-57F9-421E-B75B-4FB7D77E888D}" type="parTrans" cxnId="{099551D3-1435-4305-9ABC-282C7B9EC60B}">
      <dgm:prSet/>
      <dgm:spPr/>
      <dgm:t>
        <a:bodyPr/>
        <a:lstStyle/>
        <a:p>
          <a:endParaRPr lang="pt-BR"/>
        </a:p>
      </dgm:t>
    </dgm:pt>
    <dgm:pt modelId="{FBBFEBDC-802D-40A9-82A5-0485E446F47A}" type="sibTrans" cxnId="{099551D3-1435-4305-9ABC-282C7B9EC60B}">
      <dgm:prSet/>
      <dgm:spPr/>
      <dgm:t>
        <a:bodyPr/>
        <a:lstStyle/>
        <a:p>
          <a:endParaRPr lang="pt-BR"/>
        </a:p>
      </dgm:t>
    </dgm:pt>
    <dgm:pt modelId="{AB1B8D1C-876B-4180-83F6-4D419DB20F8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Prestação diretamente pelo órgão </a:t>
          </a:r>
        </a:p>
        <a:p>
          <a:r>
            <a:rPr lang="pt-BR" b="1" dirty="0" smtClean="0">
              <a:solidFill>
                <a:schemeClr val="tx1"/>
              </a:solidFill>
            </a:rPr>
            <a:t>(Bacen e HFA)</a:t>
          </a:r>
          <a:endParaRPr lang="pt-BR" b="1" dirty="0">
            <a:solidFill>
              <a:schemeClr val="tx1"/>
            </a:solidFill>
          </a:endParaRPr>
        </a:p>
      </dgm:t>
    </dgm:pt>
    <dgm:pt modelId="{22094022-D790-44ED-A6AE-805F2D5BF739}" type="parTrans" cxnId="{E8FAB7C4-0D94-4A85-979E-97F5EDD4F063}">
      <dgm:prSet/>
      <dgm:spPr/>
      <dgm:t>
        <a:bodyPr/>
        <a:lstStyle/>
        <a:p>
          <a:endParaRPr lang="pt-BR"/>
        </a:p>
      </dgm:t>
    </dgm:pt>
    <dgm:pt modelId="{C5F77909-7BFD-4284-947A-0DD3243133C7}" type="sibTrans" cxnId="{E8FAB7C4-0D94-4A85-979E-97F5EDD4F063}">
      <dgm:prSet/>
      <dgm:spPr/>
      <dgm:t>
        <a:bodyPr/>
        <a:lstStyle/>
        <a:p>
          <a:endParaRPr lang="pt-BR"/>
        </a:p>
      </dgm:t>
    </dgm:pt>
    <dgm:pt modelId="{11027314-FB26-4508-8267-488E053485DC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Ressarcimento  Caráter indenizatório</a:t>
          </a:r>
          <a:endParaRPr lang="pt-BR" b="1" dirty="0">
            <a:solidFill>
              <a:schemeClr val="tx1"/>
            </a:solidFill>
          </a:endParaRPr>
        </a:p>
      </dgm:t>
    </dgm:pt>
    <dgm:pt modelId="{99C0CBA1-B33C-4275-8BE3-65C0349D9E76}" type="parTrans" cxnId="{DAEC6856-C7D4-4FF6-9599-51ECC789FD55}">
      <dgm:prSet/>
      <dgm:spPr/>
      <dgm:t>
        <a:bodyPr/>
        <a:lstStyle/>
        <a:p>
          <a:endParaRPr lang="pt-BR"/>
        </a:p>
      </dgm:t>
    </dgm:pt>
    <dgm:pt modelId="{50B0CE49-42C2-4286-B0A3-DCB5F126CABB}" type="sibTrans" cxnId="{DAEC6856-C7D4-4FF6-9599-51ECC789FD55}">
      <dgm:prSet/>
      <dgm:spPr/>
      <dgm:t>
        <a:bodyPr/>
        <a:lstStyle/>
        <a:p>
          <a:endParaRPr lang="pt-BR"/>
        </a:p>
      </dgm:t>
    </dgm:pt>
    <dgm:pt modelId="{A5E9E9C1-7CC6-4020-8DEE-E26E2B43A87F}" type="pres">
      <dgm:prSet presAssocID="{A7EEC4D0-6F8D-42F9-948C-C98D4E063A6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949E98-3E16-4471-AF8B-FE506E0C589B}" type="pres">
      <dgm:prSet presAssocID="{A7EEC4D0-6F8D-42F9-948C-C98D4E063A61}" presName="axisShape" presStyleLbl="bgShp" presStyleIdx="0" presStyleCnt="1" custLinFactNeighborX="608" custLinFactNeighborY="-39"/>
      <dgm:spPr/>
      <dgm:t>
        <a:bodyPr/>
        <a:lstStyle/>
        <a:p>
          <a:endParaRPr lang="pt-BR"/>
        </a:p>
      </dgm:t>
    </dgm:pt>
    <dgm:pt modelId="{49862AB2-17DB-454D-83C7-8FF457714975}" type="pres">
      <dgm:prSet presAssocID="{A7EEC4D0-6F8D-42F9-948C-C98D4E063A6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FE5241-3CCA-4EE2-9E6D-7563D17ED5DA}" type="pres">
      <dgm:prSet presAssocID="{A7EEC4D0-6F8D-42F9-948C-C98D4E063A6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3E015-3070-4771-9065-E032FB679124}" type="pres">
      <dgm:prSet presAssocID="{A7EEC4D0-6F8D-42F9-948C-C98D4E063A6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9F30E-3070-4AE1-A020-E170877B4839}" type="pres">
      <dgm:prSet presAssocID="{A7EEC4D0-6F8D-42F9-948C-C98D4E063A6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C777BE-2EA5-46D6-91D1-547DA022AE46}" type="presOf" srcId="{B2BB2CA2-65FB-491F-ABBE-485EBFC709ED}" destId="{49862AB2-17DB-454D-83C7-8FF457714975}" srcOrd="0" destOrd="0" presId="urn:microsoft.com/office/officeart/2005/8/layout/matrix2"/>
    <dgm:cxn modelId="{6AE0FE72-2F41-4524-B41F-71A8FEAFA32F}" srcId="{A7EEC4D0-6F8D-42F9-948C-C98D4E063A61}" destId="{B2BB2CA2-65FB-491F-ABBE-485EBFC709ED}" srcOrd="0" destOrd="0" parTransId="{528B1951-3F9F-4DDE-8C55-266516AD5614}" sibTransId="{AFC0D336-2F2F-43EB-A924-83FBFFC52D14}"/>
    <dgm:cxn modelId="{3057CB9C-B8E9-4A0F-A16E-6BC21029FEC8}" type="presOf" srcId="{A7EEC4D0-6F8D-42F9-948C-C98D4E063A61}" destId="{A5E9E9C1-7CC6-4020-8DEE-E26E2B43A87F}" srcOrd="0" destOrd="0" presId="urn:microsoft.com/office/officeart/2005/8/layout/matrix2"/>
    <dgm:cxn modelId="{00EF2AA5-698E-442A-AAEF-D96489B5A3FA}" type="presOf" srcId="{C006404C-7B19-47F7-85EE-0CCECA33334E}" destId="{C3FE5241-3CCA-4EE2-9E6D-7563D17ED5DA}" srcOrd="0" destOrd="0" presId="urn:microsoft.com/office/officeart/2005/8/layout/matrix2"/>
    <dgm:cxn modelId="{71B45522-B55B-48FC-B459-1FD4DC7F1B86}" type="presOf" srcId="{AB1B8D1C-876B-4180-83F6-4D419DB20F8B}" destId="{A4E3E015-3070-4771-9065-E032FB679124}" srcOrd="0" destOrd="0" presId="urn:microsoft.com/office/officeart/2005/8/layout/matrix2"/>
    <dgm:cxn modelId="{E8FAB7C4-0D94-4A85-979E-97F5EDD4F063}" srcId="{A7EEC4D0-6F8D-42F9-948C-C98D4E063A61}" destId="{AB1B8D1C-876B-4180-83F6-4D419DB20F8B}" srcOrd="2" destOrd="0" parTransId="{22094022-D790-44ED-A6AE-805F2D5BF739}" sibTransId="{C5F77909-7BFD-4284-947A-0DD3243133C7}"/>
    <dgm:cxn modelId="{DAEC6856-C7D4-4FF6-9599-51ECC789FD55}" srcId="{A7EEC4D0-6F8D-42F9-948C-C98D4E063A61}" destId="{11027314-FB26-4508-8267-488E053485DC}" srcOrd="3" destOrd="0" parTransId="{99C0CBA1-B33C-4275-8BE3-65C0349D9E76}" sibTransId="{50B0CE49-42C2-4286-B0A3-DCB5F126CABB}"/>
    <dgm:cxn modelId="{8D7E14D7-E1C2-4620-883E-918592BF4C54}" type="presOf" srcId="{11027314-FB26-4508-8267-488E053485DC}" destId="{2AB9F30E-3070-4AE1-A020-E170877B4839}" srcOrd="0" destOrd="0" presId="urn:microsoft.com/office/officeart/2005/8/layout/matrix2"/>
    <dgm:cxn modelId="{099551D3-1435-4305-9ABC-282C7B9EC60B}" srcId="{A7EEC4D0-6F8D-42F9-948C-C98D4E063A61}" destId="{C006404C-7B19-47F7-85EE-0CCECA33334E}" srcOrd="1" destOrd="0" parTransId="{3BB526F4-57F9-421E-B75B-4FB7D77E888D}" sibTransId="{FBBFEBDC-802D-40A9-82A5-0485E446F47A}"/>
    <dgm:cxn modelId="{A7A18913-AFD5-4809-8A82-4FF3D39CCE23}" type="presParOf" srcId="{A5E9E9C1-7CC6-4020-8DEE-E26E2B43A87F}" destId="{A2949E98-3E16-4471-AF8B-FE506E0C589B}" srcOrd="0" destOrd="0" presId="urn:microsoft.com/office/officeart/2005/8/layout/matrix2"/>
    <dgm:cxn modelId="{59E4C9F4-D0FB-4CCC-841A-0DD29A5174F0}" type="presParOf" srcId="{A5E9E9C1-7CC6-4020-8DEE-E26E2B43A87F}" destId="{49862AB2-17DB-454D-83C7-8FF457714975}" srcOrd="1" destOrd="0" presId="urn:microsoft.com/office/officeart/2005/8/layout/matrix2"/>
    <dgm:cxn modelId="{BA963D32-B0DA-4A6A-AE17-997EAB43577D}" type="presParOf" srcId="{A5E9E9C1-7CC6-4020-8DEE-E26E2B43A87F}" destId="{C3FE5241-3CCA-4EE2-9E6D-7563D17ED5DA}" srcOrd="2" destOrd="0" presId="urn:microsoft.com/office/officeart/2005/8/layout/matrix2"/>
    <dgm:cxn modelId="{8B15D6B8-F2FA-4FB8-B443-4EFF8A9549BB}" type="presParOf" srcId="{A5E9E9C1-7CC6-4020-8DEE-E26E2B43A87F}" destId="{A4E3E015-3070-4771-9065-E032FB679124}" srcOrd="3" destOrd="0" presId="urn:microsoft.com/office/officeart/2005/8/layout/matrix2"/>
    <dgm:cxn modelId="{C5180CB4-0610-4CF0-BFA3-066B1CE8F4C5}" type="presParOf" srcId="{A5E9E9C1-7CC6-4020-8DEE-E26E2B43A87F}" destId="{2AB9F30E-3070-4AE1-A020-E170877B483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18FA0D-8299-4833-9411-8101A389CE5A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16DC13-9DC8-46CC-9F6F-13EBC904F3DA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Ministério do Planejamento </a:t>
          </a:r>
          <a:endParaRPr lang="pt-BR" b="1" dirty="0">
            <a:solidFill>
              <a:schemeClr val="tx1"/>
            </a:solidFill>
          </a:endParaRPr>
        </a:p>
      </dgm:t>
    </dgm:pt>
    <dgm:pt modelId="{4F171FCB-D5FA-48BC-9F92-8CE9893923C1}" type="parTrans" cxnId="{B1DB98DE-7922-49B3-A997-D475584FBA90}">
      <dgm:prSet/>
      <dgm:spPr/>
      <dgm:t>
        <a:bodyPr/>
        <a:lstStyle/>
        <a:p>
          <a:endParaRPr lang="pt-BR"/>
        </a:p>
      </dgm:t>
    </dgm:pt>
    <dgm:pt modelId="{5187967F-0282-4B4D-8880-93D2D28ECC28}" type="sibTrans" cxnId="{B1DB98DE-7922-49B3-A997-D475584FBA90}">
      <dgm:prSet/>
      <dgm:spPr/>
      <dgm:t>
        <a:bodyPr/>
        <a:lstStyle/>
        <a:p>
          <a:endParaRPr lang="pt-BR"/>
        </a:p>
      </dgm:t>
    </dgm:pt>
    <dgm:pt modelId="{3ED2A5FA-E033-47CF-A4D3-CC81B4DC4051}">
      <dgm:prSet phldrT="[Texto]"/>
      <dgm:spPr/>
      <dgm:t>
        <a:bodyPr/>
        <a:lstStyle/>
        <a:p>
          <a:r>
            <a:rPr lang="pt-BR" dirty="0" smtClean="0"/>
            <a:t>ANS </a:t>
          </a:r>
          <a:endParaRPr lang="pt-BR" dirty="0"/>
        </a:p>
      </dgm:t>
    </dgm:pt>
    <dgm:pt modelId="{894C44C6-FE92-45CD-9F3C-2B8ADB3CD068}" type="parTrans" cxnId="{A9FA247B-9C42-4DBC-A055-3475626881D6}">
      <dgm:prSet/>
      <dgm:spPr/>
      <dgm:t>
        <a:bodyPr/>
        <a:lstStyle/>
        <a:p>
          <a:endParaRPr lang="pt-BR"/>
        </a:p>
      </dgm:t>
    </dgm:pt>
    <dgm:pt modelId="{F17DE15E-D9B0-4AE0-A95D-1583C614F793}" type="sibTrans" cxnId="{A9FA247B-9C42-4DBC-A055-3475626881D6}">
      <dgm:prSet/>
      <dgm:spPr/>
      <dgm:t>
        <a:bodyPr/>
        <a:lstStyle/>
        <a:p>
          <a:endParaRPr lang="pt-BR"/>
        </a:p>
      </dgm:t>
    </dgm:pt>
    <dgm:pt modelId="{2D4D0FA7-B1CF-438E-A0BB-F26D8466F4CB}">
      <dgm:prSet phldrT="[Texto]"/>
      <dgm:spPr/>
      <dgm:t>
        <a:bodyPr/>
        <a:lstStyle/>
        <a:p>
          <a:r>
            <a:rPr lang="pt-BR" dirty="0" smtClean="0"/>
            <a:t>MS </a:t>
          </a:r>
          <a:endParaRPr lang="pt-BR" dirty="0"/>
        </a:p>
      </dgm:t>
    </dgm:pt>
    <dgm:pt modelId="{C45EE3AB-3E12-4E4A-8035-89F13C710522}" type="parTrans" cxnId="{90A238EA-189B-4D09-A7F6-F98B0E6DCFD4}">
      <dgm:prSet/>
      <dgm:spPr/>
      <dgm:t>
        <a:bodyPr/>
        <a:lstStyle/>
        <a:p>
          <a:endParaRPr lang="pt-BR"/>
        </a:p>
      </dgm:t>
    </dgm:pt>
    <dgm:pt modelId="{1F631847-52E9-45E7-956E-FC649DFBAABB}" type="sibTrans" cxnId="{90A238EA-189B-4D09-A7F6-F98B0E6DCFD4}">
      <dgm:prSet/>
      <dgm:spPr/>
      <dgm:t>
        <a:bodyPr/>
        <a:lstStyle/>
        <a:p>
          <a:endParaRPr lang="pt-BR"/>
        </a:p>
      </dgm:t>
    </dgm:pt>
    <dgm:pt modelId="{A9FCE52B-B441-41DC-80A9-B1CBEDC43E18}">
      <dgm:prSet phldrT="[Texto]"/>
      <dgm:spPr/>
      <dgm:t>
        <a:bodyPr/>
        <a:lstStyle/>
        <a:p>
          <a:r>
            <a:rPr lang="pt-BR" dirty="0" smtClean="0"/>
            <a:t>SGP</a:t>
          </a:r>
          <a:endParaRPr lang="pt-BR" dirty="0"/>
        </a:p>
      </dgm:t>
    </dgm:pt>
    <dgm:pt modelId="{FD10FEC8-14DF-43D5-A5EE-4D5828CFF00B}" type="parTrans" cxnId="{0A17E36A-FBA3-4C0F-8B2A-030A4BC29845}">
      <dgm:prSet/>
      <dgm:spPr/>
      <dgm:t>
        <a:bodyPr/>
        <a:lstStyle/>
        <a:p>
          <a:endParaRPr lang="pt-BR"/>
        </a:p>
      </dgm:t>
    </dgm:pt>
    <dgm:pt modelId="{0FFD6AB4-CE43-4B5D-AED2-00660D54A0EA}" type="sibTrans" cxnId="{0A17E36A-FBA3-4C0F-8B2A-030A4BC29845}">
      <dgm:prSet/>
      <dgm:spPr/>
      <dgm:t>
        <a:bodyPr/>
        <a:lstStyle/>
        <a:p>
          <a:endParaRPr lang="pt-BR"/>
        </a:p>
      </dgm:t>
    </dgm:pt>
    <dgm:pt modelId="{EBBD333C-8C4E-4154-A624-DCB096A7E708}">
      <dgm:prSet phldrT="[Texto]"/>
      <dgm:spPr/>
      <dgm:t>
        <a:bodyPr/>
        <a:lstStyle/>
        <a:p>
          <a:r>
            <a:rPr lang="pt-BR" dirty="0" smtClean="0"/>
            <a:t>SEST</a:t>
          </a:r>
          <a:endParaRPr lang="pt-BR" dirty="0"/>
        </a:p>
      </dgm:t>
    </dgm:pt>
    <dgm:pt modelId="{F3C44CC1-0FF1-4E1A-8013-AED3DE86DF75}" type="parTrans" cxnId="{B05ECD10-49BA-41F1-939B-C3722072A2E2}">
      <dgm:prSet/>
      <dgm:spPr/>
      <dgm:t>
        <a:bodyPr/>
        <a:lstStyle/>
        <a:p>
          <a:endParaRPr lang="pt-BR"/>
        </a:p>
      </dgm:t>
    </dgm:pt>
    <dgm:pt modelId="{7A685B3B-C02C-4AEF-848D-37B073929963}" type="sibTrans" cxnId="{B05ECD10-49BA-41F1-939B-C3722072A2E2}">
      <dgm:prSet/>
      <dgm:spPr/>
      <dgm:t>
        <a:bodyPr/>
        <a:lstStyle/>
        <a:p>
          <a:endParaRPr lang="pt-BR"/>
        </a:p>
      </dgm:t>
    </dgm:pt>
    <dgm:pt modelId="{62147767-5CC3-4ADE-9483-380948902FEC}" type="pres">
      <dgm:prSet presAssocID="{0718FA0D-8299-4833-9411-8101A389C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FEEDF8-6F27-4BB2-8461-CC60E7CA2285}" type="pres">
      <dgm:prSet presAssocID="{1016DC13-9DC8-46CC-9F6F-13EBC904F3DA}" presName="centerShape" presStyleLbl="node0" presStyleIdx="0" presStyleCnt="1"/>
      <dgm:spPr/>
      <dgm:t>
        <a:bodyPr/>
        <a:lstStyle/>
        <a:p>
          <a:endParaRPr lang="pt-BR"/>
        </a:p>
      </dgm:t>
    </dgm:pt>
    <dgm:pt modelId="{5BC0419C-8936-4A1D-89CE-A21D1527F263}" type="pres">
      <dgm:prSet presAssocID="{3ED2A5FA-E033-47CF-A4D3-CC81B4DC40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32F1CD-A013-46FB-B1F2-F514FEF5F80E}" type="pres">
      <dgm:prSet presAssocID="{3ED2A5FA-E033-47CF-A4D3-CC81B4DC4051}" presName="dummy" presStyleCnt="0"/>
      <dgm:spPr/>
    </dgm:pt>
    <dgm:pt modelId="{40594238-0F85-4212-A19B-D9D689EE7E83}" type="pres">
      <dgm:prSet presAssocID="{F17DE15E-D9B0-4AE0-A95D-1583C614F793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DDC0D25-59A5-49E0-9855-896DB207743C}" type="pres">
      <dgm:prSet presAssocID="{2D4D0FA7-B1CF-438E-A0BB-F26D8466F4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E3830C-71E7-4AEC-9959-65C721E704D0}" type="pres">
      <dgm:prSet presAssocID="{2D4D0FA7-B1CF-438E-A0BB-F26D8466F4CB}" presName="dummy" presStyleCnt="0"/>
      <dgm:spPr/>
    </dgm:pt>
    <dgm:pt modelId="{475934DB-5473-4022-BF2D-5FEE585E2020}" type="pres">
      <dgm:prSet presAssocID="{1F631847-52E9-45E7-956E-FC649DFBAABB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B316753-4E8F-432E-BD64-CD9C437F7414}" type="pres">
      <dgm:prSet presAssocID="{A9FCE52B-B441-41DC-80A9-B1CBEDC43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BF8F29-93A6-4173-A17B-12DFC8E77459}" type="pres">
      <dgm:prSet presAssocID="{A9FCE52B-B441-41DC-80A9-B1CBEDC43E18}" presName="dummy" presStyleCnt="0"/>
      <dgm:spPr/>
    </dgm:pt>
    <dgm:pt modelId="{3FBEF452-115F-49B9-A626-2C931B7B86D6}" type="pres">
      <dgm:prSet presAssocID="{0FFD6AB4-CE43-4B5D-AED2-00660D54A0EA}" presName="sibTrans" presStyleLbl="sibTrans2D1" presStyleIdx="2" presStyleCnt="4"/>
      <dgm:spPr/>
      <dgm:t>
        <a:bodyPr/>
        <a:lstStyle/>
        <a:p>
          <a:endParaRPr lang="pt-BR"/>
        </a:p>
      </dgm:t>
    </dgm:pt>
    <dgm:pt modelId="{A3CA34EA-B9A4-44CF-81E6-F47E1251DF4B}" type="pres">
      <dgm:prSet presAssocID="{EBBD333C-8C4E-4154-A624-DCB096A7E7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8D4FD8-AFC3-48EC-9B47-CD91D3AA2ADD}" type="pres">
      <dgm:prSet presAssocID="{EBBD333C-8C4E-4154-A624-DCB096A7E708}" presName="dummy" presStyleCnt="0"/>
      <dgm:spPr/>
    </dgm:pt>
    <dgm:pt modelId="{C3123DC2-2525-4546-8940-6C5A845C7522}" type="pres">
      <dgm:prSet presAssocID="{7A685B3B-C02C-4AEF-848D-37B073929963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5A90B23B-D7CB-433E-B32C-51E9F9CFCA16}" type="presOf" srcId="{0FFD6AB4-CE43-4B5D-AED2-00660D54A0EA}" destId="{3FBEF452-115F-49B9-A626-2C931B7B86D6}" srcOrd="0" destOrd="0" presId="urn:microsoft.com/office/officeart/2005/8/layout/radial6"/>
    <dgm:cxn modelId="{0A17E36A-FBA3-4C0F-8B2A-030A4BC29845}" srcId="{1016DC13-9DC8-46CC-9F6F-13EBC904F3DA}" destId="{A9FCE52B-B441-41DC-80A9-B1CBEDC43E18}" srcOrd="2" destOrd="0" parTransId="{FD10FEC8-14DF-43D5-A5EE-4D5828CFF00B}" sibTransId="{0FFD6AB4-CE43-4B5D-AED2-00660D54A0EA}"/>
    <dgm:cxn modelId="{4B792116-317C-48E9-9E17-552E187B2B14}" type="presOf" srcId="{3ED2A5FA-E033-47CF-A4D3-CC81B4DC4051}" destId="{5BC0419C-8936-4A1D-89CE-A21D1527F263}" srcOrd="0" destOrd="0" presId="urn:microsoft.com/office/officeart/2005/8/layout/radial6"/>
    <dgm:cxn modelId="{C3E01BF2-B154-4935-ABFD-15F9C66AA7E4}" type="presOf" srcId="{0718FA0D-8299-4833-9411-8101A389CE5A}" destId="{62147767-5CC3-4ADE-9483-380948902FEC}" srcOrd="0" destOrd="0" presId="urn:microsoft.com/office/officeart/2005/8/layout/radial6"/>
    <dgm:cxn modelId="{D3334930-C0CD-4C66-9B24-51966E6F5B90}" type="presOf" srcId="{F17DE15E-D9B0-4AE0-A95D-1583C614F793}" destId="{40594238-0F85-4212-A19B-D9D689EE7E83}" srcOrd="0" destOrd="0" presId="urn:microsoft.com/office/officeart/2005/8/layout/radial6"/>
    <dgm:cxn modelId="{A3133F31-9BC6-45BC-B906-363859ABA0E0}" type="presOf" srcId="{7A685B3B-C02C-4AEF-848D-37B073929963}" destId="{C3123DC2-2525-4546-8940-6C5A845C7522}" srcOrd="0" destOrd="0" presId="urn:microsoft.com/office/officeart/2005/8/layout/radial6"/>
    <dgm:cxn modelId="{8F738359-88CF-4E18-BE2E-C739107C925E}" type="presOf" srcId="{EBBD333C-8C4E-4154-A624-DCB096A7E708}" destId="{A3CA34EA-B9A4-44CF-81E6-F47E1251DF4B}" srcOrd="0" destOrd="0" presId="urn:microsoft.com/office/officeart/2005/8/layout/radial6"/>
    <dgm:cxn modelId="{B05ECD10-49BA-41F1-939B-C3722072A2E2}" srcId="{1016DC13-9DC8-46CC-9F6F-13EBC904F3DA}" destId="{EBBD333C-8C4E-4154-A624-DCB096A7E708}" srcOrd="3" destOrd="0" parTransId="{F3C44CC1-0FF1-4E1A-8013-AED3DE86DF75}" sibTransId="{7A685B3B-C02C-4AEF-848D-37B073929963}"/>
    <dgm:cxn modelId="{23DE7D5E-2E1C-4C59-B26C-9E0B2F161F15}" type="presOf" srcId="{1016DC13-9DC8-46CC-9F6F-13EBC904F3DA}" destId="{88FEEDF8-6F27-4BB2-8461-CC60E7CA2285}" srcOrd="0" destOrd="0" presId="urn:microsoft.com/office/officeart/2005/8/layout/radial6"/>
    <dgm:cxn modelId="{99642F6C-F7D5-4EC6-85F6-F25194573E69}" type="presOf" srcId="{A9FCE52B-B441-41DC-80A9-B1CBEDC43E18}" destId="{9B316753-4E8F-432E-BD64-CD9C437F7414}" srcOrd="0" destOrd="0" presId="urn:microsoft.com/office/officeart/2005/8/layout/radial6"/>
    <dgm:cxn modelId="{A874D573-4F07-44DE-A01E-8A91CD4102A2}" type="presOf" srcId="{2D4D0FA7-B1CF-438E-A0BB-F26D8466F4CB}" destId="{EDDC0D25-59A5-49E0-9855-896DB207743C}" srcOrd="0" destOrd="0" presId="urn:microsoft.com/office/officeart/2005/8/layout/radial6"/>
    <dgm:cxn modelId="{B1DB98DE-7922-49B3-A997-D475584FBA90}" srcId="{0718FA0D-8299-4833-9411-8101A389CE5A}" destId="{1016DC13-9DC8-46CC-9F6F-13EBC904F3DA}" srcOrd="0" destOrd="0" parTransId="{4F171FCB-D5FA-48BC-9F92-8CE9893923C1}" sibTransId="{5187967F-0282-4B4D-8880-93D2D28ECC28}"/>
    <dgm:cxn modelId="{4CF8A214-F318-48EC-AA92-61818B42428A}" type="presOf" srcId="{1F631847-52E9-45E7-956E-FC649DFBAABB}" destId="{475934DB-5473-4022-BF2D-5FEE585E2020}" srcOrd="0" destOrd="0" presId="urn:microsoft.com/office/officeart/2005/8/layout/radial6"/>
    <dgm:cxn modelId="{A9FA247B-9C42-4DBC-A055-3475626881D6}" srcId="{1016DC13-9DC8-46CC-9F6F-13EBC904F3DA}" destId="{3ED2A5FA-E033-47CF-A4D3-CC81B4DC4051}" srcOrd="0" destOrd="0" parTransId="{894C44C6-FE92-45CD-9F3C-2B8ADB3CD068}" sibTransId="{F17DE15E-D9B0-4AE0-A95D-1583C614F793}"/>
    <dgm:cxn modelId="{90A238EA-189B-4D09-A7F6-F98B0E6DCFD4}" srcId="{1016DC13-9DC8-46CC-9F6F-13EBC904F3DA}" destId="{2D4D0FA7-B1CF-438E-A0BB-F26D8466F4CB}" srcOrd="1" destOrd="0" parTransId="{C45EE3AB-3E12-4E4A-8035-89F13C710522}" sibTransId="{1F631847-52E9-45E7-956E-FC649DFBAABB}"/>
    <dgm:cxn modelId="{7CDB272C-FCC8-4A8D-8F34-2E9762D42DCD}" type="presParOf" srcId="{62147767-5CC3-4ADE-9483-380948902FEC}" destId="{88FEEDF8-6F27-4BB2-8461-CC60E7CA2285}" srcOrd="0" destOrd="0" presId="urn:microsoft.com/office/officeart/2005/8/layout/radial6"/>
    <dgm:cxn modelId="{092F6CDD-2D0C-4FF4-A6B8-A0AE98244396}" type="presParOf" srcId="{62147767-5CC3-4ADE-9483-380948902FEC}" destId="{5BC0419C-8936-4A1D-89CE-A21D1527F263}" srcOrd="1" destOrd="0" presId="urn:microsoft.com/office/officeart/2005/8/layout/radial6"/>
    <dgm:cxn modelId="{52DC453B-BE39-4E57-91F6-9095A31C11A9}" type="presParOf" srcId="{62147767-5CC3-4ADE-9483-380948902FEC}" destId="{4932F1CD-A013-46FB-B1F2-F514FEF5F80E}" srcOrd="2" destOrd="0" presId="urn:microsoft.com/office/officeart/2005/8/layout/radial6"/>
    <dgm:cxn modelId="{3706A4D1-520A-4D88-A9EF-94821056564F}" type="presParOf" srcId="{62147767-5CC3-4ADE-9483-380948902FEC}" destId="{40594238-0F85-4212-A19B-D9D689EE7E83}" srcOrd="3" destOrd="0" presId="urn:microsoft.com/office/officeart/2005/8/layout/radial6"/>
    <dgm:cxn modelId="{D6B05070-BF05-446C-A9DA-47F49A803153}" type="presParOf" srcId="{62147767-5CC3-4ADE-9483-380948902FEC}" destId="{EDDC0D25-59A5-49E0-9855-896DB207743C}" srcOrd="4" destOrd="0" presId="urn:microsoft.com/office/officeart/2005/8/layout/radial6"/>
    <dgm:cxn modelId="{11F34E13-58B4-4F6D-BC10-529E42EA1ECB}" type="presParOf" srcId="{62147767-5CC3-4ADE-9483-380948902FEC}" destId="{92E3830C-71E7-4AEC-9959-65C721E704D0}" srcOrd="5" destOrd="0" presId="urn:microsoft.com/office/officeart/2005/8/layout/radial6"/>
    <dgm:cxn modelId="{860CE58A-D219-4794-BC7B-B0307B6BAAF2}" type="presParOf" srcId="{62147767-5CC3-4ADE-9483-380948902FEC}" destId="{475934DB-5473-4022-BF2D-5FEE585E2020}" srcOrd="6" destOrd="0" presId="urn:microsoft.com/office/officeart/2005/8/layout/radial6"/>
    <dgm:cxn modelId="{FF6ABB7C-E4BD-4386-8ECD-11AE09973B1C}" type="presParOf" srcId="{62147767-5CC3-4ADE-9483-380948902FEC}" destId="{9B316753-4E8F-432E-BD64-CD9C437F7414}" srcOrd="7" destOrd="0" presId="urn:microsoft.com/office/officeart/2005/8/layout/radial6"/>
    <dgm:cxn modelId="{EE492092-6A20-4AC3-ACE1-6ED5F27EFAB7}" type="presParOf" srcId="{62147767-5CC3-4ADE-9483-380948902FEC}" destId="{1ABF8F29-93A6-4173-A17B-12DFC8E77459}" srcOrd="8" destOrd="0" presId="urn:microsoft.com/office/officeart/2005/8/layout/radial6"/>
    <dgm:cxn modelId="{F1F7F82A-E14B-4668-9E6B-09942507C979}" type="presParOf" srcId="{62147767-5CC3-4ADE-9483-380948902FEC}" destId="{3FBEF452-115F-49B9-A626-2C931B7B86D6}" srcOrd="9" destOrd="0" presId="urn:microsoft.com/office/officeart/2005/8/layout/radial6"/>
    <dgm:cxn modelId="{E376C72A-E208-415C-9EE8-5E9E840E89EF}" type="presParOf" srcId="{62147767-5CC3-4ADE-9483-380948902FEC}" destId="{A3CA34EA-B9A4-44CF-81E6-F47E1251DF4B}" srcOrd="10" destOrd="0" presId="urn:microsoft.com/office/officeart/2005/8/layout/radial6"/>
    <dgm:cxn modelId="{54CF8D4A-1871-4F83-9F4E-5C4CB702E4A8}" type="presParOf" srcId="{62147767-5CC3-4ADE-9483-380948902FEC}" destId="{B68D4FD8-AFC3-48EC-9B47-CD91D3AA2ADD}" srcOrd="11" destOrd="0" presId="urn:microsoft.com/office/officeart/2005/8/layout/radial6"/>
    <dgm:cxn modelId="{6AE5D64F-3685-4B2D-898A-169E78BC2CC0}" type="presParOf" srcId="{62147767-5CC3-4ADE-9483-380948902FEC}" destId="{C3123DC2-2525-4546-8940-6C5A845C752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31D932-D677-40C6-9B22-A5C26034E21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873822-945D-4D7D-A795-F8BCB18087F0}">
      <dgm:prSet phldrT="[Texto]"/>
      <dgm:spPr/>
      <dgm:t>
        <a:bodyPr/>
        <a:lstStyle/>
        <a:p>
          <a:r>
            <a:rPr lang="pt-BR" dirty="0" smtClean="0"/>
            <a:t>MODELO SUSTENTÁVEL </a:t>
          </a:r>
          <a:endParaRPr lang="pt-BR" dirty="0"/>
        </a:p>
      </dgm:t>
    </dgm:pt>
    <dgm:pt modelId="{5F2EFBBF-32C0-40E7-A40D-C234C14F4B2D}" type="parTrans" cxnId="{8B1EF4FE-C740-4331-A739-056829D723DD}">
      <dgm:prSet/>
      <dgm:spPr/>
      <dgm:t>
        <a:bodyPr/>
        <a:lstStyle/>
        <a:p>
          <a:endParaRPr lang="pt-BR"/>
        </a:p>
      </dgm:t>
    </dgm:pt>
    <dgm:pt modelId="{F080E168-FC36-4027-AD4E-E3B31F6F9BE2}" type="sibTrans" cxnId="{8B1EF4FE-C740-4331-A739-056829D723DD}">
      <dgm:prSet/>
      <dgm:spPr/>
      <dgm:t>
        <a:bodyPr/>
        <a:lstStyle/>
        <a:p>
          <a:endParaRPr lang="pt-BR"/>
        </a:p>
      </dgm:t>
    </dgm:pt>
    <dgm:pt modelId="{4A318D81-3016-4AAB-A23E-C44BA9C9674B}">
      <dgm:prSet phldrT="[Texto]"/>
      <dgm:spPr/>
      <dgm:t>
        <a:bodyPr/>
        <a:lstStyle/>
        <a:p>
          <a:r>
            <a:rPr lang="pt-BR" dirty="0" smtClean="0"/>
            <a:t>PREVENÇÃO E PROMOÇÃO </a:t>
          </a:r>
          <a:endParaRPr lang="pt-BR" dirty="0"/>
        </a:p>
      </dgm:t>
    </dgm:pt>
    <dgm:pt modelId="{C561B7A7-8F3A-4A57-9F08-FB0D98785E39}" type="parTrans" cxnId="{68784C5B-DC6D-47C8-842E-DEF4328014C3}">
      <dgm:prSet/>
      <dgm:spPr/>
      <dgm:t>
        <a:bodyPr/>
        <a:lstStyle/>
        <a:p>
          <a:endParaRPr lang="pt-BR"/>
        </a:p>
      </dgm:t>
    </dgm:pt>
    <dgm:pt modelId="{01555F41-8FB0-4AE8-8BE1-574F5D4C0FA2}" type="sibTrans" cxnId="{68784C5B-DC6D-47C8-842E-DEF4328014C3}">
      <dgm:prSet/>
      <dgm:spPr/>
      <dgm:t>
        <a:bodyPr/>
        <a:lstStyle/>
        <a:p>
          <a:endParaRPr lang="pt-BR"/>
        </a:p>
      </dgm:t>
    </dgm:pt>
    <dgm:pt modelId="{8D54E6AC-CA2A-404F-A6A2-500DAC5BF067}">
      <dgm:prSet phldrT="[Texto]"/>
      <dgm:spPr/>
      <dgm:t>
        <a:bodyPr/>
        <a:lstStyle/>
        <a:p>
          <a:r>
            <a:rPr lang="pt-BR" dirty="0" smtClean="0"/>
            <a:t> QUALIDADE</a:t>
          </a:r>
        </a:p>
        <a:p>
          <a:r>
            <a:rPr lang="pt-BR" dirty="0" smtClean="0"/>
            <a:t>DO SERVIÇO</a:t>
          </a:r>
          <a:endParaRPr lang="pt-BR" dirty="0"/>
        </a:p>
      </dgm:t>
    </dgm:pt>
    <dgm:pt modelId="{5CEBAFEC-1378-494D-AB13-42FF1123F0F3}" type="parTrans" cxnId="{44152A1D-F5B0-4197-ADC1-F527D7AD9752}">
      <dgm:prSet/>
      <dgm:spPr/>
      <dgm:t>
        <a:bodyPr/>
        <a:lstStyle/>
        <a:p>
          <a:endParaRPr lang="pt-BR"/>
        </a:p>
      </dgm:t>
    </dgm:pt>
    <dgm:pt modelId="{A8BFBF6A-7C81-48BF-93F5-401A5E62ED41}" type="sibTrans" cxnId="{44152A1D-F5B0-4197-ADC1-F527D7AD9752}">
      <dgm:prSet/>
      <dgm:spPr/>
      <dgm:t>
        <a:bodyPr/>
        <a:lstStyle/>
        <a:p>
          <a:endParaRPr lang="pt-BR"/>
        </a:p>
      </dgm:t>
    </dgm:pt>
    <dgm:pt modelId="{4BAECF70-7862-4B01-B1BD-7CD4591E93D2}">
      <dgm:prSet phldrT="[Texto]"/>
      <dgm:spPr/>
      <dgm:t>
        <a:bodyPr/>
        <a:lstStyle/>
        <a:p>
          <a:r>
            <a:rPr lang="pt-BR" dirty="0" smtClean="0"/>
            <a:t>SOLUÇÕES TECNOLÓGICAS </a:t>
          </a:r>
          <a:endParaRPr lang="pt-BR" dirty="0"/>
        </a:p>
      </dgm:t>
    </dgm:pt>
    <dgm:pt modelId="{68A2378A-37CD-48BD-8274-3ED38FA9BD40}" type="parTrans" cxnId="{EAC74A88-5495-4C05-A45A-15BA70E1503E}">
      <dgm:prSet/>
      <dgm:spPr/>
      <dgm:t>
        <a:bodyPr/>
        <a:lstStyle/>
        <a:p>
          <a:endParaRPr lang="pt-BR"/>
        </a:p>
      </dgm:t>
    </dgm:pt>
    <dgm:pt modelId="{281F54AF-E9B4-48B2-A957-1BBE42CD047A}" type="sibTrans" cxnId="{EAC74A88-5495-4C05-A45A-15BA70E1503E}">
      <dgm:prSet/>
      <dgm:spPr/>
      <dgm:t>
        <a:bodyPr/>
        <a:lstStyle/>
        <a:p>
          <a:endParaRPr lang="pt-BR"/>
        </a:p>
      </dgm:t>
    </dgm:pt>
    <dgm:pt modelId="{34B80D02-C378-49CC-9A60-73803C4FF34A}">
      <dgm:prSet phldrT="[Texto]"/>
      <dgm:spPr/>
      <dgm:t>
        <a:bodyPr/>
        <a:lstStyle/>
        <a:p>
          <a:r>
            <a:rPr lang="pt-BR" dirty="0" smtClean="0"/>
            <a:t>FORMA DE FINANCIAMENTO</a:t>
          </a:r>
          <a:endParaRPr lang="pt-BR" dirty="0"/>
        </a:p>
      </dgm:t>
    </dgm:pt>
    <dgm:pt modelId="{A7CB2C8F-1B3D-4FC8-96AB-F7E429EDAB52}" type="parTrans" cxnId="{70B0F85B-A5A3-4127-8A36-FF1CE1BF871C}">
      <dgm:prSet/>
      <dgm:spPr/>
      <dgm:t>
        <a:bodyPr/>
        <a:lstStyle/>
        <a:p>
          <a:endParaRPr lang="pt-BR"/>
        </a:p>
      </dgm:t>
    </dgm:pt>
    <dgm:pt modelId="{F7CE1F42-592E-479E-96CB-5722EA90593A}" type="sibTrans" cxnId="{70B0F85B-A5A3-4127-8A36-FF1CE1BF871C}">
      <dgm:prSet/>
      <dgm:spPr/>
      <dgm:t>
        <a:bodyPr/>
        <a:lstStyle/>
        <a:p>
          <a:endParaRPr lang="pt-BR"/>
        </a:p>
      </dgm:t>
    </dgm:pt>
    <dgm:pt modelId="{D6BAAEAA-56B4-4436-8EB0-F1E688FAEA73}" type="pres">
      <dgm:prSet presAssocID="{8E31D932-D677-40C6-9B22-A5C26034E2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8083CB8-6346-45C6-B2A4-963A3BF5524E}" type="pres">
      <dgm:prSet presAssocID="{19873822-945D-4D7D-A795-F8BCB18087F0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A8E5FF1-36BC-4ADE-BFCB-CEB922B7414A}" type="pres">
      <dgm:prSet presAssocID="{19873822-945D-4D7D-A795-F8BCB18087F0}" presName="rootComposite1" presStyleCnt="0"/>
      <dgm:spPr/>
      <dgm:t>
        <a:bodyPr/>
        <a:lstStyle/>
        <a:p>
          <a:endParaRPr lang="pt-BR"/>
        </a:p>
      </dgm:t>
    </dgm:pt>
    <dgm:pt modelId="{47D8A9F7-2A6E-47E0-A487-608551318D74}" type="pres">
      <dgm:prSet presAssocID="{19873822-945D-4D7D-A795-F8BCB18087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69A556-1AD8-4CE9-B270-05892ADAEADD}" type="pres">
      <dgm:prSet presAssocID="{19873822-945D-4D7D-A795-F8BCB18087F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D3308DB-2ACD-4AA9-9304-5229B1EEE4B2}" type="pres">
      <dgm:prSet presAssocID="{19873822-945D-4D7D-A795-F8BCB18087F0}" presName="hierChild2" presStyleCnt="0"/>
      <dgm:spPr/>
      <dgm:t>
        <a:bodyPr/>
        <a:lstStyle/>
        <a:p>
          <a:endParaRPr lang="pt-BR"/>
        </a:p>
      </dgm:t>
    </dgm:pt>
    <dgm:pt modelId="{1D5784B5-A636-4C7E-8435-001D2B5BAE8C}" type="pres">
      <dgm:prSet presAssocID="{C561B7A7-8F3A-4A57-9F08-FB0D98785E39}" presName="Name37" presStyleLbl="parChTrans1D2" presStyleIdx="0" presStyleCnt="4"/>
      <dgm:spPr/>
      <dgm:t>
        <a:bodyPr/>
        <a:lstStyle/>
        <a:p>
          <a:endParaRPr lang="pt-BR"/>
        </a:p>
      </dgm:t>
    </dgm:pt>
    <dgm:pt modelId="{1FD58CFE-594D-49A2-9629-1F235536D577}" type="pres">
      <dgm:prSet presAssocID="{4A318D81-3016-4AAB-A23E-C44BA9C9674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38CD293-A604-4ECA-A7A5-28003FD81C41}" type="pres">
      <dgm:prSet presAssocID="{4A318D81-3016-4AAB-A23E-C44BA9C9674B}" presName="rootComposite" presStyleCnt="0"/>
      <dgm:spPr/>
      <dgm:t>
        <a:bodyPr/>
        <a:lstStyle/>
        <a:p>
          <a:endParaRPr lang="pt-BR"/>
        </a:p>
      </dgm:t>
    </dgm:pt>
    <dgm:pt modelId="{E371B445-558C-4562-882A-B5AEC0DFD32F}" type="pres">
      <dgm:prSet presAssocID="{4A318D81-3016-4AAB-A23E-C44BA9C9674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F03143-F64D-449E-891F-2572CDD9E9B4}" type="pres">
      <dgm:prSet presAssocID="{4A318D81-3016-4AAB-A23E-C44BA9C9674B}" presName="rootConnector" presStyleLbl="node2" presStyleIdx="0" presStyleCnt="4"/>
      <dgm:spPr/>
      <dgm:t>
        <a:bodyPr/>
        <a:lstStyle/>
        <a:p>
          <a:endParaRPr lang="pt-BR"/>
        </a:p>
      </dgm:t>
    </dgm:pt>
    <dgm:pt modelId="{F93ED4AC-3329-42B3-8ED1-420AB0428CF3}" type="pres">
      <dgm:prSet presAssocID="{4A318D81-3016-4AAB-A23E-C44BA9C9674B}" presName="hierChild4" presStyleCnt="0"/>
      <dgm:spPr/>
      <dgm:t>
        <a:bodyPr/>
        <a:lstStyle/>
        <a:p>
          <a:endParaRPr lang="pt-BR"/>
        </a:p>
      </dgm:t>
    </dgm:pt>
    <dgm:pt modelId="{FAFDCB02-C364-4379-A266-5B04340EE1FE}" type="pres">
      <dgm:prSet presAssocID="{4A318D81-3016-4AAB-A23E-C44BA9C9674B}" presName="hierChild5" presStyleCnt="0"/>
      <dgm:spPr/>
      <dgm:t>
        <a:bodyPr/>
        <a:lstStyle/>
        <a:p>
          <a:endParaRPr lang="pt-BR"/>
        </a:p>
      </dgm:t>
    </dgm:pt>
    <dgm:pt modelId="{67D8EA61-3F50-4F13-BBD6-5752EFAA73A3}" type="pres">
      <dgm:prSet presAssocID="{5CEBAFEC-1378-494D-AB13-42FF1123F0F3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FF4D89C-A439-47B8-A368-73D9B4D94A01}" type="pres">
      <dgm:prSet presAssocID="{8D54E6AC-CA2A-404F-A6A2-500DAC5BF06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B1AA95B-37D7-46F9-9927-5BE1A33DD0A8}" type="pres">
      <dgm:prSet presAssocID="{8D54E6AC-CA2A-404F-A6A2-500DAC5BF067}" presName="rootComposite" presStyleCnt="0"/>
      <dgm:spPr/>
      <dgm:t>
        <a:bodyPr/>
        <a:lstStyle/>
        <a:p>
          <a:endParaRPr lang="pt-BR"/>
        </a:p>
      </dgm:t>
    </dgm:pt>
    <dgm:pt modelId="{CED0CB29-809E-4E51-994D-1D64BAA35EDB}" type="pres">
      <dgm:prSet presAssocID="{8D54E6AC-CA2A-404F-A6A2-500DAC5BF06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75503DF-9653-49BC-96CA-AEC62D7EAA3A}" type="pres">
      <dgm:prSet presAssocID="{8D54E6AC-CA2A-404F-A6A2-500DAC5BF067}" presName="rootConnector" presStyleLbl="node2" presStyleIdx="1" presStyleCnt="4"/>
      <dgm:spPr/>
      <dgm:t>
        <a:bodyPr/>
        <a:lstStyle/>
        <a:p>
          <a:endParaRPr lang="pt-BR"/>
        </a:p>
      </dgm:t>
    </dgm:pt>
    <dgm:pt modelId="{B2E3BD10-5FA6-4F87-9ABD-726149118B25}" type="pres">
      <dgm:prSet presAssocID="{8D54E6AC-CA2A-404F-A6A2-500DAC5BF067}" presName="hierChild4" presStyleCnt="0"/>
      <dgm:spPr/>
      <dgm:t>
        <a:bodyPr/>
        <a:lstStyle/>
        <a:p>
          <a:endParaRPr lang="pt-BR"/>
        </a:p>
      </dgm:t>
    </dgm:pt>
    <dgm:pt modelId="{81CCCF4A-526F-4DE5-B961-D432FC7007D2}" type="pres">
      <dgm:prSet presAssocID="{8D54E6AC-CA2A-404F-A6A2-500DAC5BF067}" presName="hierChild5" presStyleCnt="0"/>
      <dgm:spPr/>
      <dgm:t>
        <a:bodyPr/>
        <a:lstStyle/>
        <a:p>
          <a:endParaRPr lang="pt-BR"/>
        </a:p>
      </dgm:t>
    </dgm:pt>
    <dgm:pt modelId="{88DB2D28-32B0-41A8-BB5F-1119A3E5F1AD}" type="pres">
      <dgm:prSet presAssocID="{68A2378A-37CD-48BD-8274-3ED38FA9BD40}" presName="Name37" presStyleLbl="parChTrans1D2" presStyleIdx="2" presStyleCnt="4"/>
      <dgm:spPr/>
      <dgm:t>
        <a:bodyPr/>
        <a:lstStyle/>
        <a:p>
          <a:endParaRPr lang="pt-BR"/>
        </a:p>
      </dgm:t>
    </dgm:pt>
    <dgm:pt modelId="{322856B0-893B-401A-802B-757666AAD6D9}" type="pres">
      <dgm:prSet presAssocID="{4BAECF70-7862-4B01-B1BD-7CD4591E93D2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D710F14-720D-4A1E-BC71-4E68213A5E89}" type="pres">
      <dgm:prSet presAssocID="{4BAECF70-7862-4B01-B1BD-7CD4591E93D2}" presName="rootComposite" presStyleCnt="0"/>
      <dgm:spPr/>
      <dgm:t>
        <a:bodyPr/>
        <a:lstStyle/>
        <a:p>
          <a:endParaRPr lang="pt-BR"/>
        </a:p>
      </dgm:t>
    </dgm:pt>
    <dgm:pt modelId="{370083B7-DDD1-4E1F-9DF7-855CAACB0CB5}" type="pres">
      <dgm:prSet presAssocID="{4BAECF70-7862-4B01-B1BD-7CD4591E93D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08C9CD-C52B-493C-B234-B17FCCA5BE73}" type="pres">
      <dgm:prSet presAssocID="{4BAECF70-7862-4B01-B1BD-7CD4591E93D2}" presName="rootConnector" presStyleLbl="node2" presStyleIdx="2" presStyleCnt="4"/>
      <dgm:spPr/>
      <dgm:t>
        <a:bodyPr/>
        <a:lstStyle/>
        <a:p>
          <a:endParaRPr lang="pt-BR"/>
        </a:p>
      </dgm:t>
    </dgm:pt>
    <dgm:pt modelId="{1F0CDC60-47C5-4300-BB32-6216A92AF95C}" type="pres">
      <dgm:prSet presAssocID="{4BAECF70-7862-4B01-B1BD-7CD4591E93D2}" presName="hierChild4" presStyleCnt="0"/>
      <dgm:spPr/>
      <dgm:t>
        <a:bodyPr/>
        <a:lstStyle/>
        <a:p>
          <a:endParaRPr lang="pt-BR"/>
        </a:p>
      </dgm:t>
    </dgm:pt>
    <dgm:pt modelId="{10728F74-45A9-4616-9020-B8272C9BE7DF}" type="pres">
      <dgm:prSet presAssocID="{4BAECF70-7862-4B01-B1BD-7CD4591E93D2}" presName="hierChild5" presStyleCnt="0"/>
      <dgm:spPr/>
      <dgm:t>
        <a:bodyPr/>
        <a:lstStyle/>
        <a:p>
          <a:endParaRPr lang="pt-BR"/>
        </a:p>
      </dgm:t>
    </dgm:pt>
    <dgm:pt modelId="{A464ABBD-28AB-46AB-BF3D-DCFAEE477FEF}" type="pres">
      <dgm:prSet presAssocID="{A7CB2C8F-1B3D-4FC8-96AB-F7E429EDAB52}" presName="Name37" presStyleLbl="parChTrans1D2" presStyleIdx="3" presStyleCnt="4"/>
      <dgm:spPr/>
      <dgm:t>
        <a:bodyPr/>
        <a:lstStyle/>
        <a:p>
          <a:endParaRPr lang="pt-BR"/>
        </a:p>
      </dgm:t>
    </dgm:pt>
    <dgm:pt modelId="{E2507CB2-7E7B-4D21-A48B-26B46A3FFBEF}" type="pres">
      <dgm:prSet presAssocID="{34B80D02-C378-49CC-9A60-73803C4FF34A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E0DD4DE-3FAD-44F6-A7C0-693817F5F478}" type="pres">
      <dgm:prSet presAssocID="{34B80D02-C378-49CC-9A60-73803C4FF34A}" presName="rootComposite" presStyleCnt="0"/>
      <dgm:spPr/>
      <dgm:t>
        <a:bodyPr/>
        <a:lstStyle/>
        <a:p>
          <a:endParaRPr lang="pt-BR"/>
        </a:p>
      </dgm:t>
    </dgm:pt>
    <dgm:pt modelId="{290A528A-565B-44EE-862A-E8AE0A07126B}" type="pres">
      <dgm:prSet presAssocID="{34B80D02-C378-49CC-9A60-73803C4FF34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59FB66-8890-4D35-98CB-F75A9D589C31}" type="pres">
      <dgm:prSet presAssocID="{34B80D02-C378-49CC-9A60-73803C4FF34A}" presName="rootConnector" presStyleLbl="node2" presStyleIdx="3" presStyleCnt="4"/>
      <dgm:spPr/>
      <dgm:t>
        <a:bodyPr/>
        <a:lstStyle/>
        <a:p>
          <a:endParaRPr lang="pt-BR"/>
        </a:p>
      </dgm:t>
    </dgm:pt>
    <dgm:pt modelId="{FAF06FA8-ACB5-450A-B47D-1DB6084FFB86}" type="pres">
      <dgm:prSet presAssocID="{34B80D02-C378-49CC-9A60-73803C4FF34A}" presName="hierChild4" presStyleCnt="0"/>
      <dgm:spPr/>
      <dgm:t>
        <a:bodyPr/>
        <a:lstStyle/>
        <a:p>
          <a:endParaRPr lang="pt-BR"/>
        </a:p>
      </dgm:t>
    </dgm:pt>
    <dgm:pt modelId="{DFF3D548-52F8-4BD4-9DF1-06F05874FAB3}" type="pres">
      <dgm:prSet presAssocID="{34B80D02-C378-49CC-9A60-73803C4FF34A}" presName="hierChild5" presStyleCnt="0"/>
      <dgm:spPr/>
      <dgm:t>
        <a:bodyPr/>
        <a:lstStyle/>
        <a:p>
          <a:endParaRPr lang="pt-BR"/>
        </a:p>
      </dgm:t>
    </dgm:pt>
    <dgm:pt modelId="{D199989A-14E2-4386-8010-3B618AB18CC9}" type="pres">
      <dgm:prSet presAssocID="{19873822-945D-4D7D-A795-F8BCB18087F0}" presName="hierChild3" presStyleCnt="0"/>
      <dgm:spPr/>
      <dgm:t>
        <a:bodyPr/>
        <a:lstStyle/>
        <a:p>
          <a:endParaRPr lang="pt-BR"/>
        </a:p>
      </dgm:t>
    </dgm:pt>
  </dgm:ptLst>
  <dgm:cxnLst>
    <dgm:cxn modelId="{8B1EF4FE-C740-4331-A739-056829D723DD}" srcId="{8E31D932-D677-40C6-9B22-A5C26034E211}" destId="{19873822-945D-4D7D-A795-F8BCB18087F0}" srcOrd="0" destOrd="0" parTransId="{5F2EFBBF-32C0-40E7-A40D-C234C14F4B2D}" sibTransId="{F080E168-FC36-4027-AD4E-E3B31F6F9BE2}"/>
    <dgm:cxn modelId="{DDD8DF6C-4B91-4D2B-B36F-FA8426A85119}" type="presOf" srcId="{8D54E6AC-CA2A-404F-A6A2-500DAC5BF067}" destId="{CED0CB29-809E-4E51-994D-1D64BAA35EDB}" srcOrd="0" destOrd="0" presId="urn:microsoft.com/office/officeart/2005/8/layout/orgChart1"/>
    <dgm:cxn modelId="{44152A1D-F5B0-4197-ADC1-F527D7AD9752}" srcId="{19873822-945D-4D7D-A795-F8BCB18087F0}" destId="{8D54E6AC-CA2A-404F-A6A2-500DAC5BF067}" srcOrd="1" destOrd="0" parTransId="{5CEBAFEC-1378-494D-AB13-42FF1123F0F3}" sibTransId="{A8BFBF6A-7C81-48BF-93F5-401A5E62ED41}"/>
    <dgm:cxn modelId="{26E0CE48-A5C0-41B6-95D0-92386320ED57}" type="presOf" srcId="{68A2378A-37CD-48BD-8274-3ED38FA9BD40}" destId="{88DB2D28-32B0-41A8-BB5F-1119A3E5F1AD}" srcOrd="0" destOrd="0" presId="urn:microsoft.com/office/officeart/2005/8/layout/orgChart1"/>
    <dgm:cxn modelId="{EAC74A88-5495-4C05-A45A-15BA70E1503E}" srcId="{19873822-945D-4D7D-A795-F8BCB18087F0}" destId="{4BAECF70-7862-4B01-B1BD-7CD4591E93D2}" srcOrd="2" destOrd="0" parTransId="{68A2378A-37CD-48BD-8274-3ED38FA9BD40}" sibTransId="{281F54AF-E9B4-48B2-A957-1BBE42CD047A}"/>
    <dgm:cxn modelId="{E0A7EF26-6488-4242-A54B-4EEC3916F066}" type="presOf" srcId="{8D54E6AC-CA2A-404F-A6A2-500DAC5BF067}" destId="{675503DF-9653-49BC-96CA-AEC62D7EAA3A}" srcOrd="1" destOrd="0" presId="urn:microsoft.com/office/officeart/2005/8/layout/orgChart1"/>
    <dgm:cxn modelId="{68784C5B-DC6D-47C8-842E-DEF4328014C3}" srcId="{19873822-945D-4D7D-A795-F8BCB18087F0}" destId="{4A318D81-3016-4AAB-A23E-C44BA9C9674B}" srcOrd="0" destOrd="0" parTransId="{C561B7A7-8F3A-4A57-9F08-FB0D98785E39}" sibTransId="{01555F41-8FB0-4AE8-8BE1-574F5D4C0FA2}"/>
    <dgm:cxn modelId="{4880564B-8499-4B6E-BF7E-AEF78447BB6E}" type="presOf" srcId="{19873822-945D-4D7D-A795-F8BCB18087F0}" destId="{2A69A556-1AD8-4CE9-B270-05892ADAEADD}" srcOrd="1" destOrd="0" presId="urn:microsoft.com/office/officeart/2005/8/layout/orgChart1"/>
    <dgm:cxn modelId="{70B0F85B-A5A3-4127-8A36-FF1CE1BF871C}" srcId="{19873822-945D-4D7D-A795-F8BCB18087F0}" destId="{34B80D02-C378-49CC-9A60-73803C4FF34A}" srcOrd="3" destOrd="0" parTransId="{A7CB2C8F-1B3D-4FC8-96AB-F7E429EDAB52}" sibTransId="{F7CE1F42-592E-479E-96CB-5722EA90593A}"/>
    <dgm:cxn modelId="{F5C59197-87A5-4B2A-99C2-E8BE308788AC}" type="presOf" srcId="{34B80D02-C378-49CC-9A60-73803C4FF34A}" destId="{290A528A-565B-44EE-862A-E8AE0A07126B}" srcOrd="0" destOrd="0" presId="urn:microsoft.com/office/officeart/2005/8/layout/orgChart1"/>
    <dgm:cxn modelId="{573E8F51-325A-427C-A3DC-3B4E2B2F164D}" type="presOf" srcId="{4A318D81-3016-4AAB-A23E-C44BA9C9674B}" destId="{E371B445-558C-4562-882A-B5AEC0DFD32F}" srcOrd="0" destOrd="0" presId="urn:microsoft.com/office/officeart/2005/8/layout/orgChart1"/>
    <dgm:cxn modelId="{417E4634-14F5-4B25-8C52-54E09958607E}" type="presOf" srcId="{4BAECF70-7862-4B01-B1BD-7CD4591E93D2}" destId="{370083B7-DDD1-4E1F-9DF7-855CAACB0CB5}" srcOrd="0" destOrd="0" presId="urn:microsoft.com/office/officeart/2005/8/layout/orgChart1"/>
    <dgm:cxn modelId="{84C6D87A-ED31-4946-AA11-31D52FF51623}" type="presOf" srcId="{34B80D02-C378-49CC-9A60-73803C4FF34A}" destId="{8B59FB66-8890-4D35-98CB-F75A9D589C31}" srcOrd="1" destOrd="0" presId="urn:microsoft.com/office/officeart/2005/8/layout/orgChart1"/>
    <dgm:cxn modelId="{D477858C-1A3B-4AB7-9D22-2B22E278842C}" type="presOf" srcId="{C561B7A7-8F3A-4A57-9F08-FB0D98785E39}" destId="{1D5784B5-A636-4C7E-8435-001D2B5BAE8C}" srcOrd="0" destOrd="0" presId="urn:microsoft.com/office/officeart/2005/8/layout/orgChart1"/>
    <dgm:cxn modelId="{96875857-A91F-4B66-81E2-F29BC18D718D}" type="presOf" srcId="{8E31D932-D677-40C6-9B22-A5C26034E211}" destId="{D6BAAEAA-56B4-4436-8EB0-F1E688FAEA73}" srcOrd="0" destOrd="0" presId="urn:microsoft.com/office/officeart/2005/8/layout/orgChart1"/>
    <dgm:cxn modelId="{58E35D00-23AD-436B-A064-C7638F939D72}" type="presOf" srcId="{4BAECF70-7862-4B01-B1BD-7CD4591E93D2}" destId="{6508C9CD-C52B-493C-B234-B17FCCA5BE73}" srcOrd="1" destOrd="0" presId="urn:microsoft.com/office/officeart/2005/8/layout/orgChart1"/>
    <dgm:cxn modelId="{D0847A66-0E3F-45F7-BD37-E89C1454F7D5}" type="presOf" srcId="{4A318D81-3016-4AAB-A23E-C44BA9C9674B}" destId="{8BF03143-F64D-449E-891F-2572CDD9E9B4}" srcOrd="1" destOrd="0" presId="urn:microsoft.com/office/officeart/2005/8/layout/orgChart1"/>
    <dgm:cxn modelId="{A476582B-99FB-483D-BFB1-E27CA9EF706B}" type="presOf" srcId="{19873822-945D-4D7D-A795-F8BCB18087F0}" destId="{47D8A9F7-2A6E-47E0-A487-608551318D74}" srcOrd="0" destOrd="0" presId="urn:microsoft.com/office/officeart/2005/8/layout/orgChart1"/>
    <dgm:cxn modelId="{4331750F-0BE0-447F-A232-98567666850C}" type="presOf" srcId="{5CEBAFEC-1378-494D-AB13-42FF1123F0F3}" destId="{67D8EA61-3F50-4F13-BBD6-5752EFAA73A3}" srcOrd="0" destOrd="0" presId="urn:microsoft.com/office/officeart/2005/8/layout/orgChart1"/>
    <dgm:cxn modelId="{CE4D44A1-4C14-42DD-BC5B-1474806D4F25}" type="presOf" srcId="{A7CB2C8F-1B3D-4FC8-96AB-F7E429EDAB52}" destId="{A464ABBD-28AB-46AB-BF3D-DCFAEE477FEF}" srcOrd="0" destOrd="0" presId="urn:microsoft.com/office/officeart/2005/8/layout/orgChart1"/>
    <dgm:cxn modelId="{213890E2-932A-4DEC-A148-E1F66B9F44B4}" type="presParOf" srcId="{D6BAAEAA-56B4-4436-8EB0-F1E688FAEA73}" destId="{C8083CB8-6346-45C6-B2A4-963A3BF5524E}" srcOrd="0" destOrd="0" presId="urn:microsoft.com/office/officeart/2005/8/layout/orgChart1"/>
    <dgm:cxn modelId="{5B35B26F-F311-49B9-B8B6-3EB23CE3F1FD}" type="presParOf" srcId="{C8083CB8-6346-45C6-B2A4-963A3BF5524E}" destId="{AA8E5FF1-36BC-4ADE-BFCB-CEB922B7414A}" srcOrd="0" destOrd="0" presId="urn:microsoft.com/office/officeart/2005/8/layout/orgChart1"/>
    <dgm:cxn modelId="{4C38B214-ED00-41B9-8331-5D5BBEFA60D3}" type="presParOf" srcId="{AA8E5FF1-36BC-4ADE-BFCB-CEB922B7414A}" destId="{47D8A9F7-2A6E-47E0-A487-608551318D74}" srcOrd="0" destOrd="0" presId="urn:microsoft.com/office/officeart/2005/8/layout/orgChart1"/>
    <dgm:cxn modelId="{2314E370-017C-4867-AA83-E488CE8E13EF}" type="presParOf" srcId="{AA8E5FF1-36BC-4ADE-BFCB-CEB922B7414A}" destId="{2A69A556-1AD8-4CE9-B270-05892ADAEADD}" srcOrd="1" destOrd="0" presId="urn:microsoft.com/office/officeart/2005/8/layout/orgChart1"/>
    <dgm:cxn modelId="{A55D5231-09B9-4123-91B1-2533669B0F9C}" type="presParOf" srcId="{C8083CB8-6346-45C6-B2A4-963A3BF5524E}" destId="{DD3308DB-2ACD-4AA9-9304-5229B1EEE4B2}" srcOrd="1" destOrd="0" presId="urn:microsoft.com/office/officeart/2005/8/layout/orgChart1"/>
    <dgm:cxn modelId="{0B622C83-F7F7-4716-B97B-7D68AE71184D}" type="presParOf" srcId="{DD3308DB-2ACD-4AA9-9304-5229B1EEE4B2}" destId="{1D5784B5-A636-4C7E-8435-001D2B5BAE8C}" srcOrd="0" destOrd="0" presId="urn:microsoft.com/office/officeart/2005/8/layout/orgChart1"/>
    <dgm:cxn modelId="{0C6CB79B-7A3E-449F-A3AC-BB015AD2CAFF}" type="presParOf" srcId="{DD3308DB-2ACD-4AA9-9304-5229B1EEE4B2}" destId="{1FD58CFE-594D-49A2-9629-1F235536D577}" srcOrd="1" destOrd="0" presId="urn:microsoft.com/office/officeart/2005/8/layout/orgChart1"/>
    <dgm:cxn modelId="{50802D3B-5715-45FC-8A0D-D96A629AB453}" type="presParOf" srcId="{1FD58CFE-594D-49A2-9629-1F235536D577}" destId="{638CD293-A604-4ECA-A7A5-28003FD81C41}" srcOrd="0" destOrd="0" presId="urn:microsoft.com/office/officeart/2005/8/layout/orgChart1"/>
    <dgm:cxn modelId="{471D1FE8-2E20-4C25-BA8A-888BF7894C21}" type="presParOf" srcId="{638CD293-A604-4ECA-A7A5-28003FD81C41}" destId="{E371B445-558C-4562-882A-B5AEC0DFD32F}" srcOrd="0" destOrd="0" presId="urn:microsoft.com/office/officeart/2005/8/layout/orgChart1"/>
    <dgm:cxn modelId="{34FE0840-2468-4810-A83F-8D9087EB5696}" type="presParOf" srcId="{638CD293-A604-4ECA-A7A5-28003FD81C41}" destId="{8BF03143-F64D-449E-891F-2572CDD9E9B4}" srcOrd="1" destOrd="0" presId="urn:microsoft.com/office/officeart/2005/8/layout/orgChart1"/>
    <dgm:cxn modelId="{8638FDB2-659F-4B58-84FB-C869231F0BF6}" type="presParOf" srcId="{1FD58CFE-594D-49A2-9629-1F235536D577}" destId="{F93ED4AC-3329-42B3-8ED1-420AB0428CF3}" srcOrd="1" destOrd="0" presId="urn:microsoft.com/office/officeart/2005/8/layout/orgChart1"/>
    <dgm:cxn modelId="{3A879051-A1C2-4262-B315-7BF6FE5158F7}" type="presParOf" srcId="{1FD58CFE-594D-49A2-9629-1F235536D577}" destId="{FAFDCB02-C364-4379-A266-5B04340EE1FE}" srcOrd="2" destOrd="0" presId="urn:microsoft.com/office/officeart/2005/8/layout/orgChart1"/>
    <dgm:cxn modelId="{33A031C4-9318-43AC-B7EB-D6449B77442C}" type="presParOf" srcId="{DD3308DB-2ACD-4AA9-9304-5229B1EEE4B2}" destId="{67D8EA61-3F50-4F13-BBD6-5752EFAA73A3}" srcOrd="2" destOrd="0" presId="urn:microsoft.com/office/officeart/2005/8/layout/orgChart1"/>
    <dgm:cxn modelId="{919105E5-1517-4441-9128-B8C77408B599}" type="presParOf" srcId="{DD3308DB-2ACD-4AA9-9304-5229B1EEE4B2}" destId="{2FF4D89C-A439-47B8-A368-73D9B4D94A01}" srcOrd="3" destOrd="0" presId="urn:microsoft.com/office/officeart/2005/8/layout/orgChart1"/>
    <dgm:cxn modelId="{481361C9-EDFB-47A6-8A2C-BABA048D9FD2}" type="presParOf" srcId="{2FF4D89C-A439-47B8-A368-73D9B4D94A01}" destId="{3B1AA95B-37D7-46F9-9927-5BE1A33DD0A8}" srcOrd="0" destOrd="0" presId="urn:microsoft.com/office/officeart/2005/8/layout/orgChart1"/>
    <dgm:cxn modelId="{33C252DA-F421-4BB9-8F3B-A7A45CDCDE3F}" type="presParOf" srcId="{3B1AA95B-37D7-46F9-9927-5BE1A33DD0A8}" destId="{CED0CB29-809E-4E51-994D-1D64BAA35EDB}" srcOrd="0" destOrd="0" presId="urn:microsoft.com/office/officeart/2005/8/layout/orgChart1"/>
    <dgm:cxn modelId="{C94BD7A8-5133-470C-88E5-04B16CDBA1FA}" type="presParOf" srcId="{3B1AA95B-37D7-46F9-9927-5BE1A33DD0A8}" destId="{675503DF-9653-49BC-96CA-AEC62D7EAA3A}" srcOrd="1" destOrd="0" presId="urn:microsoft.com/office/officeart/2005/8/layout/orgChart1"/>
    <dgm:cxn modelId="{9EECC5BD-47DC-488F-ADF7-DA4467FCC8EE}" type="presParOf" srcId="{2FF4D89C-A439-47B8-A368-73D9B4D94A01}" destId="{B2E3BD10-5FA6-4F87-9ABD-726149118B25}" srcOrd="1" destOrd="0" presId="urn:microsoft.com/office/officeart/2005/8/layout/orgChart1"/>
    <dgm:cxn modelId="{227EE8C0-8E21-4EA6-BB41-66ED62686B5E}" type="presParOf" srcId="{2FF4D89C-A439-47B8-A368-73D9B4D94A01}" destId="{81CCCF4A-526F-4DE5-B961-D432FC7007D2}" srcOrd="2" destOrd="0" presId="urn:microsoft.com/office/officeart/2005/8/layout/orgChart1"/>
    <dgm:cxn modelId="{B40FB672-54EA-442B-853A-CB114C7D06A9}" type="presParOf" srcId="{DD3308DB-2ACD-4AA9-9304-5229B1EEE4B2}" destId="{88DB2D28-32B0-41A8-BB5F-1119A3E5F1AD}" srcOrd="4" destOrd="0" presId="urn:microsoft.com/office/officeart/2005/8/layout/orgChart1"/>
    <dgm:cxn modelId="{59A248A1-4BD8-4564-89E6-271B0A98C3D4}" type="presParOf" srcId="{DD3308DB-2ACD-4AA9-9304-5229B1EEE4B2}" destId="{322856B0-893B-401A-802B-757666AAD6D9}" srcOrd="5" destOrd="0" presId="urn:microsoft.com/office/officeart/2005/8/layout/orgChart1"/>
    <dgm:cxn modelId="{62A51135-9DE7-405C-BE0E-338094A9D3BC}" type="presParOf" srcId="{322856B0-893B-401A-802B-757666AAD6D9}" destId="{6D710F14-720D-4A1E-BC71-4E68213A5E89}" srcOrd="0" destOrd="0" presId="urn:microsoft.com/office/officeart/2005/8/layout/orgChart1"/>
    <dgm:cxn modelId="{AAD87C18-60C5-4D95-B1FB-914460EC0CEF}" type="presParOf" srcId="{6D710F14-720D-4A1E-BC71-4E68213A5E89}" destId="{370083B7-DDD1-4E1F-9DF7-855CAACB0CB5}" srcOrd="0" destOrd="0" presId="urn:microsoft.com/office/officeart/2005/8/layout/orgChart1"/>
    <dgm:cxn modelId="{F2056EEA-DB12-48EC-AABB-9AE9548DFCCB}" type="presParOf" srcId="{6D710F14-720D-4A1E-BC71-4E68213A5E89}" destId="{6508C9CD-C52B-493C-B234-B17FCCA5BE73}" srcOrd="1" destOrd="0" presId="urn:microsoft.com/office/officeart/2005/8/layout/orgChart1"/>
    <dgm:cxn modelId="{55C55784-C6DA-4AB5-8381-02E0EFF4A226}" type="presParOf" srcId="{322856B0-893B-401A-802B-757666AAD6D9}" destId="{1F0CDC60-47C5-4300-BB32-6216A92AF95C}" srcOrd="1" destOrd="0" presId="urn:microsoft.com/office/officeart/2005/8/layout/orgChart1"/>
    <dgm:cxn modelId="{371C1156-D4DB-4019-9B76-D23A67B70A43}" type="presParOf" srcId="{322856B0-893B-401A-802B-757666AAD6D9}" destId="{10728F74-45A9-4616-9020-B8272C9BE7DF}" srcOrd="2" destOrd="0" presId="urn:microsoft.com/office/officeart/2005/8/layout/orgChart1"/>
    <dgm:cxn modelId="{E6B77920-3299-4806-9D2D-0444403C89BB}" type="presParOf" srcId="{DD3308DB-2ACD-4AA9-9304-5229B1EEE4B2}" destId="{A464ABBD-28AB-46AB-BF3D-DCFAEE477FEF}" srcOrd="6" destOrd="0" presId="urn:microsoft.com/office/officeart/2005/8/layout/orgChart1"/>
    <dgm:cxn modelId="{96AFA2B4-1D55-40E1-A8C5-8204B0247A1F}" type="presParOf" srcId="{DD3308DB-2ACD-4AA9-9304-5229B1EEE4B2}" destId="{E2507CB2-7E7B-4D21-A48B-26B46A3FFBEF}" srcOrd="7" destOrd="0" presId="urn:microsoft.com/office/officeart/2005/8/layout/orgChart1"/>
    <dgm:cxn modelId="{6D467AE1-5CB5-4C30-80EB-BC2F1E956122}" type="presParOf" srcId="{E2507CB2-7E7B-4D21-A48B-26B46A3FFBEF}" destId="{BE0DD4DE-3FAD-44F6-A7C0-693817F5F478}" srcOrd="0" destOrd="0" presId="urn:microsoft.com/office/officeart/2005/8/layout/orgChart1"/>
    <dgm:cxn modelId="{6EFBE832-BF6C-4D80-BA25-0D69B96E4485}" type="presParOf" srcId="{BE0DD4DE-3FAD-44F6-A7C0-693817F5F478}" destId="{290A528A-565B-44EE-862A-E8AE0A07126B}" srcOrd="0" destOrd="0" presId="urn:microsoft.com/office/officeart/2005/8/layout/orgChart1"/>
    <dgm:cxn modelId="{6C772EF8-B5EB-4212-9A6C-2DA8D042A332}" type="presParOf" srcId="{BE0DD4DE-3FAD-44F6-A7C0-693817F5F478}" destId="{8B59FB66-8890-4D35-98CB-F75A9D589C31}" srcOrd="1" destOrd="0" presId="urn:microsoft.com/office/officeart/2005/8/layout/orgChart1"/>
    <dgm:cxn modelId="{416978E7-2559-47A8-8A53-C0A04914835A}" type="presParOf" srcId="{E2507CB2-7E7B-4D21-A48B-26B46A3FFBEF}" destId="{FAF06FA8-ACB5-450A-B47D-1DB6084FFB86}" srcOrd="1" destOrd="0" presId="urn:microsoft.com/office/officeart/2005/8/layout/orgChart1"/>
    <dgm:cxn modelId="{6739C5F0-738F-4783-89E4-97695435FC37}" type="presParOf" srcId="{E2507CB2-7E7B-4D21-A48B-26B46A3FFBEF}" destId="{DFF3D548-52F8-4BD4-9DF1-06F05874FAB3}" srcOrd="2" destOrd="0" presId="urn:microsoft.com/office/officeart/2005/8/layout/orgChart1"/>
    <dgm:cxn modelId="{FF6412DF-0ADF-4B94-BE18-1ED510A177FF}" type="presParOf" srcId="{C8083CB8-6346-45C6-B2A4-963A3BF5524E}" destId="{D199989A-14E2-4386-8010-3B618AB18C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7890F-428D-437C-95A0-1F81E7DA37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BAF522-56E9-4346-93E8-93FB1DABF4B5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1500" dirty="0" smtClean="0">
              <a:solidFill>
                <a:schemeClr val="tx1"/>
              </a:solidFill>
            </a:rPr>
            <a:t>* </a:t>
          </a:r>
          <a:r>
            <a:rPr lang="pt-BR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Definição de premissas para a sustentabilidade da assistência à saúde suplementar.</a:t>
          </a:r>
        </a:p>
        <a:p>
          <a:endParaRPr lang="pt-BR" sz="1500" dirty="0"/>
        </a:p>
      </dgm:t>
    </dgm:pt>
    <dgm:pt modelId="{72BB416B-D33C-481D-BC37-D3CDA70F60D6}" type="parTrans" cxnId="{93FB0D60-C17B-494C-9394-7E831CB33812}">
      <dgm:prSet/>
      <dgm:spPr/>
      <dgm:t>
        <a:bodyPr/>
        <a:lstStyle/>
        <a:p>
          <a:endParaRPr lang="pt-BR"/>
        </a:p>
      </dgm:t>
    </dgm:pt>
    <dgm:pt modelId="{1059AB57-9029-436F-9352-1D29D44B953A}" type="sibTrans" cxnId="{93FB0D60-C17B-494C-9394-7E831CB33812}">
      <dgm:prSet/>
      <dgm:spPr/>
      <dgm:t>
        <a:bodyPr/>
        <a:lstStyle/>
        <a:p>
          <a:endParaRPr lang="pt-BR"/>
        </a:p>
      </dgm:t>
    </dgm:pt>
    <dgm:pt modelId="{0F07A9C5-8E36-47C6-8BBD-58B4558CB81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Revisão das formas de prestação de assistência suplementar, de acordo com as bases de sustentabilidade sugeridas;</a:t>
          </a:r>
        </a:p>
        <a:p>
          <a:r>
            <a:rPr lang="pt-BR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Revisão da legislação para contemplar as premissas sugeridas. </a:t>
          </a:r>
        </a:p>
        <a:p>
          <a:endParaRPr lang="pt-BR" sz="1500" dirty="0"/>
        </a:p>
      </dgm:t>
    </dgm:pt>
    <dgm:pt modelId="{56F81150-47B1-482A-903A-0E0452CC4DFF}" type="parTrans" cxnId="{E9192671-86FA-43BB-BED9-E0ABC97AF9F7}">
      <dgm:prSet/>
      <dgm:spPr/>
      <dgm:t>
        <a:bodyPr/>
        <a:lstStyle/>
        <a:p>
          <a:endParaRPr lang="pt-BR"/>
        </a:p>
      </dgm:t>
    </dgm:pt>
    <dgm:pt modelId="{71B45E9A-4D80-4D77-B9B9-2551F6843B89}" type="sibTrans" cxnId="{E9192671-86FA-43BB-BED9-E0ABC97AF9F7}">
      <dgm:prSet/>
      <dgm:spPr/>
      <dgm:t>
        <a:bodyPr/>
        <a:lstStyle/>
        <a:p>
          <a:endParaRPr lang="pt-BR"/>
        </a:p>
      </dgm:t>
    </dgm:pt>
    <dgm:pt modelId="{0C5E830D-9A11-4C51-B4C3-49342E509F79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*</a:t>
          </a:r>
          <a:r>
            <a:rPr lang="pt-BR" sz="2700" b="1" dirty="0" smtClean="0">
              <a:solidFill>
                <a:schemeClr val="tx1"/>
              </a:solidFill>
            </a:rPr>
            <a:t> </a:t>
          </a:r>
          <a:r>
            <a:rPr lang="pt-BR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Proposta de nova forma de financiamento da assistência à saúde suplementar.</a:t>
          </a:r>
          <a:endParaRPr lang="pt-BR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CCA0B-B35C-4953-A212-A621B4ACC826}" type="parTrans" cxnId="{7EE613FF-BB2F-4924-96FA-684D048AAB49}">
      <dgm:prSet/>
      <dgm:spPr/>
      <dgm:t>
        <a:bodyPr/>
        <a:lstStyle/>
        <a:p>
          <a:endParaRPr lang="pt-BR"/>
        </a:p>
      </dgm:t>
    </dgm:pt>
    <dgm:pt modelId="{0A315469-0DFC-4F5B-8B71-E7C5A3286D85}" type="sibTrans" cxnId="{7EE613FF-BB2F-4924-96FA-684D048AAB49}">
      <dgm:prSet/>
      <dgm:spPr/>
      <dgm:t>
        <a:bodyPr/>
        <a:lstStyle/>
        <a:p>
          <a:endParaRPr lang="pt-BR"/>
        </a:p>
      </dgm:t>
    </dgm:pt>
    <dgm:pt modelId="{66F97B5B-5673-481A-AECD-D68750200311}" type="pres">
      <dgm:prSet presAssocID="{8FA7890F-428D-437C-95A0-1F81E7DA37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0FEDE5B-637E-4E08-97E3-CE5D11C26B44}" type="pres">
      <dgm:prSet presAssocID="{8FA7890F-428D-437C-95A0-1F81E7DA37E0}" presName="Name1" presStyleCnt="0"/>
      <dgm:spPr/>
    </dgm:pt>
    <dgm:pt modelId="{A17073C6-4B98-40D3-B9FD-A74EF63E3E67}" type="pres">
      <dgm:prSet presAssocID="{8FA7890F-428D-437C-95A0-1F81E7DA37E0}" presName="cycle" presStyleCnt="0"/>
      <dgm:spPr/>
    </dgm:pt>
    <dgm:pt modelId="{F89122DB-0C20-4424-8FCB-D290C4A235B3}" type="pres">
      <dgm:prSet presAssocID="{8FA7890F-428D-437C-95A0-1F81E7DA37E0}" presName="srcNode" presStyleLbl="node1" presStyleIdx="0" presStyleCnt="3"/>
      <dgm:spPr/>
    </dgm:pt>
    <dgm:pt modelId="{6FB13750-DA3F-4464-A351-29BB344AD5EB}" type="pres">
      <dgm:prSet presAssocID="{8FA7890F-428D-437C-95A0-1F81E7DA37E0}" presName="conn" presStyleLbl="parChTrans1D2" presStyleIdx="0" presStyleCnt="1"/>
      <dgm:spPr/>
      <dgm:t>
        <a:bodyPr/>
        <a:lstStyle/>
        <a:p>
          <a:endParaRPr lang="pt-BR"/>
        </a:p>
      </dgm:t>
    </dgm:pt>
    <dgm:pt modelId="{10D9B992-4C6E-4158-8AA5-8B11FA4A1E9A}" type="pres">
      <dgm:prSet presAssocID="{8FA7890F-428D-437C-95A0-1F81E7DA37E0}" presName="extraNode" presStyleLbl="node1" presStyleIdx="0" presStyleCnt="3"/>
      <dgm:spPr/>
    </dgm:pt>
    <dgm:pt modelId="{2B3A8D18-09F5-4D64-87B3-2A05E0981208}" type="pres">
      <dgm:prSet presAssocID="{8FA7890F-428D-437C-95A0-1F81E7DA37E0}" presName="dstNode" presStyleLbl="node1" presStyleIdx="0" presStyleCnt="3"/>
      <dgm:spPr/>
    </dgm:pt>
    <dgm:pt modelId="{D256A9F9-6ED2-4580-8007-1D4BF8A13698}" type="pres">
      <dgm:prSet presAssocID="{81BAF522-56E9-4346-93E8-93FB1DABF4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A8DEF-9E71-4582-97B7-4E58DBBEAF5C}" type="pres">
      <dgm:prSet presAssocID="{81BAF522-56E9-4346-93E8-93FB1DABF4B5}" presName="accent_1" presStyleCnt="0"/>
      <dgm:spPr/>
    </dgm:pt>
    <dgm:pt modelId="{8AE21081-7990-40A2-AFC5-C4B9BFB00876}" type="pres">
      <dgm:prSet presAssocID="{81BAF522-56E9-4346-93E8-93FB1DABF4B5}" presName="accentRepeatNode" presStyleLbl="solidFgAcc1" presStyleIdx="0" presStyleCnt="3"/>
      <dgm:spPr/>
    </dgm:pt>
    <dgm:pt modelId="{E2E19523-1223-4830-8005-EF306DAB7C9B}" type="pres">
      <dgm:prSet presAssocID="{0F07A9C5-8E36-47C6-8BBD-58B4558CB8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966331-6E8B-4701-BEE3-EFA7F172659C}" type="pres">
      <dgm:prSet presAssocID="{0F07A9C5-8E36-47C6-8BBD-58B4558CB817}" presName="accent_2" presStyleCnt="0"/>
      <dgm:spPr/>
    </dgm:pt>
    <dgm:pt modelId="{8FD8A7A7-FB1A-4AF8-B512-ACAB08B336D7}" type="pres">
      <dgm:prSet presAssocID="{0F07A9C5-8E36-47C6-8BBD-58B4558CB817}" presName="accentRepeatNode" presStyleLbl="solidFgAcc1" presStyleIdx="1" presStyleCnt="3"/>
      <dgm:spPr/>
    </dgm:pt>
    <dgm:pt modelId="{6B067AC8-7F1C-4A8A-A4BC-A15AD87D27BB}" type="pres">
      <dgm:prSet presAssocID="{0C5E830D-9A11-4C51-B4C3-49342E509F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47947-2E98-403C-BF83-A46B77580E1E}" type="pres">
      <dgm:prSet presAssocID="{0C5E830D-9A11-4C51-B4C3-49342E509F79}" presName="accent_3" presStyleCnt="0"/>
      <dgm:spPr/>
    </dgm:pt>
    <dgm:pt modelId="{635B5030-863B-4FFC-AA83-62A9BA1787F6}" type="pres">
      <dgm:prSet presAssocID="{0C5E830D-9A11-4C51-B4C3-49342E509F79}" presName="accentRepeatNode" presStyleLbl="solidFgAcc1" presStyleIdx="2" presStyleCnt="3"/>
      <dgm:spPr/>
    </dgm:pt>
  </dgm:ptLst>
  <dgm:cxnLst>
    <dgm:cxn modelId="{7EE613FF-BB2F-4924-96FA-684D048AAB49}" srcId="{8FA7890F-428D-437C-95A0-1F81E7DA37E0}" destId="{0C5E830D-9A11-4C51-B4C3-49342E509F79}" srcOrd="2" destOrd="0" parTransId="{EDECCA0B-B35C-4953-A212-A621B4ACC826}" sibTransId="{0A315469-0DFC-4F5B-8B71-E7C5A3286D85}"/>
    <dgm:cxn modelId="{A2AFE51B-F24B-4BB9-93BA-CA30404CEB1E}" type="presOf" srcId="{8FA7890F-428D-437C-95A0-1F81E7DA37E0}" destId="{66F97B5B-5673-481A-AECD-D68750200311}" srcOrd="0" destOrd="0" presId="urn:microsoft.com/office/officeart/2008/layout/VerticalCurvedList"/>
    <dgm:cxn modelId="{726D3EDC-71A1-4C98-BFC1-48555A09953F}" type="presOf" srcId="{0F07A9C5-8E36-47C6-8BBD-58B4558CB817}" destId="{E2E19523-1223-4830-8005-EF306DAB7C9B}" srcOrd="0" destOrd="0" presId="urn:microsoft.com/office/officeart/2008/layout/VerticalCurvedList"/>
    <dgm:cxn modelId="{AE750A63-C1E6-4082-9D13-B369D321CE5B}" type="presOf" srcId="{0C5E830D-9A11-4C51-B4C3-49342E509F79}" destId="{6B067AC8-7F1C-4A8A-A4BC-A15AD87D27BB}" srcOrd="0" destOrd="0" presId="urn:microsoft.com/office/officeart/2008/layout/VerticalCurvedList"/>
    <dgm:cxn modelId="{93FB0D60-C17B-494C-9394-7E831CB33812}" srcId="{8FA7890F-428D-437C-95A0-1F81E7DA37E0}" destId="{81BAF522-56E9-4346-93E8-93FB1DABF4B5}" srcOrd="0" destOrd="0" parTransId="{72BB416B-D33C-481D-BC37-D3CDA70F60D6}" sibTransId="{1059AB57-9029-436F-9352-1D29D44B953A}"/>
    <dgm:cxn modelId="{6E1AA949-73BD-414A-AF01-7D6C654EB967}" type="presOf" srcId="{81BAF522-56E9-4346-93E8-93FB1DABF4B5}" destId="{D256A9F9-6ED2-4580-8007-1D4BF8A13698}" srcOrd="0" destOrd="0" presId="urn:microsoft.com/office/officeart/2008/layout/VerticalCurvedList"/>
    <dgm:cxn modelId="{E9192671-86FA-43BB-BED9-E0ABC97AF9F7}" srcId="{8FA7890F-428D-437C-95A0-1F81E7DA37E0}" destId="{0F07A9C5-8E36-47C6-8BBD-58B4558CB817}" srcOrd="1" destOrd="0" parTransId="{56F81150-47B1-482A-903A-0E0452CC4DFF}" sibTransId="{71B45E9A-4D80-4D77-B9B9-2551F6843B89}"/>
    <dgm:cxn modelId="{60FFBA1F-42BC-4504-BC5C-1AF162C3B389}" type="presOf" srcId="{1059AB57-9029-436F-9352-1D29D44B953A}" destId="{6FB13750-DA3F-4464-A351-29BB344AD5EB}" srcOrd="0" destOrd="0" presId="urn:microsoft.com/office/officeart/2008/layout/VerticalCurvedList"/>
    <dgm:cxn modelId="{F0849244-BDEF-4187-A262-A391ED0BBA27}" type="presParOf" srcId="{66F97B5B-5673-481A-AECD-D68750200311}" destId="{B0FEDE5B-637E-4E08-97E3-CE5D11C26B44}" srcOrd="0" destOrd="0" presId="urn:microsoft.com/office/officeart/2008/layout/VerticalCurvedList"/>
    <dgm:cxn modelId="{B51DBEEC-F842-446A-B456-A90B7B3778DF}" type="presParOf" srcId="{B0FEDE5B-637E-4E08-97E3-CE5D11C26B44}" destId="{A17073C6-4B98-40D3-B9FD-A74EF63E3E67}" srcOrd="0" destOrd="0" presId="urn:microsoft.com/office/officeart/2008/layout/VerticalCurvedList"/>
    <dgm:cxn modelId="{72EB120F-4F23-4ECD-8D86-23254B1F107B}" type="presParOf" srcId="{A17073C6-4B98-40D3-B9FD-A74EF63E3E67}" destId="{F89122DB-0C20-4424-8FCB-D290C4A235B3}" srcOrd="0" destOrd="0" presId="urn:microsoft.com/office/officeart/2008/layout/VerticalCurvedList"/>
    <dgm:cxn modelId="{1E9900BF-E67D-48D9-8EB9-27F14D2664FD}" type="presParOf" srcId="{A17073C6-4B98-40D3-B9FD-A74EF63E3E67}" destId="{6FB13750-DA3F-4464-A351-29BB344AD5EB}" srcOrd="1" destOrd="0" presId="urn:microsoft.com/office/officeart/2008/layout/VerticalCurvedList"/>
    <dgm:cxn modelId="{BA1FF4A6-DE0B-4399-960F-E7F77DE7311D}" type="presParOf" srcId="{A17073C6-4B98-40D3-B9FD-A74EF63E3E67}" destId="{10D9B992-4C6E-4158-8AA5-8B11FA4A1E9A}" srcOrd="2" destOrd="0" presId="urn:microsoft.com/office/officeart/2008/layout/VerticalCurvedList"/>
    <dgm:cxn modelId="{CB7FCBC7-D561-44BE-874F-47BD67598B6A}" type="presParOf" srcId="{A17073C6-4B98-40D3-B9FD-A74EF63E3E67}" destId="{2B3A8D18-09F5-4D64-87B3-2A05E0981208}" srcOrd="3" destOrd="0" presId="urn:microsoft.com/office/officeart/2008/layout/VerticalCurvedList"/>
    <dgm:cxn modelId="{7A1EFA6C-2066-4243-8276-ACFA81992757}" type="presParOf" srcId="{B0FEDE5B-637E-4E08-97E3-CE5D11C26B44}" destId="{D256A9F9-6ED2-4580-8007-1D4BF8A13698}" srcOrd="1" destOrd="0" presId="urn:microsoft.com/office/officeart/2008/layout/VerticalCurvedList"/>
    <dgm:cxn modelId="{8B1073B8-05B0-4B32-8051-6DA2BC5782B6}" type="presParOf" srcId="{B0FEDE5B-637E-4E08-97E3-CE5D11C26B44}" destId="{879A8DEF-9E71-4582-97B7-4E58DBBEAF5C}" srcOrd="2" destOrd="0" presId="urn:microsoft.com/office/officeart/2008/layout/VerticalCurvedList"/>
    <dgm:cxn modelId="{D9C4CAED-9299-416B-B86E-B36B1DA8B4D8}" type="presParOf" srcId="{879A8DEF-9E71-4582-97B7-4E58DBBEAF5C}" destId="{8AE21081-7990-40A2-AFC5-C4B9BFB00876}" srcOrd="0" destOrd="0" presId="urn:microsoft.com/office/officeart/2008/layout/VerticalCurvedList"/>
    <dgm:cxn modelId="{5B556E8C-9BF3-4B96-BCAE-3B5010BC40BB}" type="presParOf" srcId="{B0FEDE5B-637E-4E08-97E3-CE5D11C26B44}" destId="{E2E19523-1223-4830-8005-EF306DAB7C9B}" srcOrd="3" destOrd="0" presId="urn:microsoft.com/office/officeart/2008/layout/VerticalCurvedList"/>
    <dgm:cxn modelId="{D84E8D22-A656-4418-8E56-B6D6CAEDEF07}" type="presParOf" srcId="{B0FEDE5B-637E-4E08-97E3-CE5D11C26B44}" destId="{11966331-6E8B-4701-BEE3-EFA7F172659C}" srcOrd="4" destOrd="0" presId="urn:microsoft.com/office/officeart/2008/layout/VerticalCurvedList"/>
    <dgm:cxn modelId="{6C122CFC-5E4E-4DB3-B001-F3D3996E6709}" type="presParOf" srcId="{11966331-6E8B-4701-BEE3-EFA7F172659C}" destId="{8FD8A7A7-FB1A-4AF8-B512-ACAB08B336D7}" srcOrd="0" destOrd="0" presId="urn:microsoft.com/office/officeart/2008/layout/VerticalCurvedList"/>
    <dgm:cxn modelId="{25A09921-01C6-4797-A3FB-57D8B9489E34}" type="presParOf" srcId="{B0FEDE5B-637E-4E08-97E3-CE5D11C26B44}" destId="{6B067AC8-7F1C-4A8A-A4BC-A15AD87D27BB}" srcOrd="5" destOrd="0" presId="urn:microsoft.com/office/officeart/2008/layout/VerticalCurvedList"/>
    <dgm:cxn modelId="{CDA4B50D-5052-49C1-A4C9-3DDCE48778EE}" type="presParOf" srcId="{B0FEDE5B-637E-4E08-97E3-CE5D11C26B44}" destId="{21047947-2E98-403C-BF83-A46B77580E1E}" srcOrd="6" destOrd="0" presId="urn:microsoft.com/office/officeart/2008/layout/VerticalCurvedList"/>
    <dgm:cxn modelId="{6A2C5879-E795-42B8-8301-A1922DC8FC59}" type="presParOf" srcId="{21047947-2E98-403C-BF83-A46B77580E1E}" destId="{635B5030-863B-4FFC-AA83-62A9BA1787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FEAA60-E0AC-400D-B3DD-4F23C996980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C7F04A-218D-4176-9C2B-EF0180487978}">
      <dgm:prSet phldrT="[Texto]"/>
      <dgm:spPr/>
      <dgm:t>
        <a:bodyPr/>
        <a:lstStyle/>
        <a:p>
          <a:r>
            <a:rPr lang="pt-BR" dirty="0" smtClean="0"/>
            <a:t>sgp.dereb@planejamento.gov.br</a:t>
          </a:r>
          <a:endParaRPr lang="pt-BR" dirty="0"/>
        </a:p>
      </dgm:t>
    </dgm:pt>
    <dgm:pt modelId="{50C6AC5B-54F8-4E7C-99A0-1B10F3AC753D}" type="parTrans" cxnId="{ABA19322-D1D2-459E-B43E-160012886A5C}">
      <dgm:prSet/>
      <dgm:spPr/>
      <dgm:t>
        <a:bodyPr/>
        <a:lstStyle/>
        <a:p>
          <a:endParaRPr lang="pt-BR"/>
        </a:p>
      </dgm:t>
    </dgm:pt>
    <dgm:pt modelId="{875D17EA-1383-407E-B634-B55E6EE25D10}" type="sibTrans" cxnId="{ABA19322-D1D2-459E-B43E-160012886A5C}">
      <dgm:prSet/>
      <dgm:spPr/>
      <dgm:t>
        <a:bodyPr/>
        <a:lstStyle/>
        <a:p>
          <a:endParaRPr lang="pt-BR"/>
        </a:p>
      </dgm:t>
    </dgm:pt>
    <dgm:pt modelId="{41E54CC1-1729-4762-B7CB-F0FCED68C5CA}" type="pres">
      <dgm:prSet presAssocID="{6EFEAA60-E0AC-400D-B3DD-4F23C99698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BE0F87-7CFA-4819-94CA-8BDD8B428B35}" type="pres">
      <dgm:prSet presAssocID="{E0C7F04A-218D-4176-9C2B-EF0180487978}" presName="composite" presStyleCnt="0"/>
      <dgm:spPr/>
    </dgm:pt>
    <dgm:pt modelId="{071446F5-D129-4B96-B009-83F8A0E485EF}" type="pres">
      <dgm:prSet presAssocID="{E0C7F04A-218D-4176-9C2B-EF0180487978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0FE4CD-20E3-45AD-9733-46ED8921A4E6}" type="pres">
      <dgm:prSet presAssocID="{E0C7F04A-218D-4176-9C2B-EF0180487978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</dgm:ptLst>
  <dgm:cxnLst>
    <dgm:cxn modelId="{4F3908B7-01A5-4063-938E-83A879939ECE}" type="presOf" srcId="{6EFEAA60-E0AC-400D-B3DD-4F23C996980C}" destId="{41E54CC1-1729-4762-B7CB-F0FCED68C5CA}" srcOrd="0" destOrd="0" presId="urn:microsoft.com/office/officeart/2008/layout/PictureStrips"/>
    <dgm:cxn modelId="{ABA19322-D1D2-459E-B43E-160012886A5C}" srcId="{6EFEAA60-E0AC-400D-B3DD-4F23C996980C}" destId="{E0C7F04A-218D-4176-9C2B-EF0180487978}" srcOrd="0" destOrd="0" parTransId="{50C6AC5B-54F8-4E7C-99A0-1B10F3AC753D}" sibTransId="{875D17EA-1383-407E-B634-B55E6EE25D10}"/>
    <dgm:cxn modelId="{C07F2DC0-BFC7-4AB4-A571-BF7CF810036A}" type="presOf" srcId="{E0C7F04A-218D-4176-9C2B-EF0180487978}" destId="{071446F5-D129-4B96-B009-83F8A0E485EF}" srcOrd="0" destOrd="0" presId="urn:microsoft.com/office/officeart/2008/layout/PictureStrips"/>
    <dgm:cxn modelId="{09EF2592-0CD9-4E65-B21E-DE14CE0C1261}" type="presParOf" srcId="{41E54CC1-1729-4762-B7CB-F0FCED68C5CA}" destId="{80BE0F87-7CFA-4819-94CA-8BDD8B428B35}" srcOrd="0" destOrd="0" presId="urn:microsoft.com/office/officeart/2008/layout/PictureStrips"/>
    <dgm:cxn modelId="{614C5A3D-69D6-4326-917C-3F9F69173FEB}" type="presParOf" srcId="{80BE0F87-7CFA-4819-94CA-8BDD8B428B35}" destId="{071446F5-D129-4B96-B009-83F8A0E485EF}" srcOrd="0" destOrd="0" presId="urn:microsoft.com/office/officeart/2008/layout/PictureStrips"/>
    <dgm:cxn modelId="{A1E4CA4B-6544-4080-83B8-314E2DE992D6}" type="presParOf" srcId="{80BE0F87-7CFA-4819-94CA-8BDD8B428B35}" destId="{830FE4CD-20E3-45AD-9733-46ED8921A4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47B7-48F7-42F1-B38E-866B4D589B3E}">
      <dsp:nvSpPr>
        <dsp:cNvPr id="0" name=""/>
        <dsp:cNvSpPr/>
      </dsp:nvSpPr>
      <dsp:spPr>
        <a:xfrm rot="3545094">
          <a:off x="2397514" y="3558936"/>
          <a:ext cx="1350498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350498" y="159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48A04-FEF4-4A10-8DC2-9C812EA8119F}">
      <dsp:nvSpPr>
        <dsp:cNvPr id="0" name=""/>
        <dsp:cNvSpPr/>
      </dsp:nvSpPr>
      <dsp:spPr>
        <a:xfrm rot="1871133">
          <a:off x="2859693" y="3019259"/>
          <a:ext cx="912316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912316" y="159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AAB22-8D65-4C1B-BC36-7211A75953B7}">
      <dsp:nvSpPr>
        <dsp:cNvPr id="0" name=""/>
        <dsp:cNvSpPr/>
      </dsp:nvSpPr>
      <dsp:spPr>
        <a:xfrm rot="103963">
          <a:off x="2925293" y="2517618"/>
          <a:ext cx="1383379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383379" y="159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64D1-6D4C-4299-8105-8DCB30B8A881}">
      <dsp:nvSpPr>
        <dsp:cNvPr id="0" name=""/>
        <dsp:cNvSpPr/>
      </dsp:nvSpPr>
      <dsp:spPr>
        <a:xfrm rot="20076303">
          <a:off x="2860959" y="1958298"/>
          <a:ext cx="1338145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338145" y="159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F8FCD-1C30-4352-B24D-4623D9FFECDE}">
      <dsp:nvSpPr>
        <dsp:cNvPr id="0" name=""/>
        <dsp:cNvSpPr/>
      </dsp:nvSpPr>
      <dsp:spPr>
        <a:xfrm rot="18020402">
          <a:off x="2387729" y="1405766"/>
          <a:ext cx="1339196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339196" y="159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6D3FC-EDD7-486C-84B6-52C991703E84}">
      <dsp:nvSpPr>
        <dsp:cNvPr id="0" name=""/>
        <dsp:cNvSpPr/>
      </dsp:nvSpPr>
      <dsp:spPr>
        <a:xfrm>
          <a:off x="439292" y="1198302"/>
          <a:ext cx="2790939" cy="20818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1C394-D1FB-47C5-ABA1-16AD14CB9AA4}">
      <dsp:nvSpPr>
        <dsp:cNvPr id="0" name=""/>
        <dsp:cNvSpPr/>
      </dsp:nvSpPr>
      <dsp:spPr>
        <a:xfrm>
          <a:off x="2500010" y="3"/>
          <a:ext cx="2279165" cy="853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Perícia Oficial               em Saúde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33786" y="125022"/>
        <a:ext cx="1611613" cy="603642"/>
      </dsp:txXfrm>
    </dsp:sp>
    <dsp:sp modelId="{B6B9B919-D9F5-47B4-A294-A93195813F4F}">
      <dsp:nvSpPr>
        <dsp:cNvPr id="0" name=""/>
        <dsp:cNvSpPr/>
      </dsp:nvSpPr>
      <dsp:spPr>
        <a:xfrm>
          <a:off x="3947613" y="829698"/>
          <a:ext cx="1752581" cy="10605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Vigilância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04273" y="985011"/>
        <a:ext cx="1239261" cy="749918"/>
      </dsp:txXfrm>
    </dsp:sp>
    <dsp:sp modelId="{66E8A347-96FE-4404-9A78-82C7A11655DD}">
      <dsp:nvSpPr>
        <dsp:cNvPr id="0" name=""/>
        <dsp:cNvSpPr/>
      </dsp:nvSpPr>
      <dsp:spPr>
        <a:xfrm>
          <a:off x="4307296" y="2049881"/>
          <a:ext cx="1736250" cy="1061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Promoção à Saúde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61564" y="2205345"/>
        <a:ext cx="1227714" cy="750649"/>
      </dsp:txXfrm>
    </dsp:sp>
    <dsp:sp modelId="{9F0407D3-DEB6-497C-B416-0893B414ABCB}">
      <dsp:nvSpPr>
        <dsp:cNvPr id="0" name=""/>
        <dsp:cNvSpPr/>
      </dsp:nvSpPr>
      <dsp:spPr>
        <a:xfrm>
          <a:off x="3262174" y="3196169"/>
          <a:ext cx="2049747" cy="853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Assistência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à Saúde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2352" y="3321188"/>
        <a:ext cx="1449391" cy="603642"/>
      </dsp:txXfrm>
    </dsp:sp>
    <dsp:sp modelId="{9A6848FF-6802-4F55-9C63-04EF4DB8F2EC}">
      <dsp:nvSpPr>
        <dsp:cNvPr id="0" name=""/>
        <dsp:cNvSpPr/>
      </dsp:nvSpPr>
      <dsp:spPr>
        <a:xfrm>
          <a:off x="2650024" y="4141299"/>
          <a:ext cx="2035141" cy="853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Investidura em Cargo Público</a:t>
          </a:r>
          <a:endParaRPr lang="pt-B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48063" y="4266318"/>
        <a:ext cx="1439063" cy="603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E3516-4924-4331-8251-164890A99822}">
      <dsp:nvSpPr>
        <dsp:cNvPr id="0" name=""/>
        <dsp:cNvSpPr/>
      </dsp:nvSpPr>
      <dsp:spPr>
        <a:xfrm>
          <a:off x="45" y="3030"/>
          <a:ext cx="4401169" cy="13248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Legislação principal: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45" y="3030"/>
        <a:ext cx="4401169" cy="1324800"/>
      </dsp:txXfrm>
    </dsp:sp>
    <dsp:sp modelId="{CAEFDC42-6546-4C9D-80A0-1066485FD13D}">
      <dsp:nvSpPr>
        <dsp:cNvPr id="0" name=""/>
        <dsp:cNvSpPr/>
      </dsp:nvSpPr>
      <dsp:spPr>
        <a:xfrm>
          <a:off x="45" y="1327830"/>
          <a:ext cx="4401169" cy="32988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Art. 230 da Lei nº 8.112, de 1990;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Decreto nº 4.978, de 2004; </a:t>
          </a:r>
          <a:r>
            <a:rPr lang="pt-BR" sz="3700" b="0" i="0" u="none" kern="1200" dirty="0" smtClean="0">
              <a:effectLst/>
            </a:rPr>
            <a:t> </a:t>
          </a:r>
          <a:endParaRPr lang="pt-BR" sz="3700" kern="1200" dirty="0"/>
        </a:p>
      </dsp:txBody>
      <dsp:txXfrm>
        <a:off x="45" y="1327830"/>
        <a:ext cx="4401169" cy="3298803"/>
      </dsp:txXfrm>
    </dsp:sp>
    <dsp:sp modelId="{A9CD50DE-D299-4C7B-86E6-6F148BEB01BB}">
      <dsp:nvSpPr>
        <dsp:cNvPr id="0" name=""/>
        <dsp:cNvSpPr/>
      </dsp:nvSpPr>
      <dsp:spPr>
        <a:xfrm>
          <a:off x="5017379" y="3030"/>
          <a:ext cx="4401169" cy="13248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Legislação Complementar: 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5017379" y="3030"/>
        <a:ext cx="4401169" cy="1324800"/>
      </dsp:txXfrm>
    </dsp:sp>
    <dsp:sp modelId="{13D4671E-4E87-4057-96BD-91EB3099290E}">
      <dsp:nvSpPr>
        <dsp:cNvPr id="0" name=""/>
        <dsp:cNvSpPr/>
      </dsp:nvSpPr>
      <dsp:spPr>
        <a:xfrm>
          <a:off x="5017379" y="1327830"/>
          <a:ext cx="4401169" cy="32988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Ofício Circular nº 09, de 2009;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Portaria nº 8, de 2016;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Portaria Normativa nº 1, de 2017.</a:t>
          </a:r>
          <a:endParaRPr lang="pt-BR" sz="3200" kern="1200" dirty="0"/>
        </a:p>
      </dsp:txBody>
      <dsp:txXfrm>
        <a:off x="5017379" y="1327830"/>
        <a:ext cx="4401169" cy="329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49E98-3E16-4471-AF8B-FE506E0C589B}">
      <dsp:nvSpPr>
        <dsp:cNvPr id="0" name=""/>
        <dsp:cNvSpPr/>
      </dsp:nvSpPr>
      <dsp:spPr>
        <a:xfrm>
          <a:off x="1752496" y="0"/>
          <a:ext cx="5258102" cy="5258102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862AB2-17DB-454D-83C7-8FF457714975}">
      <dsp:nvSpPr>
        <dsp:cNvPr id="0" name=""/>
        <dsp:cNvSpPr/>
      </dsp:nvSpPr>
      <dsp:spPr>
        <a:xfrm>
          <a:off x="2062304" y="341776"/>
          <a:ext cx="2103240" cy="21032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Convênios</a:t>
          </a:r>
          <a:r>
            <a:rPr lang="pt-BR" sz="2200" kern="1200" dirty="0" smtClean="0">
              <a:solidFill>
                <a:schemeClr val="tx1"/>
              </a:solidFill>
            </a:rPr>
            <a:t>  </a:t>
          </a:r>
          <a:r>
            <a:rPr lang="pt-BR" sz="2200" b="1" kern="1200" dirty="0" smtClean="0">
              <a:solidFill>
                <a:schemeClr val="tx1"/>
              </a:solidFill>
            </a:rPr>
            <a:t>Operadoras de autogestão </a:t>
          </a:r>
          <a:br>
            <a:rPr lang="pt-BR" sz="2200" b="1" kern="1200" dirty="0" smtClean="0">
              <a:solidFill>
                <a:schemeClr val="tx1"/>
              </a:solidFill>
            </a:rPr>
          </a:br>
          <a:endParaRPr lang="pt-BR" sz="2200" b="1" kern="1200" dirty="0">
            <a:solidFill>
              <a:schemeClr val="tx1"/>
            </a:solidFill>
          </a:endParaRPr>
        </a:p>
      </dsp:txBody>
      <dsp:txXfrm>
        <a:off x="2164976" y="444448"/>
        <a:ext cx="1897896" cy="1897896"/>
      </dsp:txXfrm>
    </dsp:sp>
    <dsp:sp modelId="{C3FE5241-3CCA-4EE2-9E6D-7563D17ED5DA}">
      <dsp:nvSpPr>
        <dsp:cNvPr id="0" name=""/>
        <dsp:cNvSpPr/>
      </dsp:nvSpPr>
      <dsp:spPr>
        <a:xfrm>
          <a:off x="4533612" y="341776"/>
          <a:ext cx="2103240" cy="21032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Contratos </a:t>
          </a:r>
        </a:p>
      </dsp:txBody>
      <dsp:txXfrm>
        <a:off x="4636284" y="444448"/>
        <a:ext cx="1897896" cy="1897896"/>
      </dsp:txXfrm>
    </dsp:sp>
    <dsp:sp modelId="{A4E3E015-3070-4771-9065-E032FB679124}">
      <dsp:nvSpPr>
        <dsp:cNvPr id="0" name=""/>
        <dsp:cNvSpPr/>
      </dsp:nvSpPr>
      <dsp:spPr>
        <a:xfrm>
          <a:off x="2062304" y="2813084"/>
          <a:ext cx="2103240" cy="21032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Prestação diretamente pelo órgão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(Bacen e HFA)</a:t>
          </a:r>
          <a:endParaRPr lang="pt-BR" sz="2200" b="1" kern="1200" dirty="0">
            <a:solidFill>
              <a:schemeClr val="tx1"/>
            </a:solidFill>
          </a:endParaRPr>
        </a:p>
      </dsp:txBody>
      <dsp:txXfrm>
        <a:off x="2164976" y="2915756"/>
        <a:ext cx="1897896" cy="1897896"/>
      </dsp:txXfrm>
    </dsp:sp>
    <dsp:sp modelId="{2AB9F30E-3070-4AE1-A020-E170877B4839}">
      <dsp:nvSpPr>
        <dsp:cNvPr id="0" name=""/>
        <dsp:cNvSpPr/>
      </dsp:nvSpPr>
      <dsp:spPr>
        <a:xfrm>
          <a:off x="4533612" y="2813084"/>
          <a:ext cx="2103240" cy="21032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Ressarcimento  Caráter indenizatório</a:t>
          </a:r>
          <a:endParaRPr lang="pt-BR" sz="2200" b="1" kern="1200" dirty="0">
            <a:solidFill>
              <a:schemeClr val="tx1"/>
            </a:solidFill>
          </a:endParaRPr>
        </a:p>
      </dsp:txBody>
      <dsp:txXfrm>
        <a:off x="4636284" y="2915756"/>
        <a:ext cx="1897896" cy="1897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23DC2-2525-4546-8940-6C5A845C7522}">
      <dsp:nvSpPr>
        <dsp:cNvPr id="0" name=""/>
        <dsp:cNvSpPr/>
      </dsp:nvSpPr>
      <dsp:spPr>
        <a:xfrm>
          <a:off x="2941545" y="605660"/>
          <a:ext cx="4045562" cy="404556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EF452-115F-49B9-A626-2C931B7B86D6}">
      <dsp:nvSpPr>
        <dsp:cNvPr id="0" name=""/>
        <dsp:cNvSpPr/>
      </dsp:nvSpPr>
      <dsp:spPr>
        <a:xfrm>
          <a:off x="2941545" y="605660"/>
          <a:ext cx="4045562" cy="404556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934DB-5473-4022-BF2D-5FEE585E2020}">
      <dsp:nvSpPr>
        <dsp:cNvPr id="0" name=""/>
        <dsp:cNvSpPr/>
      </dsp:nvSpPr>
      <dsp:spPr>
        <a:xfrm>
          <a:off x="2941545" y="605660"/>
          <a:ext cx="4045562" cy="4045562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94238-0F85-4212-A19B-D9D689EE7E83}">
      <dsp:nvSpPr>
        <dsp:cNvPr id="0" name=""/>
        <dsp:cNvSpPr/>
      </dsp:nvSpPr>
      <dsp:spPr>
        <a:xfrm>
          <a:off x="2941545" y="605660"/>
          <a:ext cx="4045562" cy="4045562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EEDF8-6F27-4BB2-8461-CC60E7CA2285}">
      <dsp:nvSpPr>
        <dsp:cNvPr id="0" name=""/>
        <dsp:cNvSpPr/>
      </dsp:nvSpPr>
      <dsp:spPr>
        <a:xfrm>
          <a:off x="4033515" y="1697630"/>
          <a:ext cx="1861622" cy="1861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Ministério do Planejamento 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306143" y="1970258"/>
        <a:ext cx="1316366" cy="1316366"/>
      </dsp:txXfrm>
    </dsp:sp>
    <dsp:sp modelId="{5BC0419C-8936-4A1D-89CE-A21D1527F263}">
      <dsp:nvSpPr>
        <dsp:cNvPr id="0" name=""/>
        <dsp:cNvSpPr/>
      </dsp:nvSpPr>
      <dsp:spPr>
        <a:xfrm>
          <a:off x="4312759" y="1005"/>
          <a:ext cx="1303135" cy="1303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ANS </a:t>
          </a:r>
          <a:endParaRPr lang="pt-BR" sz="1600" kern="1200" dirty="0"/>
        </a:p>
      </dsp:txBody>
      <dsp:txXfrm>
        <a:off x="4503599" y="191845"/>
        <a:ext cx="921455" cy="921455"/>
      </dsp:txXfrm>
    </dsp:sp>
    <dsp:sp modelId="{EDDC0D25-59A5-49E0-9855-896DB207743C}">
      <dsp:nvSpPr>
        <dsp:cNvPr id="0" name=""/>
        <dsp:cNvSpPr/>
      </dsp:nvSpPr>
      <dsp:spPr>
        <a:xfrm>
          <a:off x="6288627" y="1976874"/>
          <a:ext cx="1303135" cy="1303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MS </a:t>
          </a:r>
          <a:endParaRPr lang="pt-BR" sz="1600" kern="1200" dirty="0"/>
        </a:p>
      </dsp:txBody>
      <dsp:txXfrm>
        <a:off x="6479467" y="2167714"/>
        <a:ext cx="921455" cy="921455"/>
      </dsp:txXfrm>
    </dsp:sp>
    <dsp:sp modelId="{9B316753-4E8F-432E-BD64-CD9C437F7414}">
      <dsp:nvSpPr>
        <dsp:cNvPr id="0" name=""/>
        <dsp:cNvSpPr/>
      </dsp:nvSpPr>
      <dsp:spPr>
        <a:xfrm>
          <a:off x="4312759" y="3952742"/>
          <a:ext cx="1303135" cy="1303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SGP</a:t>
          </a:r>
          <a:endParaRPr lang="pt-BR" sz="1600" kern="1200" dirty="0"/>
        </a:p>
      </dsp:txBody>
      <dsp:txXfrm>
        <a:off x="4503599" y="4143582"/>
        <a:ext cx="921455" cy="921455"/>
      </dsp:txXfrm>
    </dsp:sp>
    <dsp:sp modelId="{A3CA34EA-B9A4-44CF-81E6-F47E1251DF4B}">
      <dsp:nvSpPr>
        <dsp:cNvPr id="0" name=""/>
        <dsp:cNvSpPr/>
      </dsp:nvSpPr>
      <dsp:spPr>
        <a:xfrm>
          <a:off x="2336890" y="1976874"/>
          <a:ext cx="1303135" cy="1303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SEST</a:t>
          </a:r>
          <a:endParaRPr lang="pt-BR" sz="1600" kern="1200" dirty="0"/>
        </a:p>
      </dsp:txBody>
      <dsp:txXfrm>
        <a:off x="2527730" y="2167714"/>
        <a:ext cx="921455" cy="921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4ABBD-28AB-46AB-BF3D-DCFAEE477FEF}">
      <dsp:nvSpPr>
        <dsp:cNvPr id="0" name=""/>
        <dsp:cNvSpPr/>
      </dsp:nvSpPr>
      <dsp:spPr>
        <a:xfrm>
          <a:off x="4868562" y="2012434"/>
          <a:ext cx="3813088" cy="441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91"/>
              </a:lnTo>
              <a:lnTo>
                <a:pt x="3813088" y="220591"/>
              </a:lnTo>
              <a:lnTo>
                <a:pt x="3813088" y="441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B2D28-32B0-41A8-BB5F-1119A3E5F1AD}">
      <dsp:nvSpPr>
        <dsp:cNvPr id="0" name=""/>
        <dsp:cNvSpPr/>
      </dsp:nvSpPr>
      <dsp:spPr>
        <a:xfrm>
          <a:off x="4868562" y="2012434"/>
          <a:ext cx="1271029" cy="441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91"/>
              </a:lnTo>
              <a:lnTo>
                <a:pt x="1271029" y="220591"/>
              </a:lnTo>
              <a:lnTo>
                <a:pt x="1271029" y="441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8EA61-3F50-4F13-BBD6-5752EFAA73A3}">
      <dsp:nvSpPr>
        <dsp:cNvPr id="0" name=""/>
        <dsp:cNvSpPr/>
      </dsp:nvSpPr>
      <dsp:spPr>
        <a:xfrm>
          <a:off x="3597533" y="2012434"/>
          <a:ext cx="1271029" cy="441183"/>
        </a:xfrm>
        <a:custGeom>
          <a:avLst/>
          <a:gdLst/>
          <a:ahLst/>
          <a:cxnLst/>
          <a:rect l="0" t="0" r="0" b="0"/>
          <a:pathLst>
            <a:path>
              <a:moveTo>
                <a:pt x="1271029" y="0"/>
              </a:moveTo>
              <a:lnTo>
                <a:pt x="1271029" y="220591"/>
              </a:lnTo>
              <a:lnTo>
                <a:pt x="0" y="220591"/>
              </a:lnTo>
              <a:lnTo>
                <a:pt x="0" y="441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784B5-A636-4C7E-8435-001D2B5BAE8C}">
      <dsp:nvSpPr>
        <dsp:cNvPr id="0" name=""/>
        <dsp:cNvSpPr/>
      </dsp:nvSpPr>
      <dsp:spPr>
        <a:xfrm>
          <a:off x="1055474" y="2012434"/>
          <a:ext cx="3813088" cy="441183"/>
        </a:xfrm>
        <a:custGeom>
          <a:avLst/>
          <a:gdLst/>
          <a:ahLst/>
          <a:cxnLst/>
          <a:rect l="0" t="0" r="0" b="0"/>
          <a:pathLst>
            <a:path>
              <a:moveTo>
                <a:pt x="3813088" y="0"/>
              </a:moveTo>
              <a:lnTo>
                <a:pt x="3813088" y="220591"/>
              </a:lnTo>
              <a:lnTo>
                <a:pt x="0" y="220591"/>
              </a:lnTo>
              <a:lnTo>
                <a:pt x="0" y="441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8A9F7-2A6E-47E0-A487-608551318D74}">
      <dsp:nvSpPr>
        <dsp:cNvPr id="0" name=""/>
        <dsp:cNvSpPr/>
      </dsp:nvSpPr>
      <dsp:spPr>
        <a:xfrm>
          <a:off x="3818124" y="961996"/>
          <a:ext cx="2100875" cy="1050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MODELO SUSTENTÁVEL </a:t>
          </a:r>
          <a:endParaRPr lang="pt-BR" sz="2300" kern="1200" dirty="0"/>
        </a:p>
      </dsp:txBody>
      <dsp:txXfrm>
        <a:off x="3818124" y="961996"/>
        <a:ext cx="2100875" cy="1050437"/>
      </dsp:txXfrm>
    </dsp:sp>
    <dsp:sp modelId="{E371B445-558C-4562-882A-B5AEC0DFD32F}">
      <dsp:nvSpPr>
        <dsp:cNvPr id="0" name=""/>
        <dsp:cNvSpPr/>
      </dsp:nvSpPr>
      <dsp:spPr>
        <a:xfrm>
          <a:off x="5036" y="2453617"/>
          <a:ext cx="2100875" cy="1050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PREVENÇÃO E PROMOÇÃO </a:t>
          </a:r>
          <a:endParaRPr lang="pt-BR" sz="2300" kern="1200" dirty="0"/>
        </a:p>
      </dsp:txBody>
      <dsp:txXfrm>
        <a:off x="5036" y="2453617"/>
        <a:ext cx="2100875" cy="1050437"/>
      </dsp:txXfrm>
    </dsp:sp>
    <dsp:sp modelId="{CED0CB29-809E-4E51-994D-1D64BAA35EDB}">
      <dsp:nvSpPr>
        <dsp:cNvPr id="0" name=""/>
        <dsp:cNvSpPr/>
      </dsp:nvSpPr>
      <dsp:spPr>
        <a:xfrm>
          <a:off x="2547095" y="2453617"/>
          <a:ext cx="2100875" cy="1050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 QUALIDADE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DO SERVIÇO</a:t>
          </a:r>
          <a:endParaRPr lang="pt-BR" sz="2300" kern="1200" dirty="0"/>
        </a:p>
      </dsp:txBody>
      <dsp:txXfrm>
        <a:off x="2547095" y="2453617"/>
        <a:ext cx="2100875" cy="1050437"/>
      </dsp:txXfrm>
    </dsp:sp>
    <dsp:sp modelId="{370083B7-DDD1-4E1F-9DF7-855CAACB0CB5}">
      <dsp:nvSpPr>
        <dsp:cNvPr id="0" name=""/>
        <dsp:cNvSpPr/>
      </dsp:nvSpPr>
      <dsp:spPr>
        <a:xfrm>
          <a:off x="5089154" y="2453617"/>
          <a:ext cx="2100875" cy="1050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SOLUÇÕES TECNOLÓGICAS </a:t>
          </a:r>
          <a:endParaRPr lang="pt-BR" sz="2300" kern="1200" dirty="0"/>
        </a:p>
      </dsp:txBody>
      <dsp:txXfrm>
        <a:off x="5089154" y="2453617"/>
        <a:ext cx="2100875" cy="1050437"/>
      </dsp:txXfrm>
    </dsp:sp>
    <dsp:sp modelId="{290A528A-565B-44EE-862A-E8AE0A07126B}">
      <dsp:nvSpPr>
        <dsp:cNvPr id="0" name=""/>
        <dsp:cNvSpPr/>
      </dsp:nvSpPr>
      <dsp:spPr>
        <a:xfrm>
          <a:off x="7631213" y="2453617"/>
          <a:ext cx="2100875" cy="1050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FORMA DE FINANCIAMENTO</a:t>
          </a:r>
          <a:endParaRPr lang="pt-BR" sz="2300" kern="1200" dirty="0"/>
        </a:p>
      </dsp:txBody>
      <dsp:txXfrm>
        <a:off x="7631213" y="2453617"/>
        <a:ext cx="2100875" cy="1050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13750-DA3F-4464-A351-29BB344AD5E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6A9F9-6ED2-4580-8007-1D4BF8A13698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* </a:t>
          </a:r>
          <a:r>
            <a:rPr lang="pt-BR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Definição de premissas para a sustentabilidade da assistência à saúde suplementar.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>
        <a:off x="752110" y="541866"/>
        <a:ext cx="7301111" cy="1083733"/>
      </dsp:txXfrm>
    </dsp:sp>
    <dsp:sp modelId="{8AE21081-7990-40A2-AFC5-C4B9BFB0087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19523-1223-4830-8005-EF306DAB7C9B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Revisão das formas de prestação de assistência suplementar, de acordo com as bases de sustentabilidade sugeridas;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Revisão da legislação para contemplar as premissas sugeridas.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>
        <a:off x="1146048" y="2167466"/>
        <a:ext cx="6907174" cy="1083733"/>
      </dsp:txXfrm>
    </dsp:sp>
    <dsp:sp modelId="{8FD8A7A7-FB1A-4AF8-B512-ACAB08B336D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67AC8-7F1C-4A8A-A4BC-A15AD87D27B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*</a:t>
          </a:r>
          <a:r>
            <a:rPr lang="pt-BR" sz="2700" b="1" kern="1200" dirty="0" smtClean="0">
              <a:solidFill>
                <a:schemeClr val="tx1"/>
              </a:solidFill>
            </a:rPr>
            <a:t> </a:t>
          </a:r>
          <a:r>
            <a:rPr lang="pt-BR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Proposta de nova forma de financiamento da assistência à saúde suplementar.</a:t>
          </a:r>
          <a:endParaRPr lang="pt-BR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7301111" cy="1083733"/>
      </dsp:txXfrm>
    </dsp:sp>
    <dsp:sp modelId="{635B5030-863B-4FFC-AA83-62A9BA1787F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446F5-D129-4B96-B009-83F8A0E485EF}">
      <dsp:nvSpPr>
        <dsp:cNvPr id="0" name=""/>
        <dsp:cNvSpPr/>
      </dsp:nvSpPr>
      <dsp:spPr>
        <a:xfrm>
          <a:off x="325120" y="1666240"/>
          <a:ext cx="7802880" cy="24384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61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sgp.dereb@planejamento.gov.br</a:t>
          </a:r>
          <a:endParaRPr lang="pt-BR" sz="3500" kern="1200" dirty="0"/>
        </a:p>
      </dsp:txBody>
      <dsp:txXfrm>
        <a:off x="325120" y="1666240"/>
        <a:ext cx="7802880" cy="2438400"/>
      </dsp:txXfrm>
    </dsp:sp>
    <dsp:sp modelId="{830FE4CD-20E3-45AD-9733-46ED8921A4E6}">
      <dsp:nvSpPr>
        <dsp:cNvPr id="0" name=""/>
        <dsp:cNvSpPr/>
      </dsp:nvSpPr>
      <dsp:spPr>
        <a:xfrm>
          <a:off x="0" y="1314026"/>
          <a:ext cx="1706880" cy="25603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04-DD54-414D-B67B-C38AAAD1D1A3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1281-CF1F-4D1E-AA75-5FAA13759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78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25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2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5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89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60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66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5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8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7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61"/>
            <a:ext cx="12192000" cy="891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6093676"/>
            <a:ext cx="4743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87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3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94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9" y="3067397"/>
            <a:ext cx="6069803" cy="6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9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7B6F-9F7C-4B17-84A4-90E57AC820FE}" type="datetimeFigureOut">
              <a:rPr lang="pt-BR" smtClean="0"/>
              <a:t>14/12/2018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9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4" r:id="rId21"/>
    <p:sldLayoutId id="2147483660" r:id="rId22"/>
    <p:sldLayoutId id="2147483661" r:id="rId23"/>
    <p:sldLayoutId id="2147483662" r:id="rId24"/>
    <p:sldLayoutId id="2147483945" r:id="rId25"/>
    <p:sldLayoutId id="214748394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ews-room/fact-sheets/detail/protecting-workers'-healt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10067" y="2454418"/>
            <a:ext cx="11978045" cy="12594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TRABALHO  </a:t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À SAÚDE SUPLEMENTAR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7454" y="98645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trabalho –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</a:t>
            </a:r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7292100"/>
              </p:ext>
            </p:extLst>
          </p:nvPr>
        </p:nvGraphicFramePr>
        <p:xfrm>
          <a:off x="914400" y="815547"/>
          <a:ext cx="9928654" cy="525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420623"/>
              </p:ext>
            </p:extLst>
          </p:nvPr>
        </p:nvGraphicFramePr>
        <p:xfrm>
          <a:off x="996778" y="1351006"/>
          <a:ext cx="9737125" cy="446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27454" y="98645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PRELIMINAR 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2022" y="996778"/>
            <a:ext cx="1001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A sustentabilidade da assistência à saúde suplementar baseia-se nesses quatro pilares: 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0406" y="139834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DO GT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79012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74789" y="1407406"/>
            <a:ext cx="1532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     FASE 1</a:t>
            </a:r>
          </a:p>
          <a:p>
            <a:r>
              <a:rPr lang="pt-BR" sz="1600" dirty="0" smtClean="0"/>
              <a:t>Set/Dez 2018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45492" y="3105665"/>
            <a:ext cx="146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      FASE 2 </a:t>
            </a:r>
          </a:p>
          <a:p>
            <a:r>
              <a:rPr lang="pt-BR" sz="1600" dirty="0" smtClean="0"/>
              <a:t>Jan/</a:t>
            </a:r>
            <a:r>
              <a:rPr lang="pt-BR" sz="1600" dirty="0" err="1" smtClean="0"/>
              <a:t>Abr</a:t>
            </a:r>
            <a:r>
              <a:rPr lang="pt-BR" sz="1600" dirty="0" smtClean="0"/>
              <a:t> 2019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74789" y="4753232"/>
            <a:ext cx="132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     FASE 3</a:t>
            </a:r>
          </a:p>
          <a:p>
            <a:r>
              <a:rPr lang="pt-BR" sz="1600" dirty="0" smtClean="0"/>
              <a:t>Mai/</a:t>
            </a:r>
            <a:r>
              <a:rPr lang="pt-BR" sz="1600" dirty="0" err="1" smtClean="0"/>
              <a:t>Jul</a:t>
            </a:r>
            <a:r>
              <a:rPr lang="pt-BR" sz="1600" dirty="0" smtClean="0"/>
              <a:t> 2019</a:t>
            </a:r>
            <a:endParaRPr lang="pt-BR" sz="1600" dirty="0"/>
          </a:p>
        </p:txBody>
      </p:sp>
      <p:sp>
        <p:nvSpPr>
          <p:cNvPr id="11" name="Pentagon 2"/>
          <p:cNvSpPr/>
          <p:nvPr/>
        </p:nvSpPr>
        <p:spPr>
          <a:xfrm>
            <a:off x="527322" y="1497496"/>
            <a:ext cx="1389380" cy="58928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698" y="1607470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Concluída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68439" y="159928"/>
            <a:ext cx="649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681211"/>
              </p:ext>
            </p:extLst>
          </p:nvPr>
        </p:nvGraphicFramePr>
        <p:xfrm>
          <a:off x="1545968" y="2830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7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7243" y="206844"/>
            <a:ext cx="577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Contextualização  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 de Texto 2"/>
          <p:cNvSpPr txBox="1"/>
          <p:nvPr/>
        </p:nvSpPr>
        <p:spPr>
          <a:xfrm>
            <a:off x="830240" y="3579210"/>
            <a:ext cx="107207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pt-BR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3235156"/>
              </p:ext>
            </p:extLst>
          </p:nvPr>
        </p:nvGraphicFramePr>
        <p:xfrm>
          <a:off x="244506" y="981884"/>
          <a:ext cx="8049441" cy="499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5337967" y="959671"/>
            <a:ext cx="5323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i="1" dirty="0">
                <a:cs typeface="Arial" panose="020B0604020202020204" pitchFamily="34" charset="0"/>
              </a:rPr>
              <a:t>Avaliação da capacidade laborativa dos servidores</a:t>
            </a:r>
          </a:p>
        </p:txBody>
      </p:sp>
      <p:sp>
        <p:nvSpPr>
          <p:cNvPr id="8" name="CaixaDeTexto 18"/>
          <p:cNvSpPr txBox="1">
            <a:spLocks noChangeArrowheads="1"/>
          </p:cNvSpPr>
          <p:nvPr/>
        </p:nvSpPr>
        <p:spPr bwMode="auto">
          <a:xfrm>
            <a:off x="6135792" y="1767879"/>
            <a:ext cx="429973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i="1" dirty="0">
                <a:cs typeface="Arial" panose="020B0604020202020204" pitchFamily="34" charset="0"/>
              </a:rPr>
              <a:t>Informações acerca dos Ambientes e Processos de Trabalho para a Prevenção e Acompanhamento da Saúde</a:t>
            </a:r>
          </a:p>
        </p:txBody>
      </p:sp>
      <p:sp>
        <p:nvSpPr>
          <p:cNvPr id="9" name="Retângulo 17"/>
          <p:cNvSpPr>
            <a:spLocks noChangeArrowheads="1"/>
          </p:cNvSpPr>
          <p:nvPr/>
        </p:nvSpPr>
        <p:spPr bwMode="auto">
          <a:xfrm>
            <a:off x="6360637" y="3178505"/>
            <a:ext cx="386662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1714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i="1" dirty="0">
                <a:cs typeface="Arial" panose="020B0604020202020204" pitchFamily="34" charset="0"/>
              </a:rPr>
              <a:t>Prevenção a Agravos e Acompanhamento da Saúde do servidor</a:t>
            </a:r>
          </a:p>
        </p:txBody>
      </p:sp>
      <p:sp>
        <p:nvSpPr>
          <p:cNvPr id="10" name="Retângulo 19"/>
          <p:cNvSpPr>
            <a:spLocks noChangeArrowheads="1"/>
          </p:cNvSpPr>
          <p:nvPr/>
        </p:nvSpPr>
        <p:spPr bwMode="auto">
          <a:xfrm>
            <a:off x="5569521" y="4415805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1714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i="1" dirty="0">
                <a:cs typeface="Arial" panose="020B0604020202020204" pitchFamily="34" charset="0"/>
              </a:rPr>
              <a:t>Gestão do Benefício da Saúde Suplementar</a:t>
            </a:r>
          </a:p>
        </p:txBody>
      </p:sp>
      <p:sp>
        <p:nvSpPr>
          <p:cNvPr id="11" name="Retângulo 24"/>
          <p:cNvSpPr>
            <a:spLocks noChangeArrowheads="1"/>
          </p:cNvSpPr>
          <p:nvPr/>
        </p:nvSpPr>
        <p:spPr bwMode="auto">
          <a:xfrm>
            <a:off x="5405113" y="5414690"/>
            <a:ext cx="503041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1714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i="1" dirty="0">
                <a:cs typeface="Arial" panose="020B0604020202020204" pitchFamily="34" charset="0"/>
              </a:rPr>
              <a:t>Monitoramento da Saúde do Servidor desde o ingresso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9156" y="4242810"/>
            <a:ext cx="183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Decreto nº 6.833, de 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3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7243" y="206844"/>
            <a:ext cx="8792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LEGAL – Saúde suplementar  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01182774"/>
              </p:ext>
            </p:extLst>
          </p:nvPr>
        </p:nvGraphicFramePr>
        <p:xfrm>
          <a:off x="741405" y="1046205"/>
          <a:ext cx="9418595" cy="462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6383" y="248885"/>
            <a:ext cx="6787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prestação de assistência à saúde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4144820"/>
              </p:ext>
            </p:extLst>
          </p:nvPr>
        </p:nvGraphicFramePr>
        <p:xfrm>
          <a:off x="1787609" y="832022"/>
          <a:ext cx="8699157" cy="525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420414" y="2448910"/>
            <a:ext cx="2050937" cy="18182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Art. 230 da Lei 8.112, de 1990</a:t>
            </a:r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5214550" y="2693772"/>
            <a:ext cx="1886465" cy="147457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441090" y="3215614"/>
            <a:ext cx="1433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Per capita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8133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7454" y="98645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7454" y="1655672"/>
            <a:ext cx="4731162" cy="3686581"/>
            <a:chOff x="774518" y="3030776"/>
            <a:chExt cx="3474381" cy="3002380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74518" y="3030776"/>
              <a:ext cx="3474381" cy="300238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803544" y="3224756"/>
              <a:ext cx="1771574" cy="1175155"/>
              <a:chOff x="1819707" y="2240945"/>
              <a:chExt cx="1771574" cy="1175155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396" y="2613195"/>
                <a:ext cx="1134136" cy="6386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CaixaDeTexto 13"/>
              <p:cNvSpPr txBox="1"/>
              <p:nvPr/>
            </p:nvSpPr>
            <p:spPr>
              <a:xfrm>
                <a:off x="1849484" y="3165444"/>
                <a:ext cx="1741797" cy="25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latin typeface="Calibri" panose="020F0502020204030204" pitchFamily="34" charset="0"/>
                  </a:rPr>
                  <a:t> 678.527 </a:t>
                </a:r>
                <a:r>
                  <a:rPr lang="pt-BR" sz="1300" dirty="0" smtClean="0">
                    <a:latin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1819707" y="2240945"/>
                <a:ext cx="1708164" cy="26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u="sng" dirty="0" smtClean="0">
                    <a:latin typeface="Calibri" panose="020F0502020204030204" pitchFamily="34" charset="0"/>
                  </a:rPr>
                  <a:t>Ativos</a:t>
                </a:r>
                <a:endParaRPr lang="pt-BR" sz="1500" b="1" u="sng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2284117" y="3258452"/>
              <a:ext cx="1850536" cy="1132585"/>
              <a:chOff x="3470066" y="2279890"/>
              <a:chExt cx="1850536" cy="1132585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266" y="2618444"/>
                <a:ext cx="1134136" cy="6386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CaixaDeTexto 10"/>
              <p:cNvSpPr txBox="1"/>
              <p:nvPr/>
            </p:nvSpPr>
            <p:spPr>
              <a:xfrm>
                <a:off x="3470066" y="3174352"/>
                <a:ext cx="1850536" cy="2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dirty="0">
                    <a:latin typeface="Calibri" panose="020F0502020204030204" pitchFamily="34" charset="0"/>
                  </a:rPr>
                  <a:t> 419.756 </a:t>
                </a:r>
                <a:r>
                  <a:rPr lang="pt-BR" sz="1300" dirty="0" smtClean="0">
                    <a:latin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780041" y="2279890"/>
                <a:ext cx="1355409" cy="26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u="sng" dirty="0" smtClean="0">
                    <a:latin typeface="Calibri" panose="020F0502020204030204" pitchFamily="34" charset="0"/>
                  </a:rPr>
                  <a:t>Aposentados</a:t>
                </a:r>
                <a:endParaRPr lang="pt-BR" sz="1500" b="1" u="sng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017505" y="4712903"/>
              <a:ext cx="940987" cy="770254"/>
              <a:chOff x="2327443" y="4878568"/>
              <a:chExt cx="940987" cy="770254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443" y="5126780"/>
                <a:ext cx="927045" cy="5220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CaixaDeTexto 8"/>
              <p:cNvSpPr txBox="1"/>
              <p:nvPr/>
            </p:nvSpPr>
            <p:spPr>
              <a:xfrm>
                <a:off x="2386423" y="4878568"/>
                <a:ext cx="882007" cy="26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u="sng" dirty="0" smtClean="0">
                    <a:latin typeface="Calibri" panose="020F0502020204030204" pitchFamily="34" charset="0"/>
                  </a:rPr>
                  <a:t>Pensionistas</a:t>
                </a:r>
                <a:endParaRPr lang="pt-BR" sz="1500" b="1" u="sng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6" name="CaixaDeTexto 15"/>
          <p:cNvSpPr txBox="1"/>
          <p:nvPr/>
        </p:nvSpPr>
        <p:spPr>
          <a:xfrm>
            <a:off x="514714" y="999649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da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ssistência à saúde</a:t>
            </a:r>
          </a:p>
          <a:p>
            <a:pPr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2.708.831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020064" y="4733393"/>
            <a:ext cx="11126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libri" panose="020F0502020204030204" pitchFamily="34" charset="0"/>
              </a:rPr>
              <a:t> </a:t>
            </a:r>
            <a:r>
              <a:rPr lang="pt-BR" sz="1300" dirty="0">
                <a:latin typeface="Calibri" panose="020F0502020204030204" pitchFamily="34" charset="0"/>
              </a:rPr>
              <a:t>292.383</a:t>
            </a:r>
            <a:r>
              <a:rPr lang="pt-BR" sz="1200" dirty="0">
                <a:latin typeface="Calibri" panose="020F0502020204030204" pitchFamily="34" charset="0"/>
              </a:rPr>
              <a:t> </a:t>
            </a:r>
            <a:endParaRPr lang="pt-BR" sz="1200" dirty="0" smtClean="0">
              <a:latin typeface="Calibri" panose="020F05020202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7493" y="3481105"/>
            <a:ext cx="1252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u="sng" dirty="0" smtClean="0">
                <a:latin typeface="Calibri" panose="020F0502020204030204" pitchFamily="34" charset="0"/>
              </a:rPr>
              <a:t>Militares dos </a:t>
            </a:r>
            <a:r>
              <a:rPr lang="pt-BR" sz="1500" b="1" u="sng" dirty="0" err="1">
                <a:latin typeface="Calibri" panose="020F0502020204030204" pitchFamily="34" charset="0"/>
              </a:rPr>
              <a:t>E</a:t>
            </a:r>
            <a:r>
              <a:rPr lang="pt-BR" sz="1500" b="1" u="sng" dirty="0" err="1" smtClean="0">
                <a:latin typeface="Calibri" panose="020F0502020204030204" pitchFamily="34" charset="0"/>
              </a:rPr>
              <a:t>x-territórios</a:t>
            </a:r>
            <a:endParaRPr lang="pt-BR" sz="1500" b="1" u="sng" dirty="0">
              <a:latin typeface="Calibri" panose="020F050202020403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9" y="4091766"/>
            <a:ext cx="1263600" cy="64162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24" y="4013272"/>
            <a:ext cx="1263600" cy="641627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623722" y="4703778"/>
            <a:ext cx="11126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latin typeface="Calibri" panose="020F0502020204030204" pitchFamily="34" charset="0"/>
              </a:rPr>
              <a:t> 1.313.259 </a:t>
            </a:r>
            <a:endParaRPr lang="pt-BR" sz="1300" dirty="0" smtClean="0">
              <a:latin typeface="Calibri" panose="020F050202020403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577675" y="3721133"/>
            <a:ext cx="1303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u="sng" dirty="0" smtClean="0">
                <a:latin typeface="Calibri" panose="020F0502020204030204" pitchFamily="34" charset="0"/>
              </a:rPr>
              <a:t>Dependentes</a:t>
            </a:r>
            <a:endParaRPr lang="pt-BR" sz="1500" b="1" u="sng" dirty="0">
              <a:latin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7457" y="4733393"/>
            <a:ext cx="11126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>
                <a:latin typeface="Calibri" panose="020F0502020204030204" pitchFamily="34" charset="0"/>
              </a:rPr>
              <a:t>4.906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543954" y="1009341"/>
            <a:ext cx="412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Usuários da Assistência à Saúde</a:t>
            </a:r>
            <a:b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1.058.852</a:t>
            </a:r>
            <a:endParaRPr lang="pt-B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343528" y="1655672"/>
            <a:ext cx="4811235" cy="3686581"/>
            <a:chOff x="774518" y="3030776"/>
            <a:chExt cx="3533184" cy="3002380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774518" y="3030776"/>
              <a:ext cx="3474381" cy="300238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774518" y="3224756"/>
              <a:ext cx="1741797" cy="1542650"/>
              <a:chOff x="1790681" y="2240945"/>
              <a:chExt cx="1741797" cy="1542650"/>
            </a:xfrm>
          </p:grpSpPr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396" y="2613195"/>
                <a:ext cx="1134136" cy="638660"/>
              </a:xfrm>
              <a:prstGeom prst="rect">
                <a:avLst/>
              </a:prstGeom>
            </p:spPr>
          </p:pic>
          <p:sp>
            <p:nvSpPr>
              <p:cNvPr id="36" name="CaixaDeTexto 35"/>
              <p:cNvSpPr txBox="1"/>
              <p:nvPr/>
            </p:nvSpPr>
            <p:spPr>
              <a:xfrm>
                <a:off x="1790681" y="3207087"/>
                <a:ext cx="1741797" cy="57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dirty="0" smtClean="0">
                    <a:latin typeface="Calibri" panose="020F0502020204030204" pitchFamily="34" charset="0"/>
                  </a:rPr>
                  <a:t>Beneficiários: 542.296</a:t>
                </a:r>
                <a:br>
                  <a:rPr lang="pt-BR" sz="1300" dirty="0" smtClean="0">
                    <a:latin typeface="Calibri" panose="020F0502020204030204" pitchFamily="34" charset="0"/>
                  </a:rPr>
                </a:br>
                <a:r>
                  <a:rPr lang="pt-BR" sz="1300" dirty="0" smtClean="0">
                    <a:latin typeface="Calibri" panose="020F0502020204030204" pitchFamily="34" charset="0"/>
                  </a:rPr>
                  <a:t>Valor mensal:</a:t>
                </a:r>
              </a:p>
              <a:p>
                <a:pPr algn="ctr"/>
                <a:r>
                  <a:rPr lang="pt-BR" sz="1300" dirty="0" smtClean="0">
                    <a:latin typeface="Calibri" panose="020F0502020204030204" pitchFamily="34" charset="0"/>
                  </a:rPr>
                  <a:t> R$  </a:t>
                </a:r>
                <a:r>
                  <a:rPr lang="pt-B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69.235.027,07</a:t>
                </a:r>
                <a:r>
                  <a:rPr lang="pt-BR" sz="1400" dirty="0" smtClean="0"/>
                  <a:t> </a:t>
                </a:r>
                <a:endParaRPr lang="pt-BR" sz="1300" dirty="0" smtClean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1819707" y="2240945"/>
                <a:ext cx="1708164" cy="45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u="sng" dirty="0" smtClean="0">
                    <a:latin typeface="Calibri" panose="020F0502020204030204" pitchFamily="34" charset="0"/>
                  </a:rPr>
                  <a:t>Ativos, aposentados e equiparados</a:t>
                </a:r>
                <a:endParaRPr lang="pt-BR" sz="1500" b="1" u="sng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2457166" y="3258452"/>
              <a:ext cx="1850536" cy="1333658"/>
              <a:chOff x="3643115" y="2279890"/>
              <a:chExt cx="1850536" cy="1333658"/>
            </a:xfrm>
          </p:grpSpPr>
          <p:pic>
            <p:nvPicPr>
              <p:cNvPr id="32" name="Imagem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1315" y="2591576"/>
                <a:ext cx="1134136" cy="638660"/>
              </a:xfrm>
              <a:prstGeom prst="rect">
                <a:avLst/>
              </a:prstGeom>
            </p:spPr>
          </p:pic>
          <p:sp>
            <p:nvSpPr>
              <p:cNvPr id="33" name="CaixaDeTexto 32"/>
              <p:cNvSpPr txBox="1"/>
              <p:nvPr/>
            </p:nvSpPr>
            <p:spPr>
              <a:xfrm>
                <a:off x="3643115" y="3212499"/>
                <a:ext cx="1850536" cy="401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dirty="0" smtClean="0"/>
                  <a:t>Beneficiários: 55.632</a:t>
                </a:r>
              </a:p>
              <a:p>
                <a:pPr algn="ctr"/>
                <a:r>
                  <a:rPr lang="pt-BR" sz="1300" dirty="0" smtClean="0"/>
                  <a:t>Valor mensal: R$ 8.244.439,11 </a:t>
                </a: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888548" y="2279890"/>
                <a:ext cx="1355409" cy="26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u="sng" dirty="0" smtClean="0">
                    <a:latin typeface="Calibri" panose="020F0502020204030204" pitchFamily="34" charset="0"/>
                  </a:rPr>
                  <a:t>Pensionistas</a:t>
                </a:r>
                <a:endParaRPr lang="pt-BR" sz="1500" b="1" u="sng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1265428" y="4671755"/>
              <a:ext cx="2519418" cy="870881"/>
              <a:chOff x="1575366" y="4837420"/>
              <a:chExt cx="2519418" cy="870881"/>
            </a:xfrm>
          </p:grpSpPr>
          <p:pic>
            <p:nvPicPr>
              <p:cNvPr id="30" name="Imagem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8006" y="5069641"/>
                <a:ext cx="1134136" cy="638660"/>
              </a:xfrm>
              <a:prstGeom prst="rect">
                <a:avLst/>
              </a:prstGeom>
            </p:spPr>
          </p:pic>
          <p:sp>
            <p:nvSpPr>
              <p:cNvPr id="31" name="CaixaDeTexto 30"/>
              <p:cNvSpPr txBox="1"/>
              <p:nvPr/>
            </p:nvSpPr>
            <p:spPr>
              <a:xfrm>
                <a:off x="1575366" y="4837420"/>
                <a:ext cx="2519418" cy="26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u="sng" dirty="0" smtClean="0">
                    <a:latin typeface="Calibri" panose="020F0502020204030204" pitchFamily="34" charset="0"/>
                  </a:rPr>
                  <a:t>Dependentes</a:t>
                </a:r>
                <a:endParaRPr lang="pt-BR" sz="1500" b="1" u="sng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8" name="CaixaDeTexto 37"/>
          <p:cNvSpPr txBox="1"/>
          <p:nvPr/>
        </p:nvSpPr>
        <p:spPr>
          <a:xfrm>
            <a:off x="7745681" y="4619665"/>
            <a:ext cx="21462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>
                <a:latin typeface="Calibri" panose="020F0502020204030204" pitchFamily="34" charset="0"/>
              </a:rPr>
              <a:t>Beneficiários: 460.951</a:t>
            </a:r>
          </a:p>
          <a:p>
            <a:pPr algn="ctr"/>
            <a:r>
              <a:rPr lang="pt-BR" sz="1300" dirty="0" smtClean="0">
                <a:latin typeface="Calibri" panose="020F0502020204030204" pitchFamily="34" charset="0"/>
              </a:rPr>
              <a:t>Valor mensal: R$ 53.786.938,53 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14714" y="5468896"/>
            <a:ext cx="672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Extração de dados do Sistema Integrado de Administração de Recursos Humanos- SIAPE(</a:t>
            </a:r>
            <a:r>
              <a:rPr lang="pt-BR" sz="900" dirty="0" err="1" smtClean="0"/>
              <a:t>SIAPEnet</a:t>
            </a:r>
            <a:r>
              <a:rPr lang="pt-BR" sz="900" dirty="0" smtClean="0"/>
              <a:t>) – Mês de outubro de 2018</a:t>
            </a:r>
            <a:br>
              <a:rPr lang="pt-BR" sz="900" dirty="0" smtClean="0"/>
            </a:br>
            <a:r>
              <a:rPr lang="pt-BR" sz="900" dirty="0" smtClean="0"/>
              <a:t>OBSERVAÇÃO: Considerado apenas o valor per capita desembolsado pela União, em valores correntes R$ 1,00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7134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29316"/>
              </p:ext>
            </p:extLst>
          </p:nvPr>
        </p:nvGraphicFramePr>
        <p:xfrm>
          <a:off x="693687" y="1303287"/>
          <a:ext cx="10552386" cy="405447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88986"/>
                <a:gridCol w="849430"/>
                <a:gridCol w="811397"/>
                <a:gridCol w="811397"/>
                <a:gridCol w="811397"/>
                <a:gridCol w="811397"/>
                <a:gridCol w="811397"/>
                <a:gridCol w="811397"/>
                <a:gridCol w="811397"/>
                <a:gridCol w="811397"/>
                <a:gridCol w="811397"/>
                <a:gridCol w="811397"/>
              </a:tblGrid>
              <a:tr h="30278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Portaria Normativa nº 8, de 13 de janeiro de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Remuneração/idade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00 a 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a 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a 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a 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a 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a 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a 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a 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a 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ou 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até 1.499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1.500 a 1.999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2.000 a 2.499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2.500 a 2.999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3.000 a 3.999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4.000 a 5.499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5.500 a 7.499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7.500 ou mais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 gridSpan="11"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Investimento em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R$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1.890.676.069,74 (até OUT de 2018)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 gridSpan="11">
                  <a:txBody>
                    <a:bodyPr/>
                    <a:lstStyle/>
                    <a:p>
                      <a:pPr algn="l" rtl="0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789">
                <a:tc>
                  <a:txBody>
                    <a:bodyPr/>
                    <a:lstStyle/>
                    <a:p>
                      <a:pPr algn="l" rtl="0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27454" y="98645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Atual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7454" y="98645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dos planos de saúde do mercado 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85354"/>
              </p:ext>
            </p:extLst>
          </p:nvPr>
        </p:nvGraphicFramePr>
        <p:xfrm>
          <a:off x="1845275" y="1827929"/>
          <a:ext cx="3764885" cy="3893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2977"/>
                <a:gridCol w="752977"/>
                <a:gridCol w="752977"/>
                <a:gridCol w="752977"/>
                <a:gridCol w="752977"/>
              </a:tblGrid>
              <a:tr h="31326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S/C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C/C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S/C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C/C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00 a 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369,19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183,69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672,30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691,07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 a 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430,34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214,06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793,31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815,45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 a 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499,13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248,21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959,91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986,70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 a 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611,81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304,15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1.151,90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1.183,97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34 a 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724,44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360,08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1.313,16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1.349,81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39 a 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861,29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428,03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1.352,56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1.390,31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 a 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904,49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449,47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1.646,80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1.764,24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49 a 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1.216,73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605,18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1.936,97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1.991,04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54 a 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1.640,62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815,00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2.305,00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2.354,64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7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59 ou +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2.210,10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1.097,77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4.033,75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4.084,87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35427"/>
              </p:ext>
            </p:extLst>
          </p:nvPr>
        </p:nvGraphicFramePr>
        <p:xfrm>
          <a:off x="6461975" y="1837041"/>
          <a:ext cx="3028013" cy="389978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6176"/>
                <a:gridCol w="907464"/>
                <a:gridCol w="1234373"/>
              </a:tblGrid>
              <a:tr h="36634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S/C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C/C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S/C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360,57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295,65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368,97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360,78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287,61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390,04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440,28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330,76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512,45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537,26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380,37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547,01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655,60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439,46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615,23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800,02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883,20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976,26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656,80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1.010,52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1.191,32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872,40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1.290,61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1.453,74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1.082,79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2.162,64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1.773,98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1.163,25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619632" y="1340403"/>
            <a:ext cx="148281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Operadora 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102443" y="1340403"/>
            <a:ext cx="148281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Operadora 2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680886" y="1401958"/>
            <a:ext cx="1215081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Autogestão 1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258432" y="1401957"/>
            <a:ext cx="1215081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Autogestão 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871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2062"/>
              </p:ext>
            </p:extLst>
          </p:nvPr>
        </p:nvGraphicFramePr>
        <p:xfrm>
          <a:off x="1013254" y="1194486"/>
          <a:ext cx="10000734" cy="4069491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826478"/>
                <a:gridCol w="1372620"/>
                <a:gridCol w="1208723"/>
                <a:gridCol w="1372620"/>
                <a:gridCol w="1311159"/>
                <a:gridCol w="1454567"/>
                <a:gridCol w="1454567"/>
              </a:tblGrid>
              <a:tr h="5819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Proporção de beneficiários </a:t>
                      </a:r>
                      <a:r>
                        <a:rPr lang="pt-BR" sz="1800" b="1" u="none" strike="noStrike" dirty="0" smtClean="0">
                          <a:effectLst/>
                        </a:rPr>
                        <a:t>com </a:t>
                      </a:r>
                      <a:r>
                        <a:rPr lang="pt-BR" sz="1800" b="1" u="none" strike="noStrike" dirty="0">
                          <a:effectLst/>
                        </a:rPr>
                        <a:t>saúde suplementar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82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Remuneração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Ativos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Com </a:t>
                      </a:r>
                      <a:r>
                        <a:rPr lang="pt-BR" sz="1400" u="none" strike="noStrike" dirty="0">
                          <a:effectLst/>
                        </a:rPr>
                        <a:t>plano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Percentual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Com </a:t>
                      </a:r>
                      <a:r>
                        <a:rPr lang="pt-BR" sz="1400" u="none" strike="noStrike" dirty="0">
                          <a:effectLst/>
                        </a:rPr>
                        <a:t>plano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Percentual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9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1.499 a 2.999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27.938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6.620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22.434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7.213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29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3.000 a 7.499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245.194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171.454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218.741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119.444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29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7.500 ou mais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289.711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196.477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157.772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93.200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29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562.843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374.551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398.947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219.857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3214">
                <a:tc gridSpan="7"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Do total de 316.218 pensionistas, 18% recebem o benefício de saúde suplementar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27454" y="98645"/>
            <a:ext cx="10515600" cy="6356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 de beneficiários com saúde suplementar </a:t>
            </a:r>
            <a:endParaRPr lang="pt-BR" alt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oms"/>
          <p:cNvSpPr>
            <a:spLocks noChangeAspect="1" noChangeArrowheads="1"/>
          </p:cNvSpPr>
          <p:nvPr/>
        </p:nvSpPr>
        <p:spPr bwMode="auto">
          <a:xfrm>
            <a:off x="649845" y="-703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5" y="1139782"/>
            <a:ext cx="3619500" cy="12668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28584" y="2718486"/>
            <a:ext cx="9292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Pesquisas demonstraram que iniciativas de saúde </a:t>
            </a:r>
            <a:r>
              <a:rPr lang="pt-BR" dirty="0" smtClean="0"/>
              <a:t>no </a:t>
            </a:r>
            <a:r>
              <a:rPr lang="pt-BR" dirty="0" smtClean="0"/>
              <a:t>local de </a:t>
            </a:r>
            <a:r>
              <a:rPr lang="pt-BR" dirty="0" smtClean="0"/>
              <a:t>trabalho </a:t>
            </a:r>
            <a:r>
              <a:rPr lang="pt-BR" dirty="0" smtClean="0"/>
              <a:t>podem ajudar a </a:t>
            </a:r>
            <a:r>
              <a:rPr lang="pt-BR" dirty="0" smtClean="0"/>
              <a:t>reduzir o absenteísmo por </a:t>
            </a:r>
            <a:r>
              <a:rPr lang="pt-BR" dirty="0" smtClean="0"/>
              <a:t>licenças médicas </a:t>
            </a:r>
            <a:r>
              <a:rPr lang="pt-BR" dirty="0" smtClean="0"/>
              <a:t>em 27% </a:t>
            </a:r>
            <a:r>
              <a:rPr lang="pt-BR" dirty="0" smtClean="0"/>
              <a:t>e os </a:t>
            </a:r>
            <a:r>
              <a:rPr lang="pt-BR" dirty="0" smtClean="0"/>
              <a:t>custos de </a:t>
            </a:r>
            <a:r>
              <a:rPr lang="pt-BR" dirty="0" smtClean="0"/>
              <a:t>assistência médica para empresas em 26%.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Segundo a </a:t>
            </a:r>
            <a:r>
              <a:rPr lang="pt-BR" dirty="0"/>
              <a:t>Organização Mundial de Saúde (OMS) </a:t>
            </a:r>
            <a:r>
              <a:rPr lang="pt-BR" dirty="0" smtClean="0"/>
              <a:t>se todos os países implementarem investimentos em promoção </a:t>
            </a:r>
            <a:r>
              <a:rPr lang="pt-BR" dirty="0"/>
              <a:t>da saúde e prevenção </a:t>
            </a:r>
            <a:r>
              <a:rPr lang="pt-BR" dirty="0" smtClean="0"/>
              <a:t>terão </a:t>
            </a:r>
            <a:r>
              <a:rPr lang="pt-BR" dirty="0"/>
              <a:t>um retorno de US$ 7/per capita para cada US$ 1 investido até </a:t>
            </a:r>
            <a:r>
              <a:rPr lang="pt-BR" dirty="0" smtClean="0"/>
              <a:t>2030.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6758" y="5296930"/>
            <a:ext cx="9199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hlinkClick r:id=""/>
              </a:rPr>
              <a:t>Fonte:</a:t>
            </a:r>
          </a:p>
          <a:p>
            <a:r>
              <a:rPr lang="pt-BR" sz="1100" dirty="0" smtClean="0">
                <a:hlinkClick r:id=""/>
              </a:rPr>
              <a:t>http</a:t>
            </a:r>
            <a:r>
              <a:rPr lang="pt-BR" sz="1100" dirty="0">
                <a:hlinkClick r:id="rId3"/>
              </a:rPr>
              <a:t>://www.who.int/news-room/fact-sheets/detail/protecting-workers'-</a:t>
            </a:r>
            <a:r>
              <a:rPr lang="pt-BR" sz="1100" dirty="0" smtClean="0">
                <a:hlinkClick r:id="rId3"/>
              </a:rPr>
              <a:t>health</a:t>
            </a:r>
            <a:endParaRPr lang="pt-BR" sz="1100" dirty="0" smtClean="0"/>
          </a:p>
          <a:p>
            <a:r>
              <a:rPr lang="pt-BR" sz="1100" dirty="0">
                <a:solidFill>
                  <a:srgbClr val="0070C0"/>
                </a:solidFill>
              </a:rPr>
              <a:t>http://www.who.int/ncds/management/ncds-strategic-response/en/</a:t>
            </a:r>
          </a:p>
        </p:txBody>
      </p:sp>
    </p:spTree>
    <p:extLst>
      <p:ext uri="{BB962C8B-B14F-4D97-AF65-F5344CB8AC3E}">
        <p14:creationId xmlns:p14="http://schemas.microsoft.com/office/powerpoint/2010/main" val="12227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118565</TotalTime>
  <Words>830</Words>
  <Application>Microsoft Office PowerPoint</Application>
  <PresentationFormat>Widescreen</PresentationFormat>
  <Paragraphs>340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Alice Lima Silva Motta</cp:lastModifiedBy>
  <cp:revision>151</cp:revision>
  <cp:lastPrinted>2018-12-14T16:44:49Z</cp:lastPrinted>
  <dcterms:created xsi:type="dcterms:W3CDTF">2016-01-05T17:48:35Z</dcterms:created>
  <dcterms:modified xsi:type="dcterms:W3CDTF">2018-12-14T16:45:14Z</dcterms:modified>
</cp:coreProperties>
</file>