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slideLayouts/slideLayout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4" r:id="rId1"/>
    <p:sldMasterId id="2147483650" r:id="rId2"/>
    <p:sldMasterId id="2147483656" r:id="rId3"/>
    <p:sldMasterId id="2147483652" r:id="rId4"/>
  </p:sldMasterIdLst>
  <p:notesMasterIdLst>
    <p:notesMasterId r:id="rId12"/>
  </p:notesMasterIdLst>
  <p:handoutMasterIdLst>
    <p:handoutMasterId r:id="rId13"/>
  </p:handoutMasterIdLst>
  <p:sldIdLst>
    <p:sldId id="671" r:id="rId5"/>
    <p:sldId id="675" r:id="rId6"/>
    <p:sldId id="692" r:id="rId7"/>
    <p:sldId id="691" r:id="rId8"/>
    <p:sldId id="693" r:id="rId9"/>
    <p:sldId id="690" r:id="rId10"/>
    <p:sldId id="689" r:id="rId11"/>
  </p:sldIdLst>
  <p:sldSz cx="18286413" cy="10287000"/>
  <p:notesSz cx="6797675" cy="9926638"/>
  <p:custDataLst>
    <p:tags r:id="rId14"/>
  </p:custDataLst>
  <p:defaultTextStyle>
    <a:defPPr>
      <a:defRPr lang="pt-BR"/>
    </a:defPPr>
    <a:lvl1pPr marL="0" algn="l" defTabSz="1758300" rtl="0" eaLnBrk="1" latinLnBrk="0" hangingPunct="1">
      <a:defRPr sz="3500" kern="1200">
        <a:solidFill>
          <a:schemeClr val="tx1"/>
        </a:solidFill>
        <a:latin typeface="+mn-lt"/>
        <a:ea typeface="+mn-ea"/>
        <a:cs typeface="+mn-cs"/>
      </a:defRPr>
    </a:lvl1pPr>
    <a:lvl2pPr marL="879150" algn="l" defTabSz="1758300" rtl="0" eaLnBrk="1" latinLnBrk="0" hangingPunct="1">
      <a:defRPr sz="3500" kern="1200">
        <a:solidFill>
          <a:schemeClr val="tx1"/>
        </a:solidFill>
        <a:latin typeface="+mn-lt"/>
        <a:ea typeface="+mn-ea"/>
        <a:cs typeface="+mn-cs"/>
      </a:defRPr>
    </a:lvl2pPr>
    <a:lvl3pPr marL="1758300" algn="l" defTabSz="1758300" rtl="0" eaLnBrk="1" latinLnBrk="0" hangingPunct="1">
      <a:defRPr sz="3500" kern="1200">
        <a:solidFill>
          <a:schemeClr val="tx1"/>
        </a:solidFill>
        <a:latin typeface="+mn-lt"/>
        <a:ea typeface="+mn-ea"/>
        <a:cs typeface="+mn-cs"/>
      </a:defRPr>
    </a:lvl3pPr>
    <a:lvl4pPr marL="2637450" algn="l" defTabSz="1758300" rtl="0" eaLnBrk="1" latinLnBrk="0" hangingPunct="1">
      <a:defRPr sz="3500" kern="1200">
        <a:solidFill>
          <a:schemeClr val="tx1"/>
        </a:solidFill>
        <a:latin typeface="+mn-lt"/>
        <a:ea typeface="+mn-ea"/>
        <a:cs typeface="+mn-cs"/>
      </a:defRPr>
    </a:lvl4pPr>
    <a:lvl5pPr marL="3516600" algn="l" defTabSz="1758300" rtl="0" eaLnBrk="1" latinLnBrk="0" hangingPunct="1">
      <a:defRPr sz="3500" kern="1200">
        <a:solidFill>
          <a:schemeClr val="tx1"/>
        </a:solidFill>
        <a:latin typeface="+mn-lt"/>
        <a:ea typeface="+mn-ea"/>
        <a:cs typeface="+mn-cs"/>
      </a:defRPr>
    </a:lvl5pPr>
    <a:lvl6pPr marL="4395749" algn="l" defTabSz="1758300" rtl="0" eaLnBrk="1" latinLnBrk="0" hangingPunct="1">
      <a:defRPr sz="3500" kern="1200">
        <a:solidFill>
          <a:schemeClr val="tx1"/>
        </a:solidFill>
        <a:latin typeface="+mn-lt"/>
        <a:ea typeface="+mn-ea"/>
        <a:cs typeface="+mn-cs"/>
      </a:defRPr>
    </a:lvl6pPr>
    <a:lvl7pPr marL="5274899" algn="l" defTabSz="1758300" rtl="0" eaLnBrk="1" latinLnBrk="0" hangingPunct="1">
      <a:defRPr sz="3500" kern="1200">
        <a:solidFill>
          <a:schemeClr val="tx1"/>
        </a:solidFill>
        <a:latin typeface="+mn-lt"/>
        <a:ea typeface="+mn-ea"/>
        <a:cs typeface="+mn-cs"/>
      </a:defRPr>
    </a:lvl7pPr>
    <a:lvl8pPr marL="6154049" algn="l" defTabSz="1758300" rtl="0" eaLnBrk="1" latinLnBrk="0" hangingPunct="1">
      <a:defRPr sz="3500" kern="1200">
        <a:solidFill>
          <a:schemeClr val="tx1"/>
        </a:solidFill>
        <a:latin typeface="+mn-lt"/>
        <a:ea typeface="+mn-ea"/>
        <a:cs typeface="+mn-cs"/>
      </a:defRPr>
    </a:lvl8pPr>
    <a:lvl9pPr marL="7033199" algn="l" defTabSz="1758300" rtl="0" eaLnBrk="1" latinLnBrk="0" hangingPunct="1">
      <a:defRPr sz="3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ção Padrão" id="{4A5B2796-1A49-4A19-8942-96C3A28C94D5}">
          <p14:sldIdLst>
            <p14:sldId id="671"/>
            <p14:sldId id="675"/>
            <p14:sldId id="692"/>
            <p14:sldId id="691"/>
            <p14:sldId id="693"/>
            <p14:sldId id="690"/>
            <p14:sldId id="68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972" userDrawn="1">
          <p15:clr>
            <a:srgbClr val="A4A3A4"/>
          </p15:clr>
        </p15:guide>
        <p15:guide id="3" orient="horz" pos="6461" userDrawn="1">
          <p15:clr>
            <a:srgbClr val="A4A3A4"/>
          </p15:clr>
        </p15:guide>
        <p15:guide id="4" pos="1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373"/>
    <a:srgbClr val="006E89"/>
    <a:srgbClr val="DF4F3B"/>
    <a:srgbClr val="00C0BC"/>
    <a:srgbClr val="0679A9"/>
    <a:srgbClr val="FF9933"/>
    <a:srgbClr val="CC99FF"/>
    <a:srgbClr val="E67768"/>
    <a:srgbClr val="ED9A8F"/>
    <a:srgbClr val="FFDA6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Estilo Médio 2 - Ênfas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152" autoAdjust="0"/>
    <p:restoredTop sz="95382" autoAdjust="0"/>
  </p:normalViewPr>
  <p:slideViewPr>
    <p:cSldViewPr>
      <p:cViewPr varScale="1">
        <p:scale>
          <a:sx n="77" d="100"/>
          <a:sy n="77" d="100"/>
        </p:scale>
        <p:origin x="444" y="102"/>
      </p:cViewPr>
      <p:guideLst>
        <p:guide orient="horz" pos="972"/>
        <p:guide orient="horz" pos="6461"/>
        <p:guide pos="1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90" d="100"/>
        <a:sy n="90" d="100"/>
      </p:scale>
      <p:origin x="0" y="-47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710B62-8F6E-4F6F-913B-C2D50AFE7118}" type="datetimeFigureOut">
              <a:rPr lang="pt-BR" smtClean="0"/>
              <a:t>14/12/2018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D532E4-4853-429A-8AF4-B4C713C2A8D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051037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FFFB51-62BD-4ED9-8C8C-72908B92FB4A}" type="datetimeFigureOut">
              <a:rPr lang="pt-BR" smtClean="0"/>
              <a:t>14/12/2018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0ABBB1-5E8A-4D6B-9C01-E287A81F5DC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582282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758300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1pPr>
    <a:lvl2pPr marL="879150" algn="l" defTabSz="1758300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2pPr>
    <a:lvl3pPr marL="1758300" algn="l" defTabSz="1758300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3pPr>
    <a:lvl4pPr marL="2637450" algn="l" defTabSz="1758300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4pPr>
    <a:lvl5pPr marL="3516600" algn="l" defTabSz="1758300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5pPr>
    <a:lvl6pPr marL="4395749" algn="l" defTabSz="1758300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6pPr>
    <a:lvl7pPr marL="5274899" algn="l" defTabSz="1758300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7pPr>
    <a:lvl8pPr marL="6154049" algn="l" defTabSz="1758300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8pPr>
    <a:lvl9pPr marL="7033199" algn="l" defTabSz="1758300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Objetivo do estudo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0ABBB1-5E8A-4D6B-9C01-E287A81F5DCB}" type="slidenum">
              <a:rPr lang="pt-BR" smtClean="0"/>
              <a:t>2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067395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Objetivo do estudo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0ABBB1-5E8A-4D6B-9C01-E287A81F5DCB}" type="slidenum">
              <a:rPr lang="pt-BR" smtClean="0"/>
              <a:t>3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962480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Objetivo do estudo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0ABBB1-5E8A-4D6B-9C01-E287A81F5DCB}" type="slidenum">
              <a:rPr lang="pt-BR" smtClean="0"/>
              <a:t>4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313557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Objetivo do estudo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0ABBB1-5E8A-4D6B-9C01-E287A81F5DCB}" type="slidenum">
              <a:rPr lang="pt-BR" smtClean="0"/>
              <a:t>5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425393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Objetivo do estudo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0ABBB1-5E8A-4D6B-9C01-E287A81F5DCB}" type="slidenum">
              <a:rPr lang="pt-BR" smtClean="0"/>
              <a:t>6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919922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855555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558667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481350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410530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74"/>
          <a:stretch>
            <a:fillRect/>
          </a:stretch>
        </p:blipFill>
        <p:spPr bwMode="auto">
          <a:xfrm>
            <a:off x="-1" y="0"/>
            <a:ext cx="18286413" cy="11110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Imagem 4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58950" y="9271965"/>
            <a:ext cx="2013248" cy="840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8031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xStyles>
    <p:titleStyle>
      <a:lvl1pPr algn="ctr" defTabSz="1758300" rtl="0" eaLnBrk="1" latinLnBrk="0" hangingPunct="1">
        <a:spcBef>
          <a:spcPct val="0"/>
        </a:spcBef>
        <a:buNone/>
        <a:defRPr sz="8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59362" indent="-659362" algn="l" defTabSz="1758300" rtl="0" eaLnBrk="1" latinLnBrk="0" hangingPunct="1">
        <a:spcBef>
          <a:spcPct val="20000"/>
        </a:spcBef>
        <a:buFont typeface="Arial" panose="020B0604020202020204" pitchFamily="34" charset="0"/>
        <a:buChar char="•"/>
        <a:defRPr sz="6200" kern="1200">
          <a:solidFill>
            <a:schemeClr val="tx1"/>
          </a:solidFill>
          <a:latin typeface="+mn-lt"/>
          <a:ea typeface="+mn-ea"/>
          <a:cs typeface="+mn-cs"/>
        </a:defRPr>
      </a:lvl1pPr>
      <a:lvl2pPr marL="1428619" indent="-549469" algn="l" defTabSz="1758300" rtl="0" eaLnBrk="1" latinLnBrk="0" hangingPunct="1">
        <a:spcBef>
          <a:spcPct val="20000"/>
        </a:spcBef>
        <a:buFont typeface="Arial" panose="020B0604020202020204" pitchFamily="34" charset="0"/>
        <a:buChar char="–"/>
        <a:defRPr sz="5400" kern="1200">
          <a:solidFill>
            <a:schemeClr val="tx1"/>
          </a:solidFill>
          <a:latin typeface="+mn-lt"/>
          <a:ea typeface="+mn-ea"/>
          <a:cs typeface="+mn-cs"/>
        </a:defRPr>
      </a:lvl2pPr>
      <a:lvl3pPr marL="2197875" indent="-439575" algn="l" defTabSz="1758300" rtl="0" eaLnBrk="1" latinLnBrk="0" hangingPunct="1">
        <a:spcBef>
          <a:spcPct val="20000"/>
        </a:spcBef>
        <a:buFont typeface="Arial" panose="020B0604020202020204" pitchFamily="34" charset="0"/>
        <a:buChar char="•"/>
        <a:defRPr sz="4600" kern="1200">
          <a:solidFill>
            <a:schemeClr val="tx1"/>
          </a:solidFill>
          <a:latin typeface="+mn-lt"/>
          <a:ea typeface="+mn-ea"/>
          <a:cs typeface="+mn-cs"/>
        </a:defRPr>
      </a:lvl3pPr>
      <a:lvl4pPr marL="3077025" indent="-439575" algn="l" defTabSz="1758300" rtl="0" eaLnBrk="1" latinLnBrk="0" hangingPunct="1">
        <a:spcBef>
          <a:spcPct val="20000"/>
        </a:spcBef>
        <a:buFont typeface="Arial" panose="020B0604020202020204" pitchFamily="34" charset="0"/>
        <a:buChar char="–"/>
        <a:defRPr sz="3800" kern="1200">
          <a:solidFill>
            <a:schemeClr val="tx1"/>
          </a:solidFill>
          <a:latin typeface="+mn-lt"/>
          <a:ea typeface="+mn-ea"/>
          <a:cs typeface="+mn-cs"/>
        </a:defRPr>
      </a:lvl4pPr>
      <a:lvl5pPr marL="3956174" indent="-439575" algn="l" defTabSz="1758300" rtl="0" eaLnBrk="1" latinLnBrk="0" hangingPunct="1">
        <a:spcBef>
          <a:spcPct val="20000"/>
        </a:spcBef>
        <a:buFont typeface="Arial" panose="020B0604020202020204" pitchFamily="34" charset="0"/>
        <a:buChar char="»"/>
        <a:defRPr sz="3800" kern="1200">
          <a:solidFill>
            <a:schemeClr val="tx1"/>
          </a:solidFill>
          <a:latin typeface="+mn-lt"/>
          <a:ea typeface="+mn-ea"/>
          <a:cs typeface="+mn-cs"/>
        </a:defRPr>
      </a:lvl5pPr>
      <a:lvl6pPr marL="4835324" indent="-439575" algn="l" defTabSz="17583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6pPr>
      <a:lvl7pPr marL="5714474" indent="-439575" algn="l" defTabSz="17583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7pPr>
      <a:lvl8pPr marL="6593624" indent="-439575" algn="l" defTabSz="17583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8pPr>
      <a:lvl9pPr marL="7472774" indent="-439575" algn="l" defTabSz="17583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1758300" rtl="0" eaLnBrk="1" latinLnBrk="0" hangingPunct="1"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79150" algn="l" defTabSz="1758300" rtl="0" eaLnBrk="1" latinLnBrk="0" hangingPunct="1">
        <a:defRPr sz="3500" kern="1200">
          <a:solidFill>
            <a:schemeClr val="tx1"/>
          </a:solidFill>
          <a:latin typeface="+mn-lt"/>
          <a:ea typeface="+mn-ea"/>
          <a:cs typeface="+mn-cs"/>
        </a:defRPr>
      </a:lvl2pPr>
      <a:lvl3pPr marL="1758300" algn="l" defTabSz="1758300" rtl="0" eaLnBrk="1" latinLnBrk="0" hangingPunct="1">
        <a:defRPr sz="3500" kern="1200">
          <a:solidFill>
            <a:schemeClr val="tx1"/>
          </a:solidFill>
          <a:latin typeface="+mn-lt"/>
          <a:ea typeface="+mn-ea"/>
          <a:cs typeface="+mn-cs"/>
        </a:defRPr>
      </a:lvl3pPr>
      <a:lvl4pPr marL="2637450" algn="l" defTabSz="1758300" rtl="0" eaLnBrk="1" latinLnBrk="0" hangingPunct="1">
        <a:defRPr sz="3500" kern="1200">
          <a:solidFill>
            <a:schemeClr val="tx1"/>
          </a:solidFill>
          <a:latin typeface="+mn-lt"/>
          <a:ea typeface="+mn-ea"/>
          <a:cs typeface="+mn-cs"/>
        </a:defRPr>
      </a:lvl4pPr>
      <a:lvl5pPr marL="3516600" algn="l" defTabSz="1758300" rtl="0" eaLnBrk="1" latinLnBrk="0" hangingPunct="1">
        <a:defRPr sz="3500" kern="1200">
          <a:solidFill>
            <a:schemeClr val="tx1"/>
          </a:solidFill>
          <a:latin typeface="+mn-lt"/>
          <a:ea typeface="+mn-ea"/>
          <a:cs typeface="+mn-cs"/>
        </a:defRPr>
      </a:lvl5pPr>
      <a:lvl6pPr marL="4395749" algn="l" defTabSz="1758300" rtl="0" eaLnBrk="1" latinLnBrk="0" hangingPunct="1">
        <a:defRPr sz="3500" kern="1200">
          <a:solidFill>
            <a:schemeClr val="tx1"/>
          </a:solidFill>
          <a:latin typeface="+mn-lt"/>
          <a:ea typeface="+mn-ea"/>
          <a:cs typeface="+mn-cs"/>
        </a:defRPr>
      </a:lvl6pPr>
      <a:lvl7pPr marL="5274899" algn="l" defTabSz="1758300" rtl="0" eaLnBrk="1" latinLnBrk="0" hangingPunct="1">
        <a:defRPr sz="3500" kern="1200">
          <a:solidFill>
            <a:schemeClr val="tx1"/>
          </a:solidFill>
          <a:latin typeface="+mn-lt"/>
          <a:ea typeface="+mn-ea"/>
          <a:cs typeface="+mn-cs"/>
        </a:defRPr>
      </a:lvl7pPr>
      <a:lvl8pPr marL="6154049" algn="l" defTabSz="1758300" rtl="0" eaLnBrk="1" latinLnBrk="0" hangingPunct="1">
        <a:defRPr sz="3500" kern="1200">
          <a:solidFill>
            <a:schemeClr val="tx1"/>
          </a:solidFill>
          <a:latin typeface="+mn-lt"/>
          <a:ea typeface="+mn-ea"/>
          <a:cs typeface="+mn-cs"/>
        </a:defRPr>
      </a:lvl8pPr>
      <a:lvl9pPr marL="7033199" algn="l" defTabSz="1758300" rtl="0" eaLnBrk="1" latinLnBrk="0" hangingPunct="1">
        <a:defRPr sz="3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476814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</p:sldLayoutIdLst>
  <p:txStyles>
    <p:titleStyle>
      <a:lvl1pPr algn="ctr" defTabSz="1758300" rtl="0" eaLnBrk="1" latinLnBrk="0" hangingPunct="1">
        <a:spcBef>
          <a:spcPct val="0"/>
        </a:spcBef>
        <a:buNone/>
        <a:defRPr sz="8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59362" indent="-659362" algn="l" defTabSz="1758300" rtl="0" eaLnBrk="1" latinLnBrk="0" hangingPunct="1">
        <a:spcBef>
          <a:spcPct val="20000"/>
        </a:spcBef>
        <a:buFont typeface="Arial" panose="020B0604020202020204" pitchFamily="34" charset="0"/>
        <a:buChar char="•"/>
        <a:defRPr sz="6200" kern="1200">
          <a:solidFill>
            <a:schemeClr val="tx1"/>
          </a:solidFill>
          <a:latin typeface="+mn-lt"/>
          <a:ea typeface="+mn-ea"/>
          <a:cs typeface="+mn-cs"/>
        </a:defRPr>
      </a:lvl1pPr>
      <a:lvl2pPr marL="1428619" indent="-549469" algn="l" defTabSz="1758300" rtl="0" eaLnBrk="1" latinLnBrk="0" hangingPunct="1">
        <a:spcBef>
          <a:spcPct val="20000"/>
        </a:spcBef>
        <a:buFont typeface="Arial" panose="020B0604020202020204" pitchFamily="34" charset="0"/>
        <a:buChar char="–"/>
        <a:defRPr sz="5400" kern="1200">
          <a:solidFill>
            <a:schemeClr val="tx1"/>
          </a:solidFill>
          <a:latin typeface="+mn-lt"/>
          <a:ea typeface="+mn-ea"/>
          <a:cs typeface="+mn-cs"/>
        </a:defRPr>
      </a:lvl2pPr>
      <a:lvl3pPr marL="2197875" indent="-439575" algn="l" defTabSz="1758300" rtl="0" eaLnBrk="1" latinLnBrk="0" hangingPunct="1">
        <a:spcBef>
          <a:spcPct val="20000"/>
        </a:spcBef>
        <a:buFont typeface="Arial" panose="020B0604020202020204" pitchFamily="34" charset="0"/>
        <a:buChar char="•"/>
        <a:defRPr sz="4600" kern="1200">
          <a:solidFill>
            <a:schemeClr val="tx1"/>
          </a:solidFill>
          <a:latin typeface="+mn-lt"/>
          <a:ea typeface="+mn-ea"/>
          <a:cs typeface="+mn-cs"/>
        </a:defRPr>
      </a:lvl3pPr>
      <a:lvl4pPr marL="3077025" indent="-439575" algn="l" defTabSz="1758300" rtl="0" eaLnBrk="1" latinLnBrk="0" hangingPunct="1">
        <a:spcBef>
          <a:spcPct val="20000"/>
        </a:spcBef>
        <a:buFont typeface="Arial" panose="020B0604020202020204" pitchFamily="34" charset="0"/>
        <a:buChar char="–"/>
        <a:defRPr sz="3800" kern="1200">
          <a:solidFill>
            <a:schemeClr val="tx1"/>
          </a:solidFill>
          <a:latin typeface="+mn-lt"/>
          <a:ea typeface="+mn-ea"/>
          <a:cs typeface="+mn-cs"/>
        </a:defRPr>
      </a:lvl4pPr>
      <a:lvl5pPr marL="3956174" indent="-439575" algn="l" defTabSz="1758300" rtl="0" eaLnBrk="1" latinLnBrk="0" hangingPunct="1">
        <a:spcBef>
          <a:spcPct val="20000"/>
        </a:spcBef>
        <a:buFont typeface="Arial" panose="020B0604020202020204" pitchFamily="34" charset="0"/>
        <a:buChar char="»"/>
        <a:defRPr sz="3800" kern="1200">
          <a:solidFill>
            <a:schemeClr val="tx1"/>
          </a:solidFill>
          <a:latin typeface="+mn-lt"/>
          <a:ea typeface="+mn-ea"/>
          <a:cs typeface="+mn-cs"/>
        </a:defRPr>
      </a:lvl5pPr>
      <a:lvl6pPr marL="4835324" indent="-439575" algn="l" defTabSz="17583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6pPr>
      <a:lvl7pPr marL="5714474" indent="-439575" algn="l" defTabSz="17583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7pPr>
      <a:lvl8pPr marL="6593624" indent="-439575" algn="l" defTabSz="17583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8pPr>
      <a:lvl9pPr marL="7472774" indent="-439575" algn="l" defTabSz="17583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1758300" rtl="0" eaLnBrk="1" latinLnBrk="0" hangingPunct="1"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79150" algn="l" defTabSz="1758300" rtl="0" eaLnBrk="1" latinLnBrk="0" hangingPunct="1">
        <a:defRPr sz="3500" kern="1200">
          <a:solidFill>
            <a:schemeClr val="tx1"/>
          </a:solidFill>
          <a:latin typeface="+mn-lt"/>
          <a:ea typeface="+mn-ea"/>
          <a:cs typeface="+mn-cs"/>
        </a:defRPr>
      </a:lvl2pPr>
      <a:lvl3pPr marL="1758300" algn="l" defTabSz="1758300" rtl="0" eaLnBrk="1" latinLnBrk="0" hangingPunct="1">
        <a:defRPr sz="3500" kern="1200">
          <a:solidFill>
            <a:schemeClr val="tx1"/>
          </a:solidFill>
          <a:latin typeface="+mn-lt"/>
          <a:ea typeface="+mn-ea"/>
          <a:cs typeface="+mn-cs"/>
        </a:defRPr>
      </a:lvl3pPr>
      <a:lvl4pPr marL="2637450" algn="l" defTabSz="1758300" rtl="0" eaLnBrk="1" latinLnBrk="0" hangingPunct="1">
        <a:defRPr sz="3500" kern="1200">
          <a:solidFill>
            <a:schemeClr val="tx1"/>
          </a:solidFill>
          <a:latin typeface="+mn-lt"/>
          <a:ea typeface="+mn-ea"/>
          <a:cs typeface="+mn-cs"/>
        </a:defRPr>
      </a:lvl4pPr>
      <a:lvl5pPr marL="3516600" algn="l" defTabSz="1758300" rtl="0" eaLnBrk="1" latinLnBrk="0" hangingPunct="1">
        <a:defRPr sz="3500" kern="1200">
          <a:solidFill>
            <a:schemeClr val="tx1"/>
          </a:solidFill>
          <a:latin typeface="+mn-lt"/>
          <a:ea typeface="+mn-ea"/>
          <a:cs typeface="+mn-cs"/>
        </a:defRPr>
      </a:lvl5pPr>
      <a:lvl6pPr marL="4395749" algn="l" defTabSz="1758300" rtl="0" eaLnBrk="1" latinLnBrk="0" hangingPunct="1">
        <a:defRPr sz="3500" kern="1200">
          <a:solidFill>
            <a:schemeClr val="tx1"/>
          </a:solidFill>
          <a:latin typeface="+mn-lt"/>
          <a:ea typeface="+mn-ea"/>
          <a:cs typeface="+mn-cs"/>
        </a:defRPr>
      </a:lvl6pPr>
      <a:lvl7pPr marL="5274899" algn="l" defTabSz="1758300" rtl="0" eaLnBrk="1" latinLnBrk="0" hangingPunct="1">
        <a:defRPr sz="3500" kern="1200">
          <a:solidFill>
            <a:schemeClr val="tx1"/>
          </a:solidFill>
          <a:latin typeface="+mn-lt"/>
          <a:ea typeface="+mn-ea"/>
          <a:cs typeface="+mn-cs"/>
        </a:defRPr>
      </a:lvl7pPr>
      <a:lvl8pPr marL="6154049" algn="l" defTabSz="1758300" rtl="0" eaLnBrk="1" latinLnBrk="0" hangingPunct="1">
        <a:defRPr sz="3500" kern="1200">
          <a:solidFill>
            <a:schemeClr val="tx1"/>
          </a:solidFill>
          <a:latin typeface="+mn-lt"/>
          <a:ea typeface="+mn-ea"/>
          <a:cs typeface="+mn-cs"/>
        </a:defRPr>
      </a:lvl8pPr>
      <a:lvl9pPr marL="7033199" algn="l" defTabSz="1758300" rtl="0" eaLnBrk="1" latinLnBrk="0" hangingPunct="1">
        <a:defRPr sz="3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23898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</p:sldLayoutIdLst>
  <p:txStyles>
    <p:titleStyle>
      <a:lvl1pPr algn="ctr" defTabSz="1758300" rtl="0" eaLnBrk="1" latinLnBrk="0" hangingPunct="1">
        <a:spcBef>
          <a:spcPct val="0"/>
        </a:spcBef>
        <a:buNone/>
        <a:defRPr sz="8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59362" indent="-659362" algn="l" defTabSz="1758300" rtl="0" eaLnBrk="1" latinLnBrk="0" hangingPunct="1">
        <a:spcBef>
          <a:spcPct val="20000"/>
        </a:spcBef>
        <a:buFont typeface="Arial" panose="020B0604020202020204" pitchFamily="34" charset="0"/>
        <a:buChar char="•"/>
        <a:defRPr sz="6200" kern="1200">
          <a:solidFill>
            <a:schemeClr val="tx1"/>
          </a:solidFill>
          <a:latin typeface="+mn-lt"/>
          <a:ea typeface="+mn-ea"/>
          <a:cs typeface="+mn-cs"/>
        </a:defRPr>
      </a:lvl1pPr>
      <a:lvl2pPr marL="1428619" indent="-549469" algn="l" defTabSz="1758300" rtl="0" eaLnBrk="1" latinLnBrk="0" hangingPunct="1">
        <a:spcBef>
          <a:spcPct val="20000"/>
        </a:spcBef>
        <a:buFont typeface="Arial" panose="020B0604020202020204" pitchFamily="34" charset="0"/>
        <a:buChar char="–"/>
        <a:defRPr sz="5400" kern="1200">
          <a:solidFill>
            <a:schemeClr val="tx1"/>
          </a:solidFill>
          <a:latin typeface="+mn-lt"/>
          <a:ea typeface="+mn-ea"/>
          <a:cs typeface="+mn-cs"/>
        </a:defRPr>
      </a:lvl2pPr>
      <a:lvl3pPr marL="2197875" indent="-439575" algn="l" defTabSz="1758300" rtl="0" eaLnBrk="1" latinLnBrk="0" hangingPunct="1">
        <a:spcBef>
          <a:spcPct val="20000"/>
        </a:spcBef>
        <a:buFont typeface="Arial" panose="020B0604020202020204" pitchFamily="34" charset="0"/>
        <a:buChar char="•"/>
        <a:defRPr sz="4600" kern="1200">
          <a:solidFill>
            <a:schemeClr val="tx1"/>
          </a:solidFill>
          <a:latin typeface="+mn-lt"/>
          <a:ea typeface="+mn-ea"/>
          <a:cs typeface="+mn-cs"/>
        </a:defRPr>
      </a:lvl3pPr>
      <a:lvl4pPr marL="3077025" indent="-439575" algn="l" defTabSz="1758300" rtl="0" eaLnBrk="1" latinLnBrk="0" hangingPunct="1">
        <a:spcBef>
          <a:spcPct val="20000"/>
        </a:spcBef>
        <a:buFont typeface="Arial" panose="020B0604020202020204" pitchFamily="34" charset="0"/>
        <a:buChar char="–"/>
        <a:defRPr sz="3800" kern="1200">
          <a:solidFill>
            <a:schemeClr val="tx1"/>
          </a:solidFill>
          <a:latin typeface="+mn-lt"/>
          <a:ea typeface="+mn-ea"/>
          <a:cs typeface="+mn-cs"/>
        </a:defRPr>
      </a:lvl4pPr>
      <a:lvl5pPr marL="3956174" indent="-439575" algn="l" defTabSz="1758300" rtl="0" eaLnBrk="1" latinLnBrk="0" hangingPunct="1">
        <a:spcBef>
          <a:spcPct val="20000"/>
        </a:spcBef>
        <a:buFont typeface="Arial" panose="020B0604020202020204" pitchFamily="34" charset="0"/>
        <a:buChar char="»"/>
        <a:defRPr sz="3800" kern="1200">
          <a:solidFill>
            <a:schemeClr val="tx1"/>
          </a:solidFill>
          <a:latin typeface="+mn-lt"/>
          <a:ea typeface="+mn-ea"/>
          <a:cs typeface="+mn-cs"/>
        </a:defRPr>
      </a:lvl5pPr>
      <a:lvl6pPr marL="4835324" indent="-439575" algn="l" defTabSz="17583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6pPr>
      <a:lvl7pPr marL="5714474" indent="-439575" algn="l" defTabSz="17583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7pPr>
      <a:lvl8pPr marL="6593624" indent="-439575" algn="l" defTabSz="17583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8pPr>
      <a:lvl9pPr marL="7472774" indent="-439575" algn="l" defTabSz="17583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1758300" rtl="0" eaLnBrk="1" latinLnBrk="0" hangingPunct="1"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79150" algn="l" defTabSz="1758300" rtl="0" eaLnBrk="1" latinLnBrk="0" hangingPunct="1">
        <a:defRPr sz="3500" kern="1200">
          <a:solidFill>
            <a:schemeClr val="tx1"/>
          </a:solidFill>
          <a:latin typeface="+mn-lt"/>
          <a:ea typeface="+mn-ea"/>
          <a:cs typeface="+mn-cs"/>
        </a:defRPr>
      </a:lvl2pPr>
      <a:lvl3pPr marL="1758300" algn="l" defTabSz="1758300" rtl="0" eaLnBrk="1" latinLnBrk="0" hangingPunct="1">
        <a:defRPr sz="3500" kern="1200">
          <a:solidFill>
            <a:schemeClr val="tx1"/>
          </a:solidFill>
          <a:latin typeface="+mn-lt"/>
          <a:ea typeface="+mn-ea"/>
          <a:cs typeface="+mn-cs"/>
        </a:defRPr>
      </a:lvl3pPr>
      <a:lvl4pPr marL="2637450" algn="l" defTabSz="1758300" rtl="0" eaLnBrk="1" latinLnBrk="0" hangingPunct="1">
        <a:defRPr sz="3500" kern="1200">
          <a:solidFill>
            <a:schemeClr val="tx1"/>
          </a:solidFill>
          <a:latin typeface="+mn-lt"/>
          <a:ea typeface="+mn-ea"/>
          <a:cs typeface="+mn-cs"/>
        </a:defRPr>
      </a:lvl4pPr>
      <a:lvl5pPr marL="3516600" algn="l" defTabSz="1758300" rtl="0" eaLnBrk="1" latinLnBrk="0" hangingPunct="1">
        <a:defRPr sz="3500" kern="1200">
          <a:solidFill>
            <a:schemeClr val="tx1"/>
          </a:solidFill>
          <a:latin typeface="+mn-lt"/>
          <a:ea typeface="+mn-ea"/>
          <a:cs typeface="+mn-cs"/>
        </a:defRPr>
      </a:lvl5pPr>
      <a:lvl6pPr marL="4395749" algn="l" defTabSz="1758300" rtl="0" eaLnBrk="1" latinLnBrk="0" hangingPunct="1">
        <a:defRPr sz="3500" kern="1200">
          <a:solidFill>
            <a:schemeClr val="tx1"/>
          </a:solidFill>
          <a:latin typeface="+mn-lt"/>
          <a:ea typeface="+mn-ea"/>
          <a:cs typeface="+mn-cs"/>
        </a:defRPr>
      </a:lvl6pPr>
      <a:lvl7pPr marL="5274899" algn="l" defTabSz="1758300" rtl="0" eaLnBrk="1" latinLnBrk="0" hangingPunct="1">
        <a:defRPr sz="3500" kern="1200">
          <a:solidFill>
            <a:schemeClr val="tx1"/>
          </a:solidFill>
          <a:latin typeface="+mn-lt"/>
          <a:ea typeface="+mn-ea"/>
          <a:cs typeface="+mn-cs"/>
        </a:defRPr>
      </a:lvl7pPr>
      <a:lvl8pPr marL="6154049" algn="l" defTabSz="1758300" rtl="0" eaLnBrk="1" latinLnBrk="0" hangingPunct="1">
        <a:defRPr sz="3500" kern="1200">
          <a:solidFill>
            <a:schemeClr val="tx1"/>
          </a:solidFill>
          <a:latin typeface="+mn-lt"/>
          <a:ea typeface="+mn-ea"/>
          <a:cs typeface="+mn-cs"/>
        </a:defRPr>
      </a:lvl8pPr>
      <a:lvl9pPr marL="7033199" algn="l" defTabSz="1758300" rtl="0" eaLnBrk="1" latinLnBrk="0" hangingPunct="1">
        <a:defRPr sz="3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005074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</p:sldLayoutIdLst>
  <p:txStyles>
    <p:titleStyle>
      <a:lvl1pPr algn="ctr" defTabSz="1758300" rtl="0" eaLnBrk="1" latinLnBrk="0" hangingPunct="1">
        <a:spcBef>
          <a:spcPct val="0"/>
        </a:spcBef>
        <a:buNone/>
        <a:defRPr sz="8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59362" indent="-659362" algn="l" defTabSz="1758300" rtl="0" eaLnBrk="1" latinLnBrk="0" hangingPunct="1">
        <a:spcBef>
          <a:spcPct val="20000"/>
        </a:spcBef>
        <a:buFont typeface="Arial" panose="020B0604020202020204" pitchFamily="34" charset="0"/>
        <a:buChar char="•"/>
        <a:defRPr sz="6200" kern="1200">
          <a:solidFill>
            <a:schemeClr val="tx1"/>
          </a:solidFill>
          <a:latin typeface="+mn-lt"/>
          <a:ea typeface="+mn-ea"/>
          <a:cs typeface="+mn-cs"/>
        </a:defRPr>
      </a:lvl1pPr>
      <a:lvl2pPr marL="1428619" indent="-549469" algn="l" defTabSz="1758300" rtl="0" eaLnBrk="1" latinLnBrk="0" hangingPunct="1">
        <a:spcBef>
          <a:spcPct val="20000"/>
        </a:spcBef>
        <a:buFont typeface="Arial" panose="020B0604020202020204" pitchFamily="34" charset="0"/>
        <a:buChar char="–"/>
        <a:defRPr sz="5400" kern="1200">
          <a:solidFill>
            <a:schemeClr val="tx1"/>
          </a:solidFill>
          <a:latin typeface="+mn-lt"/>
          <a:ea typeface="+mn-ea"/>
          <a:cs typeface="+mn-cs"/>
        </a:defRPr>
      </a:lvl2pPr>
      <a:lvl3pPr marL="2197875" indent="-439575" algn="l" defTabSz="1758300" rtl="0" eaLnBrk="1" latinLnBrk="0" hangingPunct="1">
        <a:spcBef>
          <a:spcPct val="20000"/>
        </a:spcBef>
        <a:buFont typeface="Arial" panose="020B0604020202020204" pitchFamily="34" charset="0"/>
        <a:buChar char="•"/>
        <a:defRPr sz="4600" kern="1200">
          <a:solidFill>
            <a:schemeClr val="tx1"/>
          </a:solidFill>
          <a:latin typeface="+mn-lt"/>
          <a:ea typeface="+mn-ea"/>
          <a:cs typeface="+mn-cs"/>
        </a:defRPr>
      </a:lvl3pPr>
      <a:lvl4pPr marL="3077025" indent="-439575" algn="l" defTabSz="1758300" rtl="0" eaLnBrk="1" latinLnBrk="0" hangingPunct="1">
        <a:spcBef>
          <a:spcPct val="20000"/>
        </a:spcBef>
        <a:buFont typeface="Arial" panose="020B0604020202020204" pitchFamily="34" charset="0"/>
        <a:buChar char="–"/>
        <a:defRPr sz="3800" kern="1200">
          <a:solidFill>
            <a:schemeClr val="tx1"/>
          </a:solidFill>
          <a:latin typeface="+mn-lt"/>
          <a:ea typeface="+mn-ea"/>
          <a:cs typeface="+mn-cs"/>
        </a:defRPr>
      </a:lvl4pPr>
      <a:lvl5pPr marL="3956174" indent="-439575" algn="l" defTabSz="1758300" rtl="0" eaLnBrk="1" latinLnBrk="0" hangingPunct="1">
        <a:spcBef>
          <a:spcPct val="20000"/>
        </a:spcBef>
        <a:buFont typeface="Arial" panose="020B0604020202020204" pitchFamily="34" charset="0"/>
        <a:buChar char="»"/>
        <a:defRPr sz="3800" kern="1200">
          <a:solidFill>
            <a:schemeClr val="tx1"/>
          </a:solidFill>
          <a:latin typeface="+mn-lt"/>
          <a:ea typeface="+mn-ea"/>
          <a:cs typeface="+mn-cs"/>
        </a:defRPr>
      </a:lvl5pPr>
      <a:lvl6pPr marL="4835324" indent="-439575" algn="l" defTabSz="17583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6pPr>
      <a:lvl7pPr marL="5714474" indent="-439575" algn="l" defTabSz="17583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7pPr>
      <a:lvl8pPr marL="6593624" indent="-439575" algn="l" defTabSz="17583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8pPr>
      <a:lvl9pPr marL="7472774" indent="-439575" algn="l" defTabSz="17583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1758300" rtl="0" eaLnBrk="1" latinLnBrk="0" hangingPunct="1"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79150" algn="l" defTabSz="1758300" rtl="0" eaLnBrk="1" latinLnBrk="0" hangingPunct="1">
        <a:defRPr sz="3500" kern="1200">
          <a:solidFill>
            <a:schemeClr val="tx1"/>
          </a:solidFill>
          <a:latin typeface="+mn-lt"/>
          <a:ea typeface="+mn-ea"/>
          <a:cs typeface="+mn-cs"/>
        </a:defRPr>
      </a:lvl2pPr>
      <a:lvl3pPr marL="1758300" algn="l" defTabSz="1758300" rtl="0" eaLnBrk="1" latinLnBrk="0" hangingPunct="1">
        <a:defRPr sz="3500" kern="1200">
          <a:solidFill>
            <a:schemeClr val="tx1"/>
          </a:solidFill>
          <a:latin typeface="+mn-lt"/>
          <a:ea typeface="+mn-ea"/>
          <a:cs typeface="+mn-cs"/>
        </a:defRPr>
      </a:lvl3pPr>
      <a:lvl4pPr marL="2637450" algn="l" defTabSz="1758300" rtl="0" eaLnBrk="1" latinLnBrk="0" hangingPunct="1">
        <a:defRPr sz="3500" kern="1200">
          <a:solidFill>
            <a:schemeClr val="tx1"/>
          </a:solidFill>
          <a:latin typeface="+mn-lt"/>
          <a:ea typeface="+mn-ea"/>
          <a:cs typeface="+mn-cs"/>
        </a:defRPr>
      </a:lvl4pPr>
      <a:lvl5pPr marL="3516600" algn="l" defTabSz="1758300" rtl="0" eaLnBrk="1" latinLnBrk="0" hangingPunct="1">
        <a:defRPr sz="3500" kern="1200">
          <a:solidFill>
            <a:schemeClr val="tx1"/>
          </a:solidFill>
          <a:latin typeface="+mn-lt"/>
          <a:ea typeface="+mn-ea"/>
          <a:cs typeface="+mn-cs"/>
        </a:defRPr>
      </a:lvl5pPr>
      <a:lvl6pPr marL="4395749" algn="l" defTabSz="1758300" rtl="0" eaLnBrk="1" latinLnBrk="0" hangingPunct="1">
        <a:defRPr sz="3500" kern="1200">
          <a:solidFill>
            <a:schemeClr val="tx1"/>
          </a:solidFill>
          <a:latin typeface="+mn-lt"/>
          <a:ea typeface="+mn-ea"/>
          <a:cs typeface="+mn-cs"/>
        </a:defRPr>
      </a:lvl6pPr>
      <a:lvl7pPr marL="5274899" algn="l" defTabSz="1758300" rtl="0" eaLnBrk="1" latinLnBrk="0" hangingPunct="1">
        <a:defRPr sz="3500" kern="1200">
          <a:solidFill>
            <a:schemeClr val="tx1"/>
          </a:solidFill>
          <a:latin typeface="+mn-lt"/>
          <a:ea typeface="+mn-ea"/>
          <a:cs typeface="+mn-cs"/>
        </a:defRPr>
      </a:lvl7pPr>
      <a:lvl8pPr marL="6154049" algn="l" defTabSz="1758300" rtl="0" eaLnBrk="1" latinLnBrk="0" hangingPunct="1">
        <a:defRPr sz="3500" kern="1200">
          <a:solidFill>
            <a:schemeClr val="tx1"/>
          </a:solidFill>
          <a:latin typeface="+mn-lt"/>
          <a:ea typeface="+mn-ea"/>
          <a:cs typeface="+mn-cs"/>
        </a:defRPr>
      </a:lvl8pPr>
      <a:lvl9pPr marL="7033199" algn="l" defTabSz="1758300" rtl="0" eaLnBrk="1" latinLnBrk="0" hangingPunct="1">
        <a:defRPr sz="3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74"/>
          <a:stretch>
            <a:fillRect/>
          </a:stretch>
        </p:blipFill>
        <p:spPr bwMode="auto">
          <a:xfrm>
            <a:off x="2158430" y="898525"/>
            <a:ext cx="15155787" cy="83959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ítulo 1"/>
          <p:cNvSpPr txBox="1">
            <a:spLocks/>
          </p:cNvSpPr>
          <p:nvPr/>
        </p:nvSpPr>
        <p:spPr>
          <a:xfrm>
            <a:off x="6169879" y="3199284"/>
            <a:ext cx="10680498" cy="1728192"/>
          </a:xfrm>
          <a:prstGeom prst="rect">
            <a:avLst/>
          </a:prstGeom>
        </p:spPr>
        <p:txBody>
          <a:bodyPr/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3600" b="1" kern="1200" cap="all">
                <a:solidFill>
                  <a:srgbClr val="006E8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pt-BR" sz="6000" dirty="0"/>
              <a:t>96ª Reunião da Câmara de Saúde Suplementar</a:t>
            </a:r>
          </a:p>
          <a:p>
            <a:pPr>
              <a:defRPr/>
            </a:pPr>
            <a:endParaRPr lang="pt-BR" sz="6000" dirty="0"/>
          </a:p>
          <a:p>
            <a:pPr>
              <a:defRPr/>
            </a:pPr>
            <a:endParaRPr lang="pt-BR" sz="6000" dirty="0"/>
          </a:p>
        </p:txBody>
      </p:sp>
      <p:sp>
        <p:nvSpPr>
          <p:cNvPr id="6" name="Título 1"/>
          <p:cNvSpPr txBox="1">
            <a:spLocks/>
          </p:cNvSpPr>
          <p:nvPr/>
        </p:nvSpPr>
        <p:spPr bwMode="auto">
          <a:xfrm>
            <a:off x="6524525" y="8299912"/>
            <a:ext cx="10214025" cy="5880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/>
            <a:r>
              <a:rPr lang="pt-BR" altLang="pt-BR" sz="28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Dezembro / 2018</a:t>
            </a:r>
          </a:p>
        </p:txBody>
      </p:sp>
      <p:sp>
        <p:nvSpPr>
          <p:cNvPr id="8" name="Título 1"/>
          <p:cNvSpPr txBox="1">
            <a:spLocks/>
          </p:cNvSpPr>
          <p:nvPr/>
        </p:nvSpPr>
        <p:spPr bwMode="auto">
          <a:xfrm>
            <a:off x="2732217" y="5390052"/>
            <a:ext cx="14116206" cy="833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/>
            <a:r>
              <a:rPr lang="pt-BR" altLang="pt-BR" sz="3600" b="1" dirty="0">
                <a:solidFill>
                  <a:srgbClr val="006E89"/>
                </a:solidFill>
                <a:latin typeface="Calibri" panose="020F0502020204030204" pitchFamily="34" charset="0"/>
              </a:rPr>
              <a:t>RN nº 435 de 23 de novembro de 2018 – Plano de Contas</a:t>
            </a:r>
          </a:p>
        </p:txBody>
      </p:sp>
      <p:sp>
        <p:nvSpPr>
          <p:cNvPr id="9" name="Título 1"/>
          <p:cNvSpPr txBox="1">
            <a:spLocks/>
          </p:cNvSpPr>
          <p:nvPr/>
        </p:nvSpPr>
        <p:spPr bwMode="auto">
          <a:xfrm>
            <a:off x="2955354" y="7102486"/>
            <a:ext cx="13788032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/>
            <a:r>
              <a:rPr lang="pt-BR" altLang="pt-BR" sz="32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Diretoria de Normas e Habilitação das Operadoras - DIOPE</a:t>
            </a:r>
          </a:p>
        </p:txBody>
      </p:sp>
      <p:pic>
        <p:nvPicPr>
          <p:cNvPr id="11" name="Imagem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59111" y="1549854"/>
            <a:ext cx="2589312" cy="10804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872647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4"/>
          <p:cNvSpPr txBox="1">
            <a:spLocks/>
          </p:cNvSpPr>
          <p:nvPr/>
        </p:nvSpPr>
        <p:spPr bwMode="auto">
          <a:xfrm>
            <a:off x="9431238" y="9535988"/>
            <a:ext cx="714375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pt-BR"/>
            </a:defPPr>
            <a:lvl1pPr marL="0" algn="l" defTabSz="1758300" rtl="0" eaLnBrk="1" latinLnBrk="0" hangingPunct="1"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1758300" rtl="0" eaLnBrk="1" latinLnBrk="0" hangingPunct="1"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1758300" rtl="0" eaLnBrk="1" latinLnBrk="0" hangingPunct="1"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1758300" rtl="0" eaLnBrk="1" latinLnBrk="0" hangingPunct="1"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1758300" rtl="0" eaLnBrk="1" latinLnBrk="0" hangingPunct="1"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1758300" rtl="0" eaLnBrk="0" fontAlgn="base" latinLnBrk="0" hangingPunct="0">
              <a:spcBef>
                <a:spcPct val="0"/>
              </a:spcBef>
              <a:spcAft>
                <a:spcPct val="0"/>
              </a:spcAft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971800" indent="-228600" algn="l" defTabSz="1758300" rtl="0" eaLnBrk="0" fontAlgn="base" latinLnBrk="0" hangingPunct="0">
              <a:spcBef>
                <a:spcPct val="0"/>
              </a:spcBef>
              <a:spcAft>
                <a:spcPct val="0"/>
              </a:spcAft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429000" indent="-228600" algn="l" defTabSz="1758300" rtl="0" eaLnBrk="0" fontAlgn="base" latinLnBrk="0" hangingPunct="0">
              <a:spcBef>
                <a:spcPct val="0"/>
              </a:spcBef>
              <a:spcAft>
                <a:spcPct val="0"/>
              </a:spcAft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886200" indent="-228600" algn="l" defTabSz="1758300" rtl="0" eaLnBrk="0" fontAlgn="base" latinLnBrk="0" hangingPunct="0">
              <a:spcBef>
                <a:spcPct val="0"/>
              </a:spcBef>
              <a:spcAft>
                <a:spcPct val="0"/>
              </a:spcAft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fld id="{EDD22ECE-E2E5-4CA8-AC91-7521BB877610}" type="slidenum">
              <a:rPr lang="pt-BR" altLang="pt-BR" sz="1800" smtClean="0">
                <a:solidFill>
                  <a:srgbClr val="898989"/>
                </a:solidFill>
                <a:latin typeface="Calibri" panose="020F0502020204030204" pitchFamily="34" charset="0"/>
              </a:rPr>
              <a:pPr/>
              <a:t>2</a:t>
            </a:fld>
            <a:endParaRPr lang="pt-BR" altLang="pt-BR" sz="1800" dirty="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sp>
        <p:nvSpPr>
          <p:cNvPr id="5" name="Título 1"/>
          <p:cNvSpPr txBox="1">
            <a:spLocks/>
          </p:cNvSpPr>
          <p:nvPr/>
        </p:nvSpPr>
        <p:spPr bwMode="auto">
          <a:xfrm>
            <a:off x="837" y="442"/>
            <a:ext cx="18285576" cy="1039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pt-BR" altLang="pt-BR" sz="4800" b="1" dirty="0">
                <a:solidFill>
                  <a:srgbClr val="006E89"/>
                </a:solidFill>
                <a:latin typeface="Calibri" panose="020F0502020204030204" pitchFamily="34" charset="0"/>
              </a:rPr>
              <a:t>Introdução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1726382" y="2191172"/>
            <a:ext cx="15409713" cy="4486419"/>
          </a:xfrm>
          <a:prstGeom prst="rect">
            <a:avLst/>
          </a:prstGeom>
          <a:noFill/>
        </p:spPr>
        <p:txBody>
          <a:bodyPr wrap="square" lIns="175830" tIns="87915" rIns="175830" bIns="87915" rtlCol="0">
            <a:spAutoFit/>
          </a:bodyPr>
          <a:lstStyle/>
          <a:p>
            <a:pPr algn="just"/>
            <a:endParaRPr lang="pt-BR" i="1" dirty="0"/>
          </a:p>
          <a:p>
            <a:pPr algn="just"/>
            <a:endParaRPr lang="pt-BR" i="1" dirty="0"/>
          </a:p>
          <a:p>
            <a:pPr algn="just"/>
            <a:r>
              <a:rPr lang="pt-BR" i="1" dirty="0"/>
              <a:t>As alterações no Plano de Contas Padrão da ANS ocorrem periodicamente com o objetivo de aprimorar o registro contábil das entidades que operam planos privados de assistência à saúde, imprimindo maior clareza às normas contábeis que devem ser seguidas e refletindo melhor as operações realizadas no mercado, e otimizar o envio das demonstrações financeiras e relatórios da auditoria independente.</a:t>
            </a:r>
            <a:endParaRPr lang="pt-BR" i="1" dirty="0">
              <a:latin typeface="Calibri Light" panose="020F03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002746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4"/>
          <p:cNvSpPr txBox="1">
            <a:spLocks/>
          </p:cNvSpPr>
          <p:nvPr/>
        </p:nvSpPr>
        <p:spPr bwMode="auto">
          <a:xfrm>
            <a:off x="9431238" y="9535988"/>
            <a:ext cx="714375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pt-BR"/>
            </a:defPPr>
            <a:lvl1pPr marL="0" algn="l" defTabSz="1758300" rtl="0" eaLnBrk="1" latinLnBrk="0" hangingPunct="1"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1758300" rtl="0" eaLnBrk="1" latinLnBrk="0" hangingPunct="1"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1758300" rtl="0" eaLnBrk="1" latinLnBrk="0" hangingPunct="1"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1758300" rtl="0" eaLnBrk="1" latinLnBrk="0" hangingPunct="1"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1758300" rtl="0" eaLnBrk="1" latinLnBrk="0" hangingPunct="1"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1758300" rtl="0" eaLnBrk="0" fontAlgn="base" latinLnBrk="0" hangingPunct="0">
              <a:spcBef>
                <a:spcPct val="0"/>
              </a:spcBef>
              <a:spcAft>
                <a:spcPct val="0"/>
              </a:spcAft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971800" indent="-228600" algn="l" defTabSz="1758300" rtl="0" eaLnBrk="0" fontAlgn="base" latinLnBrk="0" hangingPunct="0">
              <a:spcBef>
                <a:spcPct val="0"/>
              </a:spcBef>
              <a:spcAft>
                <a:spcPct val="0"/>
              </a:spcAft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429000" indent="-228600" algn="l" defTabSz="1758300" rtl="0" eaLnBrk="0" fontAlgn="base" latinLnBrk="0" hangingPunct="0">
              <a:spcBef>
                <a:spcPct val="0"/>
              </a:spcBef>
              <a:spcAft>
                <a:spcPct val="0"/>
              </a:spcAft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886200" indent="-228600" algn="l" defTabSz="1758300" rtl="0" eaLnBrk="0" fontAlgn="base" latinLnBrk="0" hangingPunct="0">
              <a:spcBef>
                <a:spcPct val="0"/>
              </a:spcBef>
              <a:spcAft>
                <a:spcPct val="0"/>
              </a:spcAft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fld id="{EDD22ECE-E2E5-4CA8-AC91-7521BB877610}" type="slidenum">
              <a:rPr lang="pt-BR" altLang="pt-BR" sz="1800" smtClean="0">
                <a:solidFill>
                  <a:srgbClr val="898989"/>
                </a:solidFill>
                <a:latin typeface="Calibri" panose="020F0502020204030204" pitchFamily="34" charset="0"/>
              </a:rPr>
              <a:pPr/>
              <a:t>3</a:t>
            </a:fld>
            <a:endParaRPr lang="pt-BR" altLang="pt-BR" sz="1800" dirty="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sp>
        <p:nvSpPr>
          <p:cNvPr id="5" name="Título 1"/>
          <p:cNvSpPr txBox="1">
            <a:spLocks/>
          </p:cNvSpPr>
          <p:nvPr/>
        </p:nvSpPr>
        <p:spPr bwMode="auto">
          <a:xfrm>
            <a:off x="837" y="442"/>
            <a:ext cx="18285576" cy="1039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pt-BR" altLang="pt-BR" sz="4800" b="1" dirty="0">
                <a:solidFill>
                  <a:srgbClr val="006E89"/>
                </a:solidFill>
                <a:latin typeface="Calibri" panose="020F0502020204030204" pitchFamily="34" charset="0"/>
              </a:rPr>
              <a:t>Histórico</a:t>
            </a:r>
          </a:p>
        </p:txBody>
      </p:sp>
      <p:sp>
        <p:nvSpPr>
          <p:cNvPr id="9" name="Retângulo: Cantos Arredondados 8">
            <a:extLst>
              <a:ext uri="{FF2B5EF4-FFF2-40B4-BE49-F238E27FC236}">
                <a16:creationId xmlns:a16="http://schemas.microsoft.com/office/drawing/2014/main" id="{5A422E19-E8F7-42AE-A049-D711A16AEEF6}"/>
              </a:ext>
            </a:extLst>
          </p:cNvPr>
          <p:cNvSpPr/>
          <p:nvPr/>
        </p:nvSpPr>
        <p:spPr>
          <a:xfrm>
            <a:off x="762464" y="2725243"/>
            <a:ext cx="1188000" cy="792088"/>
          </a:xfrm>
          <a:prstGeom prst="roundRect">
            <a:avLst>
              <a:gd name="adj" fmla="val 14062"/>
            </a:avLst>
          </a:prstGeom>
          <a:solidFill>
            <a:srgbClr val="007373"/>
          </a:solidFill>
          <a:ln>
            <a:solidFill>
              <a:srgbClr val="00737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pt-BR" sz="1800" b="1" dirty="0">
                <a:solidFill>
                  <a:schemeClr val="bg1"/>
                </a:solidFill>
              </a:rPr>
              <a:t>RDC nº 38/2000</a:t>
            </a:r>
          </a:p>
        </p:txBody>
      </p:sp>
      <p:sp>
        <p:nvSpPr>
          <p:cNvPr id="6" name="Retângulo: Cantos Arredondados 5">
            <a:extLst>
              <a:ext uri="{FF2B5EF4-FFF2-40B4-BE49-F238E27FC236}">
                <a16:creationId xmlns:a16="http://schemas.microsoft.com/office/drawing/2014/main" id="{3B40FA28-3BB4-496F-BFC6-53D942CAA470}"/>
              </a:ext>
            </a:extLst>
          </p:cNvPr>
          <p:cNvSpPr/>
          <p:nvPr/>
        </p:nvSpPr>
        <p:spPr>
          <a:xfrm>
            <a:off x="970128" y="3379498"/>
            <a:ext cx="972000" cy="1080120"/>
          </a:xfrm>
          <a:prstGeom prst="roundRect">
            <a:avLst>
              <a:gd name="adj" fmla="val 14062"/>
            </a:avLst>
          </a:prstGeom>
          <a:solidFill>
            <a:schemeClr val="bg1"/>
          </a:solidFill>
          <a:ln w="38100">
            <a:solidFill>
              <a:srgbClr val="00737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>
                <a:solidFill>
                  <a:srgbClr val="007373"/>
                </a:solidFill>
              </a:rPr>
              <a:t>2000</a:t>
            </a:r>
          </a:p>
        </p:txBody>
      </p:sp>
      <p:sp>
        <p:nvSpPr>
          <p:cNvPr id="8" name="Retângulo: Cantos Arredondados 7">
            <a:extLst>
              <a:ext uri="{FF2B5EF4-FFF2-40B4-BE49-F238E27FC236}">
                <a16:creationId xmlns:a16="http://schemas.microsoft.com/office/drawing/2014/main" id="{5C6A937F-AFFD-40C2-93AC-2C55411AA28B}"/>
              </a:ext>
            </a:extLst>
          </p:cNvPr>
          <p:cNvSpPr/>
          <p:nvPr/>
        </p:nvSpPr>
        <p:spPr>
          <a:xfrm>
            <a:off x="1109349" y="4156767"/>
            <a:ext cx="972000" cy="1080120"/>
          </a:xfrm>
          <a:prstGeom prst="roundRect">
            <a:avLst>
              <a:gd name="adj" fmla="val 14062"/>
            </a:avLst>
          </a:prstGeom>
          <a:solidFill>
            <a:schemeClr val="bg1"/>
          </a:solidFill>
          <a:ln w="38100">
            <a:solidFill>
              <a:srgbClr val="00737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>
                <a:solidFill>
                  <a:srgbClr val="007373"/>
                </a:solidFill>
              </a:rPr>
              <a:t>2001</a:t>
            </a:r>
          </a:p>
        </p:txBody>
      </p:sp>
      <p:sp>
        <p:nvSpPr>
          <p:cNvPr id="10" name="Retângulo: Cantos Arredondados 9">
            <a:extLst>
              <a:ext uri="{FF2B5EF4-FFF2-40B4-BE49-F238E27FC236}">
                <a16:creationId xmlns:a16="http://schemas.microsoft.com/office/drawing/2014/main" id="{C306D0D3-B32A-4039-ADEF-D91F3840074B}"/>
              </a:ext>
            </a:extLst>
          </p:cNvPr>
          <p:cNvSpPr/>
          <p:nvPr/>
        </p:nvSpPr>
        <p:spPr>
          <a:xfrm>
            <a:off x="2177138" y="2962246"/>
            <a:ext cx="1188000" cy="792088"/>
          </a:xfrm>
          <a:prstGeom prst="roundRect">
            <a:avLst>
              <a:gd name="adj" fmla="val 14062"/>
            </a:avLst>
          </a:prstGeom>
          <a:solidFill>
            <a:srgbClr val="007373"/>
          </a:solidFill>
          <a:ln>
            <a:solidFill>
              <a:srgbClr val="00737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pt-BR" sz="1800" b="1" dirty="0">
                <a:solidFill>
                  <a:schemeClr val="bg1"/>
                </a:solidFill>
              </a:rPr>
              <a:t>RN nº 3/2002</a:t>
            </a:r>
          </a:p>
        </p:txBody>
      </p:sp>
      <p:sp>
        <p:nvSpPr>
          <p:cNvPr id="12" name="Retângulo: Cantos Arredondados 11">
            <a:extLst>
              <a:ext uri="{FF2B5EF4-FFF2-40B4-BE49-F238E27FC236}">
                <a16:creationId xmlns:a16="http://schemas.microsoft.com/office/drawing/2014/main" id="{43C8BBDF-368B-4EBC-8FF6-802A5371CB23}"/>
              </a:ext>
            </a:extLst>
          </p:cNvPr>
          <p:cNvSpPr/>
          <p:nvPr/>
        </p:nvSpPr>
        <p:spPr>
          <a:xfrm>
            <a:off x="2368153" y="3616707"/>
            <a:ext cx="972000" cy="1080120"/>
          </a:xfrm>
          <a:prstGeom prst="roundRect">
            <a:avLst>
              <a:gd name="adj" fmla="val 14062"/>
            </a:avLst>
          </a:prstGeom>
          <a:solidFill>
            <a:schemeClr val="bg1"/>
          </a:solidFill>
          <a:ln w="38100">
            <a:solidFill>
              <a:srgbClr val="00737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>
                <a:solidFill>
                  <a:srgbClr val="007373"/>
                </a:solidFill>
              </a:rPr>
              <a:t>2002</a:t>
            </a:r>
          </a:p>
        </p:txBody>
      </p:sp>
      <p:sp>
        <p:nvSpPr>
          <p:cNvPr id="14" name="Retângulo: Cantos Arredondados 13">
            <a:extLst>
              <a:ext uri="{FF2B5EF4-FFF2-40B4-BE49-F238E27FC236}">
                <a16:creationId xmlns:a16="http://schemas.microsoft.com/office/drawing/2014/main" id="{D5E91063-79BB-4C15-A868-08C4BB5AD897}"/>
              </a:ext>
            </a:extLst>
          </p:cNvPr>
          <p:cNvSpPr/>
          <p:nvPr/>
        </p:nvSpPr>
        <p:spPr>
          <a:xfrm>
            <a:off x="3568009" y="3158236"/>
            <a:ext cx="1188000" cy="792088"/>
          </a:xfrm>
          <a:prstGeom prst="roundRect">
            <a:avLst>
              <a:gd name="adj" fmla="val 14062"/>
            </a:avLst>
          </a:prstGeom>
          <a:solidFill>
            <a:srgbClr val="007373"/>
          </a:solidFill>
          <a:ln>
            <a:solidFill>
              <a:srgbClr val="00737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pt-BR" sz="1800" b="1" dirty="0">
                <a:solidFill>
                  <a:schemeClr val="bg1"/>
                </a:solidFill>
              </a:rPr>
              <a:t>RN nº 27/2003</a:t>
            </a:r>
          </a:p>
        </p:txBody>
      </p:sp>
      <p:sp>
        <p:nvSpPr>
          <p:cNvPr id="15" name="Retângulo: Cantos Arredondados 14">
            <a:extLst>
              <a:ext uri="{FF2B5EF4-FFF2-40B4-BE49-F238E27FC236}">
                <a16:creationId xmlns:a16="http://schemas.microsoft.com/office/drawing/2014/main" id="{A16F26AF-7EFD-4851-A30A-158BA0EAA50E}"/>
              </a:ext>
            </a:extLst>
          </p:cNvPr>
          <p:cNvSpPr/>
          <p:nvPr/>
        </p:nvSpPr>
        <p:spPr>
          <a:xfrm>
            <a:off x="3766442" y="3790772"/>
            <a:ext cx="972000" cy="1080120"/>
          </a:xfrm>
          <a:prstGeom prst="roundRect">
            <a:avLst>
              <a:gd name="adj" fmla="val 14062"/>
            </a:avLst>
          </a:prstGeom>
          <a:solidFill>
            <a:schemeClr val="bg1"/>
          </a:solidFill>
          <a:ln w="38100">
            <a:solidFill>
              <a:srgbClr val="00737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>
                <a:solidFill>
                  <a:srgbClr val="007373"/>
                </a:solidFill>
              </a:rPr>
              <a:t>2003</a:t>
            </a:r>
          </a:p>
        </p:txBody>
      </p:sp>
      <p:sp>
        <p:nvSpPr>
          <p:cNvPr id="16" name="Retângulo: Cantos Arredondados 15">
            <a:extLst>
              <a:ext uri="{FF2B5EF4-FFF2-40B4-BE49-F238E27FC236}">
                <a16:creationId xmlns:a16="http://schemas.microsoft.com/office/drawing/2014/main" id="{0743D57C-71F4-49CF-8FCD-9E54DCE74A51}"/>
              </a:ext>
            </a:extLst>
          </p:cNvPr>
          <p:cNvSpPr/>
          <p:nvPr/>
        </p:nvSpPr>
        <p:spPr>
          <a:xfrm>
            <a:off x="3900093" y="4582860"/>
            <a:ext cx="972000" cy="1080120"/>
          </a:xfrm>
          <a:prstGeom prst="roundRect">
            <a:avLst>
              <a:gd name="adj" fmla="val 14062"/>
            </a:avLst>
          </a:prstGeom>
          <a:solidFill>
            <a:schemeClr val="bg1"/>
          </a:solidFill>
          <a:ln w="38100">
            <a:solidFill>
              <a:srgbClr val="00737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>
                <a:solidFill>
                  <a:srgbClr val="007373"/>
                </a:solidFill>
              </a:rPr>
              <a:t>2004</a:t>
            </a:r>
          </a:p>
        </p:txBody>
      </p:sp>
      <p:sp>
        <p:nvSpPr>
          <p:cNvPr id="17" name="Retângulo: Cantos Arredondados 16">
            <a:extLst>
              <a:ext uri="{FF2B5EF4-FFF2-40B4-BE49-F238E27FC236}">
                <a16:creationId xmlns:a16="http://schemas.microsoft.com/office/drawing/2014/main" id="{2B6D6784-1181-4659-B177-0B70F0B6A01F}"/>
              </a:ext>
            </a:extLst>
          </p:cNvPr>
          <p:cNvSpPr/>
          <p:nvPr/>
        </p:nvSpPr>
        <p:spPr>
          <a:xfrm>
            <a:off x="4074315" y="5381088"/>
            <a:ext cx="972000" cy="1080120"/>
          </a:xfrm>
          <a:prstGeom prst="roundRect">
            <a:avLst>
              <a:gd name="adj" fmla="val 14062"/>
            </a:avLst>
          </a:prstGeom>
          <a:solidFill>
            <a:schemeClr val="bg1"/>
          </a:solidFill>
          <a:ln w="38100">
            <a:solidFill>
              <a:srgbClr val="00737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>
                <a:solidFill>
                  <a:srgbClr val="007373"/>
                </a:solidFill>
              </a:rPr>
              <a:t>2005</a:t>
            </a:r>
          </a:p>
        </p:txBody>
      </p:sp>
      <p:sp>
        <p:nvSpPr>
          <p:cNvPr id="18" name="Retângulo: Cantos Arredondados 17">
            <a:extLst>
              <a:ext uri="{FF2B5EF4-FFF2-40B4-BE49-F238E27FC236}">
                <a16:creationId xmlns:a16="http://schemas.microsoft.com/office/drawing/2014/main" id="{F2D8C279-F04B-43AC-9D4A-E796082743F8}"/>
              </a:ext>
            </a:extLst>
          </p:cNvPr>
          <p:cNvSpPr/>
          <p:nvPr/>
        </p:nvSpPr>
        <p:spPr>
          <a:xfrm>
            <a:off x="4954225" y="3379498"/>
            <a:ext cx="1188000" cy="792088"/>
          </a:xfrm>
          <a:prstGeom prst="roundRect">
            <a:avLst>
              <a:gd name="adj" fmla="val 14062"/>
            </a:avLst>
          </a:prstGeom>
          <a:solidFill>
            <a:srgbClr val="007373"/>
          </a:solidFill>
          <a:ln>
            <a:solidFill>
              <a:srgbClr val="00737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pt-BR" sz="1800" b="1" dirty="0">
                <a:solidFill>
                  <a:schemeClr val="bg1"/>
                </a:solidFill>
              </a:rPr>
              <a:t>RN nº 136/2006</a:t>
            </a:r>
          </a:p>
        </p:txBody>
      </p:sp>
      <p:sp>
        <p:nvSpPr>
          <p:cNvPr id="19" name="Retângulo: Cantos Arredondados 18">
            <a:extLst>
              <a:ext uri="{FF2B5EF4-FFF2-40B4-BE49-F238E27FC236}">
                <a16:creationId xmlns:a16="http://schemas.microsoft.com/office/drawing/2014/main" id="{78C50DEC-DACE-49F6-8846-A258B4C83315}"/>
              </a:ext>
            </a:extLst>
          </p:cNvPr>
          <p:cNvSpPr/>
          <p:nvPr/>
        </p:nvSpPr>
        <p:spPr>
          <a:xfrm>
            <a:off x="5167226" y="4042863"/>
            <a:ext cx="972000" cy="1080120"/>
          </a:xfrm>
          <a:prstGeom prst="roundRect">
            <a:avLst>
              <a:gd name="adj" fmla="val 14062"/>
            </a:avLst>
          </a:prstGeom>
          <a:solidFill>
            <a:schemeClr val="bg1"/>
          </a:solidFill>
          <a:ln w="38100">
            <a:solidFill>
              <a:srgbClr val="00737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>
                <a:solidFill>
                  <a:srgbClr val="007373"/>
                </a:solidFill>
              </a:rPr>
              <a:t>2006</a:t>
            </a:r>
          </a:p>
        </p:txBody>
      </p:sp>
      <p:sp>
        <p:nvSpPr>
          <p:cNvPr id="20" name="Retângulo: Cantos Arredondados 19">
            <a:extLst>
              <a:ext uri="{FF2B5EF4-FFF2-40B4-BE49-F238E27FC236}">
                <a16:creationId xmlns:a16="http://schemas.microsoft.com/office/drawing/2014/main" id="{48A9BA7D-29AE-4802-9FE8-9BA0D06F69BF}"/>
              </a:ext>
            </a:extLst>
          </p:cNvPr>
          <p:cNvSpPr/>
          <p:nvPr/>
        </p:nvSpPr>
        <p:spPr>
          <a:xfrm>
            <a:off x="6351109" y="3592627"/>
            <a:ext cx="1188000" cy="792088"/>
          </a:xfrm>
          <a:prstGeom prst="roundRect">
            <a:avLst>
              <a:gd name="adj" fmla="val 14062"/>
            </a:avLst>
          </a:prstGeom>
          <a:solidFill>
            <a:srgbClr val="007373"/>
          </a:solidFill>
          <a:ln>
            <a:solidFill>
              <a:srgbClr val="00737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pt-BR" sz="1800" b="1" dirty="0">
                <a:solidFill>
                  <a:schemeClr val="bg1"/>
                </a:solidFill>
              </a:rPr>
              <a:t>RN nº 147/2007</a:t>
            </a:r>
          </a:p>
        </p:txBody>
      </p:sp>
      <p:sp>
        <p:nvSpPr>
          <p:cNvPr id="21" name="Retângulo: Cantos Arredondados 20">
            <a:extLst>
              <a:ext uri="{FF2B5EF4-FFF2-40B4-BE49-F238E27FC236}">
                <a16:creationId xmlns:a16="http://schemas.microsoft.com/office/drawing/2014/main" id="{B27D3097-0713-44AB-9452-AAD1D9879025}"/>
              </a:ext>
            </a:extLst>
          </p:cNvPr>
          <p:cNvSpPr/>
          <p:nvPr/>
        </p:nvSpPr>
        <p:spPr>
          <a:xfrm>
            <a:off x="6550230" y="4258639"/>
            <a:ext cx="972000" cy="1080120"/>
          </a:xfrm>
          <a:prstGeom prst="roundRect">
            <a:avLst>
              <a:gd name="adj" fmla="val 14062"/>
            </a:avLst>
          </a:prstGeom>
          <a:solidFill>
            <a:schemeClr val="bg1"/>
          </a:solidFill>
          <a:ln w="38100">
            <a:solidFill>
              <a:srgbClr val="00737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>
                <a:solidFill>
                  <a:srgbClr val="007373"/>
                </a:solidFill>
              </a:rPr>
              <a:t>2007</a:t>
            </a:r>
          </a:p>
        </p:txBody>
      </p:sp>
      <p:sp>
        <p:nvSpPr>
          <p:cNvPr id="22" name="Retângulo: Cantos Arredondados 21">
            <a:extLst>
              <a:ext uri="{FF2B5EF4-FFF2-40B4-BE49-F238E27FC236}">
                <a16:creationId xmlns:a16="http://schemas.microsoft.com/office/drawing/2014/main" id="{A1F36F1B-F1B3-4113-8512-D50F12FB82E2}"/>
              </a:ext>
            </a:extLst>
          </p:cNvPr>
          <p:cNvSpPr/>
          <p:nvPr/>
        </p:nvSpPr>
        <p:spPr>
          <a:xfrm>
            <a:off x="6730857" y="5070702"/>
            <a:ext cx="972000" cy="1080120"/>
          </a:xfrm>
          <a:prstGeom prst="roundRect">
            <a:avLst>
              <a:gd name="adj" fmla="val 14062"/>
            </a:avLst>
          </a:prstGeom>
          <a:solidFill>
            <a:schemeClr val="bg1"/>
          </a:solidFill>
          <a:ln w="38100">
            <a:solidFill>
              <a:srgbClr val="00737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>
                <a:solidFill>
                  <a:srgbClr val="007373"/>
                </a:solidFill>
              </a:rPr>
              <a:t>2008</a:t>
            </a:r>
          </a:p>
        </p:txBody>
      </p:sp>
      <p:sp>
        <p:nvSpPr>
          <p:cNvPr id="23" name="Retângulo: Cantos Arredondados 22">
            <a:extLst>
              <a:ext uri="{FF2B5EF4-FFF2-40B4-BE49-F238E27FC236}">
                <a16:creationId xmlns:a16="http://schemas.microsoft.com/office/drawing/2014/main" id="{8CB2F91B-490C-41E5-A122-D7FE04FD8E7D}"/>
              </a:ext>
            </a:extLst>
          </p:cNvPr>
          <p:cNvSpPr/>
          <p:nvPr/>
        </p:nvSpPr>
        <p:spPr>
          <a:xfrm>
            <a:off x="7747993" y="3796999"/>
            <a:ext cx="1188000" cy="792088"/>
          </a:xfrm>
          <a:prstGeom prst="roundRect">
            <a:avLst>
              <a:gd name="adj" fmla="val 14062"/>
            </a:avLst>
          </a:prstGeom>
          <a:solidFill>
            <a:srgbClr val="007373"/>
          </a:solidFill>
          <a:ln>
            <a:solidFill>
              <a:srgbClr val="00737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pt-BR" sz="1800" b="1" dirty="0">
                <a:solidFill>
                  <a:schemeClr val="bg1"/>
                </a:solidFill>
              </a:rPr>
              <a:t>RN nº 184/2008</a:t>
            </a:r>
          </a:p>
        </p:txBody>
      </p:sp>
      <p:sp>
        <p:nvSpPr>
          <p:cNvPr id="24" name="Retângulo: Cantos Arredondados 23">
            <a:extLst>
              <a:ext uri="{FF2B5EF4-FFF2-40B4-BE49-F238E27FC236}">
                <a16:creationId xmlns:a16="http://schemas.microsoft.com/office/drawing/2014/main" id="{D4FA8913-3B29-4A40-B1AA-4FD914853FD1}"/>
              </a:ext>
            </a:extLst>
          </p:cNvPr>
          <p:cNvSpPr/>
          <p:nvPr/>
        </p:nvSpPr>
        <p:spPr>
          <a:xfrm>
            <a:off x="7953018" y="4477335"/>
            <a:ext cx="972000" cy="1080120"/>
          </a:xfrm>
          <a:prstGeom prst="roundRect">
            <a:avLst>
              <a:gd name="adj" fmla="val 14062"/>
            </a:avLst>
          </a:prstGeom>
          <a:solidFill>
            <a:schemeClr val="bg1"/>
          </a:solidFill>
          <a:ln w="38100">
            <a:solidFill>
              <a:srgbClr val="00737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>
                <a:solidFill>
                  <a:srgbClr val="007373"/>
                </a:solidFill>
              </a:rPr>
              <a:t>2009</a:t>
            </a:r>
          </a:p>
        </p:txBody>
      </p:sp>
      <p:sp>
        <p:nvSpPr>
          <p:cNvPr id="25" name="Retângulo: Cantos Arredondados 24">
            <a:extLst>
              <a:ext uri="{FF2B5EF4-FFF2-40B4-BE49-F238E27FC236}">
                <a16:creationId xmlns:a16="http://schemas.microsoft.com/office/drawing/2014/main" id="{9EFF49C1-5AB7-4B8E-B517-BA2CA1A527F6}"/>
              </a:ext>
            </a:extLst>
          </p:cNvPr>
          <p:cNvSpPr/>
          <p:nvPr/>
        </p:nvSpPr>
        <p:spPr>
          <a:xfrm>
            <a:off x="10529782" y="4258639"/>
            <a:ext cx="1188000" cy="792088"/>
          </a:xfrm>
          <a:prstGeom prst="roundRect">
            <a:avLst>
              <a:gd name="adj" fmla="val 14062"/>
            </a:avLst>
          </a:prstGeom>
          <a:solidFill>
            <a:srgbClr val="007373"/>
          </a:solidFill>
          <a:ln>
            <a:solidFill>
              <a:srgbClr val="00737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pt-BR" sz="1800" b="1" dirty="0">
                <a:solidFill>
                  <a:schemeClr val="bg1"/>
                </a:solidFill>
              </a:rPr>
              <a:t>RN nº 247/2011</a:t>
            </a:r>
          </a:p>
        </p:txBody>
      </p:sp>
      <p:sp>
        <p:nvSpPr>
          <p:cNvPr id="27" name="Retângulo: Cantos Arredondados 26">
            <a:extLst>
              <a:ext uri="{FF2B5EF4-FFF2-40B4-BE49-F238E27FC236}">
                <a16:creationId xmlns:a16="http://schemas.microsoft.com/office/drawing/2014/main" id="{0347FE07-0AC7-4E47-A53B-B05B7A6AB42E}"/>
              </a:ext>
            </a:extLst>
          </p:cNvPr>
          <p:cNvSpPr/>
          <p:nvPr/>
        </p:nvSpPr>
        <p:spPr>
          <a:xfrm>
            <a:off x="10743333" y="4940043"/>
            <a:ext cx="972000" cy="1080120"/>
          </a:xfrm>
          <a:prstGeom prst="roundRect">
            <a:avLst>
              <a:gd name="adj" fmla="val 14062"/>
            </a:avLst>
          </a:prstGeom>
          <a:solidFill>
            <a:schemeClr val="bg1"/>
          </a:solidFill>
          <a:ln w="38100">
            <a:solidFill>
              <a:srgbClr val="00737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>
                <a:solidFill>
                  <a:srgbClr val="007373"/>
                </a:solidFill>
              </a:rPr>
              <a:t>2011</a:t>
            </a:r>
          </a:p>
        </p:txBody>
      </p:sp>
      <p:sp>
        <p:nvSpPr>
          <p:cNvPr id="28" name="Retângulo: Cantos Arredondados 27">
            <a:extLst>
              <a:ext uri="{FF2B5EF4-FFF2-40B4-BE49-F238E27FC236}">
                <a16:creationId xmlns:a16="http://schemas.microsoft.com/office/drawing/2014/main" id="{5A726411-6D3A-4B41-A6CF-125AFAA6EF10}"/>
              </a:ext>
            </a:extLst>
          </p:cNvPr>
          <p:cNvSpPr/>
          <p:nvPr/>
        </p:nvSpPr>
        <p:spPr>
          <a:xfrm>
            <a:off x="11932570" y="4480347"/>
            <a:ext cx="1188000" cy="792088"/>
          </a:xfrm>
          <a:prstGeom prst="roundRect">
            <a:avLst>
              <a:gd name="adj" fmla="val 14062"/>
            </a:avLst>
          </a:prstGeom>
          <a:solidFill>
            <a:srgbClr val="007373"/>
          </a:solidFill>
          <a:ln>
            <a:solidFill>
              <a:srgbClr val="00737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pt-BR" sz="1800" b="1" dirty="0">
                <a:solidFill>
                  <a:schemeClr val="bg1"/>
                </a:solidFill>
              </a:rPr>
              <a:t>RN nº 290/2012</a:t>
            </a:r>
          </a:p>
        </p:txBody>
      </p:sp>
      <p:sp>
        <p:nvSpPr>
          <p:cNvPr id="29" name="Retângulo: Cantos Arredondados 28">
            <a:extLst>
              <a:ext uri="{FF2B5EF4-FFF2-40B4-BE49-F238E27FC236}">
                <a16:creationId xmlns:a16="http://schemas.microsoft.com/office/drawing/2014/main" id="{F7DC78DA-24A7-466C-80FC-CD02569851EA}"/>
              </a:ext>
            </a:extLst>
          </p:cNvPr>
          <p:cNvSpPr/>
          <p:nvPr/>
        </p:nvSpPr>
        <p:spPr>
          <a:xfrm>
            <a:off x="12076586" y="5128419"/>
            <a:ext cx="972000" cy="1080120"/>
          </a:xfrm>
          <a:prstGeom prst="roundRect">
            <a:avLst>
              <a:gd name="adj" fmla="val 14062"/>
            </a:avLst>
          </a:prstGeom>
          <a:solidFill>
            <a:schemeClr val="bg1"/>
          </a:solidFill>
          <a:ln w="38100">
            <a:solidFill>
              <a:srgbClr val="00737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>
                <a:solidFill>
                  <a:srgbClr val="007373"/>
                </a:solidFill>
              </a:rPr>
              <a:t>2012</a:t>
            </a:r>
          </a:p>
        </p:txBody>
      </p:sp>
      <p:sp>
        <p:nvSpPr>
          <p:cNvPr id="31" name="Retângulo: Cantos Arredondados 30">
            <a:extLst>
              <a:ext uri="{FF2B5EF4-FFF2-40B4-BE49-F238E27FC236}">
                <a16:creationId xmlns:a16="http://schemas.microsoft.com/office/drawing/2014/main" id="{7CBD5C2C-C010-4BE0-BAF7-0B5A2FA7BB0D}"/>
              </a:ext>
            </a:extLst>
          </p:cNvPr>
          <p:cNvSpPr/>
          <p:nvPr/>
        </p:nvSpPr>
        <p:spPr>
          <a:xfrm>
            <a:off x="14741130" y="4912395"/>
            <a:ext cx="1188000" cy="792088"/>
          </a:xfrm>
          <a:prstGeom prst="roundRect">
            <a:avLst>
              <a:gd name="adj" fmla="val 14062"/>
            </a:avLst>
          </a:prstGeom>
          <a:solidFill>
            <a:srgbClr val="007373"/>
          </a:solidFill>
          <a:ln>
            <a:solidFill>
              <a:srgbClr val="00737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pt-BR" sz="1800" b="1" dirty="0">
                <a:solidFill>
                  <a:schemeClr val="bg1"/>
                </a:solidFill>
              </a:rPr>
              <a:t>RN nº 390/2015</a:t>
            </a:r>
          </a:p>
        </p:txBody>
      </p:sp>
      <p:sp>
        <p:nvSpPr>
          <p:cNvPr id="32" name="Retângulo: Cantos Arredondados 31">
            <a:extLst>
              <a:ext uri="{FF2B5EF4-FFF2-40B4-BE49-F238E27FC236}">
                <a16:creationId xmlns:a16="http://schemas.microsoft.com/office/drawing/2014/main" id="{2A51E888-B8CC-4FC4-9D69-AEF168C739EC}"/>
              </a:ext>
            </a:extLst>
          </p:cNvPr>
          <p:cNvSpPr/>
          <p:nvPr/>
        </p:nvSpPr>
        <p:spPr>
          <a:xfrm>
            <a:off x="14920045" y="5560467"/>
            <a:ext cx="972000" cy="1080120"/>
          </a:xfrm>
          <a:prstGeom prst="roundRect">
            <a:avLst>
              <a:gd name="adj" fmla="val 14062"/>
            </a:avLst>
          </a:prstGeom>
          <a:solidFill>
            <a:schemeClr val="bg1"/>
          </a:solidFill>
          <a:ln w="38100">
            <a:solidFill>
              <a:srgbClr val="00737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>
                <a:solidFill>
                  <a:srgbClr val="007373"/>
                </a:solidFill>
              </a:rPr>
              <a:t>2016</a:t>
            </a:r>
          </a:p>
        </p:txBody>
      </p:sp>
      <p:sp>
        <p:nvSpPr>
          <p:cNvPr id="34" name="Retângulo: Cantos Arredondados 33">
            <a:extLst>
              <a:ext uri="{FF2B5EF4-FFF2-40B4-BE49-F238E27FC236}">
                <a16:creationId xmlns:a16="http://schemas.microsoft.com/office/drawing/2014/main" id="{CB5A9647-67BB-41AD-B007-4B5F055CB27D}"/>
              </a:ext>
            </a:extLst>
          </p:cNvPr>
          <p:cNvSpPr/>
          <p:nvPr/>
        </p:nvSpPr>
        <p:spPr>
          <a:xfrm>
            <a:off x="13338094" y="4690416"/>
            <a:ext cx="1188000" cy="792088"/>
          </a:xfrm>
          <a:prstGeom prst="roundRect">
            <a:avLst>
              <a:gd name="adj" fmla="val 14062"/>
            </a:avLst>
          </a:prstGeom>
          <a:solidFill>
            <a:srgbClr val="007373"/>
          </a:solidFill>
          <a:ln>
            <a:solidFill>
              <a:srgbClr val="00737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pt-BR" sz="1800" b="1" dirty="0">
                <a:solidFill>
                  <a:schemeClr val="bg1"/>
                </a:solidFill>
              </a:rPr>
              <a:t>RN nº 314/2012</a:t>
            </a:r>
          </a:p>
        </p:txBody>
      </p:sp>
      <p:sp>
        <p:nvSpPr>
          <p:cNvPr id="38" name="Retângulo: Cantos Arredondados 37">
            <a:extLst>
              <a:ext uri="{FF2B5EF4-FFF2-40B4-BE49-F238E27FC236}">
                <a16:creationId xmlns:a16="http://schemas.microsoft.com/office/drawing/2014/main" id="{77DED93D-4768-40A4-9702-374360F9BEA1}"/>
              </a:ext>
            </a:extLst>
          </p:cNvPr>
          <p:cNvSpPr/>
          <p:nvPr/>
        </p:nvSpPr>
        <p:spPr>
          <a:xfrm>
            <a:off x="16146654" y="5122279"/>
            <a:ext cx="1188000" cy="792088"/>
          </a:xfrm>
          <a:prstGeom prst="roundRect">
            <a:avLst>
              <a:gd name="adj" fmla="val 14062"/>
            </a:avLst>
          </a:prstGeom>
          <a:solidFill>
            <a:srgbClr val="007373"/>
          </a:solidFill>
          <a:ln>
            <a:solidFill>
              <a:srgbClr val="00737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pt-BR" sz="1800" b="1" dirty="0">
                <a:solidFill>
                  <a:schemeClr val="bg1"/>
                </a:solidFill>
              </a:rPr>
              <a:t>RN nº 418/2016</a:t>
            </a:r>
          </a:p>
        </p:txBody>
      </p:sp>
      <p:sp>
        <p:nvSpPr>
          <p:cNvPr id="39" name="Retângulo: Cantos Arredondados 38">
            <a:extLst>
              <a:ext uri="{FF2B5EF4-FFF2-40B4-BE49-F238E27FC236}">
                <a16:creationId xmlns:a16="http://schemas.microsoft.com/office/drawing/2014/main" id="{21F34A9A-0F4E-4018-BA23-E236A59FA684}"/>
              </a:ext>
            </a:extLst>
          </p:cNvPr>
          <p:cNvSpPr/>
          <p:nvPr/>
        </p:nvSpPr>
        <p:spPr>
          <a:xfrm>
            <a:off x="16348432" y="5740616"/>
            <a:ext cx="972000" cy="1080120"/>
          </a:xfrm>
          <a:prstGeom prst="roundRect">
            <a:avLst>
              <a:gd name="adj" fmla="val 14062"/>
            </a:avLst>
          </a:prstGeom>
          <a:solidFill>
            <a:schemeClr val="bg1"/>
          </a:solidFill>
          <a:ln w="38100">
            <a:solidFill>
              <a:srgbClr val="00737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>
                <a:solidFill>
                  <a:srgbClr val="007373"/>
                </a:solidFill>
              </a:rPr>
              <a:t>2017</a:t>
            </a:r>
          </a:p>
        </p:txBody>
      </p:sp>
      <p:sp>
        <p:nvSpPr>
          <p:cNvPr id="40" name="Retângulo: Cantos Arredondados 39">
            <a:extLst>
              <a:ext uri="{FF2B5EF4-FFF2-40B4-BE49-F238E27FC236}">
                <a16:creationId xmlns:a16="http://schemas.microsoft.com/office/drawing/2014/main" id="{123E9102-DA80-4D20-8934-395AE97598E1}"/>
              </a:ext>
            </a:extLst>
          </p:cNvPr>
          <p:cNvSpPr/>
          <p:nvPr/>
        </p:nvSpPr>
        <p:spPr>
          <a:xfrm>
            <a:off x="16524134" y="6532362"/>
            <a:ext cx="972000" cy="1080120"/>
          </a:xfrm>
          <a:prstGeom prst="roundRect">
            <a:avLst>
              <a:gd name="adj" fmla="val 14062"/>
            </a:avLst>
          </a:prstGeom>
          <a:solidFill>
            <a:schemeClr val="bg1"/>
          </a:solidFill>
          <a:ln w="38100">
            <a:solidFill>
              <a:srgbClr val="00737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>
                <a:solidFill>
                  <a:srgbClr val="007373"/>
                </a:solidFill>
              </a:rPr>
              <a:t>2018</a:t>
            </a:r>
          </a:p>
        </p:txBody>
      </p:sp>
      <p:sp>
        <p:nvSpPr>
          <p:cNvPr id="3" name="Seta: Curva para Baixo 2">
            <a:extLst>
              <a:ext uri="{FF2B5EF4-FFF2-40B4-BE49-F238E27FC236}">
                <a16:creationId xmlns:a16="http://schemas.microsoft.com/office/drawing/2014/main" id="{5045F5DE-D236-4D62-9AE4-724C0669848B}"/>
              </a:ext>
            </a:extLst>
          </p:cNvPr>
          <p:cNvSpPr/>
          <p:nvPr/>
        </p:nvSpPr>
        <p:spPr>
          <a:xfrm rot="864056">
            <a:off x="1504597" y="2263456"/>
            <a:ext cx="1214791" cy="430999"/>
          </a:xfrm>
          <a:prstGeom prst="curvedDownArrow">
            <a:avLst>
              <a:gd name="adj1" fmla="val 24781"/>
              <a:gd name="adj2" fmla="val 73586"/>
              <a:gd name="adj3" fmla="val 39331"/>
            </a:avLst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41" name="Seta: Curva para Baixo 40">
            <a:extLst>
              <a:ext uri="{FF2B5EF4-FFF2-40B4-BE49-F238E27FC236}">
                <a16:creationId xmlns:a16="http://schemas.microsoft.com/office/drawing/2014/main" id="{0707F0B3-9DA1-4813-B6B3-F0BB700AB946}"/>
              </a:ext>
            </a:extLst>
          </p:cNvPr>
          <p:cNvSpPr/>
          <p:nvPr/>
        </p:nvSpPr>
        <p:spPr>
          <a:xfrm rot="864056">
            <a:off x="2968018" y="2474734"/>
            <a:ext cx="1214791" cy="430999"/>
          </a:xfrm>
          <a:prstGeom prst="curvedDownArrow">
            <a:avLst>
              <a:gd name="adj1" fmla="val 24781"/>
              <a:gd name="adj2" fmla="val 73586"/>
              <a:gd name="adj3" fmla="val 39331"/>
            </a:avLst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42" name="Seta: Curva para Baixo 41">
            <a:extLst>
              <a:ext uri="{FF2B5EF4-FFF2-40B4-BE49-F238E27FC236}">
                <a16:creationId xmlns:a16="http://schemas.microsoft.com/office/drawing/2014/main" id="{09F90638-2EEE-46E9-8BA4-9199F8B08AB7}"/>
              </a:ext>
            </a:extLst>
          </p:cNvPr>
          <p:cNvSpPr/>
          <p:nvPr/>
        </p:nvSpPr>
        <p:spPr>
          <a:xfrm rot="864056">
            <a:off x="4389295" y="2705037"/>
            <a:ext cx="1214791" cy="430999"/>
          </a:xfrm>
          <a:prstGeom prst="curvedDownArrow">
            <a:avLst>
              <a:gd name="adj1" fmla="val 24781"/>
              <a:gd name="adj2" fmla="val 73586"/>
              <a:gd name="adj3" fmla="val 39331"/>
            </a:avLst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43" name="Seta: Curva para Baixo 42">
            <a:extLst>
              <a:ext uri="{FF2B5EF4-FFF2-40B4-BE49-F238E27FC236}">
                <a16:creationId xmlns:a16="http://schemas.microsoft.com/office/drawing/2014/main" id="{39DA8DD8-259C-489F-86D4-060C26204FA7}"/>
              </a:ext>
            </a:extLst>
          </p:cNvPr>
          <p:cNvSpPr/>
          <p:nvPr/>
        </p:nvSpPr>
        <p:spPr>
          <a:xfrm rot="864056">
            <a:off x="5775511" y="2891757"/>
            <a:ext cx="1214791" cy="430999"/>
          </a:xfrm>
          <a:prstGeom prst="curvedDownArrow">
            <a:avLst>
              <a:gd name="adj1" fmla="val 24781"/>
              <a:gd name="adj2" fmla="val 73586"/>
              <a:gd name="adj3" fmla="val 39331"/>
            </a:avLst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44" name="Seta: Curva para Baixo 43">
            <a:extLst>
              <a:ext uri="{FF2B5EF4-FFF2-40B4-BE49-F238E27FC236}">
                <a16:creationId xmlns:a16="http://schemas.microsoft.com/office/drawing/2014/main" id="{DAA54681-AFE6-4301-A186-F8D9D4FC28F3}"/>
              </a:ext>
            </a:extLst>
          </p:cNvPr>
          <p:cNvSpPr/>
          <p:nvPr/>
        </p:nvSpPr>
        <p:spPr>
          <a:xfrm rot="864056">
            <a:off x="7160065" y="3107781"/>
            <a:ext cx="1214791" cy="430999"/>
          </a:xfrm>
          <a:prstGeom prst="curvedDownArrow">
            <a:avLst>
              <a:gd name="adj1" fmla="val 24781"/>
              <a:gd name="adj2" fmla="val 73586"/>
              <a:gd name="adj3" fmla="val 39331"/>
            </a:avLst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45" name="Seta: Curva para Baixo 44">
            <a:extLst>
              <a:ext uri="{FF2B5EF4-FFF2-40B4-BE49-F238E27FC236}">
                <a16:creationId xmlns:a16="http://schemas.microsoft.com/office/drawing/2014/main" id="{36CB3174-85E3-4D84-9336-C0B4CBBED0D6}"/>
              </a:ext>
            </a:extLst>
          </p:cNvPr>
          <p:cNvSpPr/>
          <p:nvPr/>
        </p:nvSpPr>
        <p:spPr>
          <a:xfrm rot="864056">
            <a:off x="8556948" y="3323806"/>
            <a:ext cx="1214791" cy="430999"/>
          </a:xfrm>
          <a:prstGeom prst="curvedDownArrow">
            <a:avLst>
              <a:gd name="adj1" fmla="val 24781"/>
              <a:gd name="adj2" fmla="val 73586"/>
              <a:gd name="adj3" fmla="val 39331"/>
            </a:avLst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46" name="Seta: Curva para Baixo 45">
            <a:extLst>
              <a:ext uri="{FF2B5EF4-FFF2-40B4-BE49-F238E27FC236}">
                <a16:creationId xmlns:a16="http://schemas.microsoft.com/office/drawing/2014/main" id="{33210566-F621-4C12-8A55-FE3D186AE9FA}"/>
              </a:ext>
            </a:extLst>
          </p:cNvPr>
          <p:cNvSpPr/>
          <p:nvPr/>
        </p:nvSpPr>
        <p:spPr>
          <a:xfrm rot="864056">
            <a:off x="9971828" y="3560043"/>
            <a:ext cx="1214791" cy="430999"/>
          </a:xfrm>
          <a:prstGeom prst="curvedDownArrow">
            <a:avLst>
              <a:gd name="adj1" fmla="val 24781"/>
              <a:gd name="adj2" fmla="val 73586"/>
              <a:gd name="adj3" fmla="val 39331"/>
            </a:avLst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47" name="Seta: Curva para Baixo 46">
            <a:extLst>
              <a:ext uri="{FF2B5EF4-FFF2-40B4-BE49-F238E27FC236}">
                <a16:creationId xmlns:a16="http://schemas.microsoft.com/office/drawing/2014/main" id="{45A2436D-3428-474C-B9D4-31D5E3C35906}"/>
              </a:ext>
            </a:extLst>
          </p:cNvPr>
          <p:cNvSpPr/>
          <p:nvPr/>
        </p:nvSpPr>
        <p:spPr>
          <a:xfrm rot="864056">
            <a:off x="11369672" y="3799353"/>
            <a:ext cx="1214791" cy="430999"/>
          </a:xfrm>
          <a:prstGeom prst="curvedDownArrow">
            <a:avLst>
              <a:gd name="adj1" fmla="val 24781"/>
              <a:gd name="adj2" fmla="val 73586"/>
              <a:gd name="adj3" fmla="val 39331"/>
            </a:avLst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48" name="Seta: Curva para Baixo 47">
            <a:extLst>
              <a:ext uri="{FF2B5EF4-FFF2-40B4-BE49-F238E27FC236}">
                <a16:creationId xmlns:a16="http://schemas.microsoft.com/office/drawing/2014/main" id="{6DCEB14B-452E-4389-AD45-183E8D379DBE}"/>
              </a:ext>
            </a:extLst>
          </p:cNvPr>
          <p:cNvSpPr/>
          <p:nvPr/>
        </p:nvSpPr>
        <p:spPr>
          <a:xfrm rot="864056">
            <a:off x="14164147" y="4239901"/>
            <a:ext cx="1214791" cy="430999"/>
          </a:xfrm>
          <a:prstGeom prst="curvedDownArrow">
            <a:avLst>
              <a:gd name="adj1" fmla="val 24781"/>
              <a:gd name="adj2" fmla="val 73586"/>
              <a:gd name="adj3" fmla="val 39331"/>
            </a:avLst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49" name="Seta: Curva para Baixo 48">
            <a:extLst>
              <a:ext uri="{FF2B5EF4-FFF2-40B4-BE49-F238E27FC236}">
                <a16:creationId xmlns:a16="http://schemas.microsoft.com/office/drawing/2014/main" id="{5F0DC33B-7D49-4B43-8727-723BCBBE2D2F}"/>
              </a:ext>
            </a:extLst>
          </p:cNvPr>
          <p:cNvSpPr/>
          <p:nvPr/>
        </p:nvSpPr>
        <p:spPr>
          <a:xfrm rot="864056">
            <a:off x="15597595" y="4474483"/>
            <a:ext cx="1214791" cy="430999"/>
          </a:xfrm>
          <a:prstGeom prst="curvedDownArrow">
            <a:avLst>
              <a:gd name="adj1" fmla="val 24781"/>
              <a:gd name="adj2" fmla="val 73586"/>
              <a:gd name="adj3" fmla="val 39331"/>
            </a:avLst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50" name="Retângulo: Cantos Arredondados 49">
            <a:extLst>
              <a:ext uri="{FF2B5EF4-FFF2-40B4-BE49-F238E27FC236}">
                <a16:creationId xmlns:a16="http://schemas.microsoft.com/office/drawing/2014/main" id="{F5DF4858-CB05-411A-90C7-717002B07003}"/>
              </a:ext>
            </a:extLst>
          </p:cNvPr>
          <p:cNvSpPr/>
          <p:nvPr/>
        </p:nvSpPr>
        <p:spPr>
          <a:xfrm>
            <a:off x="13455079" y="5344628"/>
            <a:ext cx="1188000" cy="792088"/>
          </a:xfrm>
          <a:prstGeom prst="roundRect">
            <a:avLst>
              <a:gd name="adj" fmla="val 14062"/>
            </a:avLst>
          </a:prstGeom>
          <a:solidFill>
            <a:srgbClr val="007373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pt-BR" sz="1800" b="1" dirty="0">
                <a:solidFill>
                  <a:schemeClr val="bg1"/>
                </a:solidFill>
              </a:rPr>
              <a:t>RN nº 322/2013</a:t>
            </a:r>
          </a:p>
        </p:txBody>
      </p:sp>
      <p:sp>
        <p:nvSpPr>
          <p:cNvPr id="35" name="Retângulo: Cantos Arredondados 34">
            <a:extLst>
              <a:ext uri="{FF2B5EF4-FFF2-40B4-BE49-F238E27FC236}">
                <a16:creationId xmlns:a16="http://schemas.microsoft.com/office/drawing/2014/main" id="{75B20FB6-7761-4A18-BAE2-C1BA4F27765B}"/>
              </a:ext>
            </a:extLst>
          </p:cNvPr>
          <p:cNvSpPr/>
          <p:nvPr/>
        </p:nvSpPr>
        <p:spPr>
          <a:xfrm>
            <a:off x="13647719" y="5992302"/>
            <a:ext cx="972000" cy="1080120"/>
          </a:xfrm>
          <a:prstGeom prst="roundRect">
            <a:avLst>
              <a:gd name="adj" fmla="val 14062"/>
            </a:avLst>
          </a:prstGeom>
          <a:solidFill>
            <a:schemeClr val="bg1"/>
          </a:solidFill>
          <a:ln w="38100">
            <a:solidFill>
              <a:srgbClr val="00737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>
                <a:solidFill>
                  <a:srgbClr val="007373"/>
                </a:solidFill>
              </a:rPr>
              <a:t>2013</a:t>
            </a:r>
          </a:p>
        </p:txBody>
      </p:sp>
      <p:sp>
        <p:nvSpPr>
          <p:cNvPr id="36" name="Retângulo: Cantos Arredondados 35">
            <a:extLst>
              <a:ext uri="{FF2B5EF4-FFF2-40B4-BE49-F238E27FC236}">
                <a16:creationId xmlns:a16="http://schemas.microsoft.com/office/drawing/2014/main" id="{E2375A66-66C0-4A7C-9D81-5F3AED2C8CD9}"/>
              </a:ext>
            </a:extLst>
          </p:cNvPr>
          <p:cNvSpPr/>
          <p:nvPr/>
        </p:nvSpPr>
        <p:spPr>
          <a:xfrm>
            <a:off x="13791735" y="6781655"/>
            <a:ext cx="972000" cy="1080120"/>
          </a:xfrm>
          <a:prstGeom prst="roundRect">
            <a:avLst>
              <a:gd name="adj" fmla="val 14062"/>
            </a:avLst>
          </a:prstGeom>
          <a:solidFill>
            <a:schemeClr val="bg1"/>
          </a:solidFill>
          <a:ln w="38100">
            <a:solidFill>
              <a:srgbClr val="00737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>
                <a:solidFill>
                  <a:srgbClr val="007373"/>
                </a:solidFill>
              </a:rPr>
              <a:t>2014</a:t>
            </a:r>
          </a:p>
        </p:txBody>
      </p:sp>
      <p:sp>
        <p:nvSpPr>
          <p:cNvPr id="37" name="Retângulo: Cantos Arredondados 36">
            <a:extLst>
              <a:ext uri="{FF2B5EF4-FFF2-40B4-BE49-F238E27FC236}">
                <a16:creationId xmlns:a16="http://schemas.microsoft.com/office/drawing/2014/main" id="{AEE6DC44-EAA4-4803-B6BC-57021BD42B1E}"/>
              </a:ext>
            </a:extLst>
          </p:cNvPr>
          <p:cNvSpPr/>
          <p:nvPr/>
        </p:nvSpPr>
        <p:spPr>
          <a:xfrm>
            <a:off x="13935751" y="7571007"/>
            <a:ext cx="972000" cy="1080120"/>
          </a:xfrm>
          <a:prstGeom prst="roundRect">
            <a:avLst>
              <a:gd name="adj" fmla="val 14062"/>
            </a:avLst>
          </a:prstGeom>
          <a:solidFill>
            <a:schemeClr val="bg1"/>
          </a:solidFill>
          <a:ln w="38100">
            <a:solidFill>
              <a:srgbClr val="00737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>
                <a:solidFill>
                  <a:srgbClr val="007373"/>
                </a:solidFill>
              </a:rPr>
              <a:t>2015</a:t>
            </a:r>
          </a:p>
        </p:txBody>
      </p:sp>
      <p:sp>
        <p:nvSpPr>
          <p:cNvPr id="52" name="Retângulo: Cantos Arredondados 51">
            <a:extLst>
              <a:ext uri="{FF2B5EF4-FFF2-40B4-BE49-F238E27FC236}">
                <a16:creationId xmlns:a16="http://schemas.microsoft.com/office/drawing/2014/main" id="{605873DB-51A4-49FB-93B8-70243E51733D}"/>
              </a:ext>
            </a:extLst>
          </p:cNvPr>
          <p:cNvSpPr/>
          <p:nvPr/>
        </p:nvSpPr>
        <p:spPr>
          <a:xfrm>
            <a:off x="9126042" y="4028190"/>
            <a:ext cx="1188000" cy="792088"/>
          </a:xfrm>
          <a:prstGeom prst="roundRect">
            <a:avLst>
              <a:gd name="adj" fmla="val 14062"/>
            </a:avLst>
          </a:prstGeom>
          <a:solidFill>
            <a:srgbClr val="007373"/>
          </a:solidFill>
          <a:ln>
            <a:solidFill>
              <a:srgbClr val="00737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pt-BR" sz="1800" b="1" dirty="0">
                <a:solidFill>
                  <a:schemeClr val="bg1"/>
                </a:solidFill>
              </a:rPr>
              <a:t>RN nº 207/2009</a:t>
            </a:r>
          </a:p>
        </p:txBody>
      </p:sp>
      <p:sp>
        <p:nvSpPr>
          <p:cNvPr id="26" name="Retângulo: Cantos Arredondados 25">
            <a:extLst>
              <a:ext uri="{FF2B5EF4-FFF2-40B4-BE49-F238E27FC236}">
                <a16:creationId xmlns:a16="http://schemas.microsoft.com/office/drawing/2014/main" id="{67C52461-1A91-4193-A9A7-644BEBB1A117}"/>
              </a:ext>
            </a:extLst>
          </p:cNvPr>
          <p:cNvSpPr/>
          <p:nvPr/>
        </p:nvSpPr>
        <p:spPr>
          <a:xfrm>
            <a:off x="9355379" y="4693819"/>
            <a:ext cx="972000" cy="1080120"/>
          </a:xfrm>
          <a:prstGeom prst="roundRect">
            <a:avLst>
              <a:gd name="adj" fmla="val 14062"/>
            </a:avLst>
          </a:prstGeom>
          <a:solidFill>
            <a:schemeClr val="bg1"/>
          </a:solidFill>
          <a:ln w="38100">
            <a:solidFill>
              <a:srgbClr val="00737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>
                <a:solidFill>
                  <a:srgbClr val="007373"/>
                </a:solidFill>
              </a:rPr>
              <a:t>2010</a:t>
            </a:r>
          </a:p>
        </p:txBody>
      </p:sp>
      <p:sp>
        <p:nvSpPr>
          <p:cNvPr id="53" name="Seta: Curva para Baixo 52">
            <a:extLst>
              <a:ext uri="{FF2B5EF4-FFF2-40B4-BE49-F238E27FC236}">
                <a16:creationId xmlns:a16="http://schemas.microsoft.com/office/drawing/2014/main" id="{7609DF5E-A6E3-401B-9EE9-56F39635B63B}"/>
              </a:ext>
            </a:extLst>
          </p:cNvPr>
          <p:cNvSpPr/>
          <p:nvPr/>
        </p:nvSpPr>
        <p:spPr>
          <a:xfrm rot="864056">
            <a:off x="12761360" y="4024248"/>
            <a:ext cx="1214791" cy="430999"/>
          </a:xfrm>
          <a:prstGeom prst="curvedDownArrow">
            <a:avLst>
              <a:gd name="adj1" fmla="val 24781"/>
              <a:gd name="adj2" fmla="val 73586"/>
              <a:gd name="adj3" fmla="val 39331"/>
            </a:avLst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695214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4"/>
          <p:cNvSpPr txBox="1">
            <a:spLocks/>
          </p:cNvSpPr>
          <p:nvPr/>
        </p:nvSpPr>
        <p:spPr bwMode="auto">
          <a:xfrm>
            <a:off x="9431238" y="9535988"/>
            <a:ext cx="714375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pt-BR"/>
            </a:defPPr>
            <a:lvl1pPr marL="0" algn="l" defTabSz="1758300" rtl="0" eaLnBrk="1" latinLnBrk="0" hangingPunct="1"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1758300" rtl="0" eaLnBrk="1" latinLnBrk="0" hangingPunct="1"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1758300" rtl="0" eaLnBrk="1" latinLnBrk="0" hangingPunct="1"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1758300" rtl="0" eaLnBrk="1" latinLnBrk="0" hangingPunct="1"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1758300" rtl="0" eaLnBrk="1" latinLnBrk="0" hangingPunct="1"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1758300" rtl="0" eaLnBrk="0" fontAlgn="base" latinLnBrk="0" hangingPunct="0">
              <a:spcBef>
                <a:spcPct val="0"/>
              </a:spcBef>
              <a:spcAft>
                <a:spcPct val="0"/>
              </a:spcAft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971800" indent="-228600" algn="l" defTabSz="1758300" rtl="0" eaLnBrk="0" fontAlgn="base" latinLnBrk="0" hangingPunct="0">
              <a:spcBef>
                <a:spcPct val="0"/>
              </a:spcBef>
              <a:spcAft>
                <a:spcPct val="0"/>
              </a:spcAft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429000" indent="-228600" algn="l" defTabSz="1758300" rtl="0" eaLnBrk="0" fontAlgn="base" latinLnBrk="0" hangingPunct="0">
              <a:spcBef>
                <a:spcPct val="0"/>
              </a:spcBef>
              <a:spcAft>
                <a:spcPct val="0"/>
              </a:spcAft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886200" indent="-228600" algn="l" defTabSz="1758300" rtl="0" eaLnBrk="0" fontAlgn="base" latinLnBrk="0" hangingPunct="0">
              <a:spcBef>
                <a:spcPct val="0"/>
              </a:spcBef>
              <a:spcAft>
                <a:spcPct val="0"/>
              </a:spcAft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fld id="{EDD22ECE-E2E5-4CA8-AC91-7521BB877610}" type="slidenum">
              <a:rPr lang="pt-BR" altLang="pt-BR" sz="1800" smtClean="0">
                <a:solidFill>
                  <a:srgbClr val="898989"/>
                </a:solidFill>
                <a:latin typeface="Calibri" panose="020F0502020204030204" pitchFamily="34" charset="0"/>
              </a:rPr>
              <a:pPr/>
              <a:t>4</a:t>
            </a:fld>
            <a:endParaRPr lang="pt-BR" altLang="pt-BR" sz="1800" dirty="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sp>
        <p:nvSpPr>
          <p:cNvPr id="5" name="Título 1"/>
          <p:cNvSpPr txBox="1">
            <a:spLocks/>
          </p:cNvSpPr>
          <p:nvPr/>
        </p:nvSpPr>
        <p:spPr bwMode="auto">
          <a:xfrm>
            <a:off x="837" y="442"/>
            <a:ext cx="18285576" cy="1039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pt-BR" altLang="pt-BR" sz="4800" b="1" dirty="0">
                <a:solidFill>
                  <a:srgbClr val="006E89"/>
                </a:solidFill>
                <a:latin typeface="Calibri" panose="020F0502020204030204" pitchFamily="34" charset="0"/>
              </a:rPr>
              <a:t>Estrutura normativa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1726382" y="2191172"/>
            <a:ext cx="15409713" cy="4040143"/>
          </a:xfrm>
          <a:prstGeom prst="rect">
            <a:avLst/>
          </a:prstGeom>
          <a:noFill/>
        </p:spPr>
        <p:txBody>
          <a:bodyPr wrap="square" lIns="175830" tIns="87915" rIns="175830" bIns="87915" rtlCol="0">
            <a:spAutoFit/>
          </a:bodyPr>
          <a:lstStyle/>
          <a:p>
            <a:pPr algn="just"/>
            <a:r>
              <a:rPr lang="pt-BR" sz="4800" b="1" dirty="0">
                <a:solidFill>
                  <a:srgbClr val="006E8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Plano de Contas Padrão</a:t>
            </a:r>
          </a:p>
          <a:p>
            <a:pPr algn="just"/>
            <a:endParaRPr lang="pt-BR" sz="2400" dirty="0">
              <a:solidFill>
                <a:srgbClr val="006E89"/>
              </a:solidFill>
              <a:cs typeface="Arial" panose="020B0604020202020204" pitchFamily="34" charset="0"/>
            </a:endParaRPr>
          </a:p>
          <a:p>
            <a:pPr marL="571500" indent="-571500" algn="just">
              <a:buFont typeface="Wingdings" panose="05000000000000000000" pitchFamily="2" charset="2"/>
              <a:buChar char="ü"/>
            </a:pPr>
            <a:r>
              <a:rPr lang="pt-BR" sz="3600" dirty="0">
                <a:cs typeface="Arial" panose="020B0604020202020204" pitchFamily="34" charset="0"/>
              </a:rPr>
              <a:t>Capítulo I – Normas Gerais</a:t>
            </a:r>
          </a:p>
          <a:p>
            <a:pPr marL="571500" indent="-571500" algn="just">
              <a:buFont typeface="Wingdings" panose="05000000000000000000" pitchFamily="2" charset="2"/>
              <a:buChar char="ü"/>
            </a:pPr>
            <a:r>
              <a:rPr lang="pt-BR" sz="3600" dirty="0">
                <a:cs typeface="Arial" panose="020B0604020202020204" pitchFamily="34" charset="0"/>
              </a:rPr>
              <a:t>Capítulo II – Plano (elenco) de Contas</a:t>
            </a:r>
          </a:p>
          <a:p>
            <a:pPr marL="571500" indent="-571500" algn="just">
              <a:buFont typeface="Wingdings" panose="05000000000000000000" pitchFamily="2" charset="2"/>
              <a:buChar char="ü"/>
            </a:pPr>
            <a:r>
              <a:rPr lang="pt-BR" sz="3600" dirty="0">
                <a:cs typeface="Arial" panose="020B0604020202020204" pitchFamily="34" charset="0"/>
              </a:rPr>
              <a:t>Capítulo III – Modelos de Publicação das Demonstrações Financeiras</a:t>
            </a:r>
          </a:p>
          <a:p>
            <a:pPr marL="571500" indent="-571500" algn="just">
              <a:buFont typeface="Wingdings" panose="05000000000000000000" pitchFamily="2" charset="2"/>
              <a:buChar char="ü"/>
            </a:pPr>
            <a:r>
              <a:rPr lang="pt-BR" sz="3600" dirty="0">
                <a:cs typeface="Arial" panose="020B0604020202020204" pitchFamily="34" charset="0"/>
              </a:rPr>
              <a:t>Capítulo IV – Manual Contábil</a:t>
            </a:r>
          </a:p>
          <a:p>
            <a:pPr algn="just"/>
            <a:endParaRPr lang="pt-BR" dirty="0">
              <a:latin typeface="Calibri Light" panose="020F03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251351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4"/>
          <p:cNvSpPr txBox="1">
            <a:spLocks/>
          </p:cNvSpPr>
          <p:nvPr/>
        </p:nvSpPr>
        <p:spPr bwMode="auto">
          <a:xfrm>
            <a:off x="9431238" y="9535988"/>
            <a:ext cx="714375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pt-BR"/>
            </a:defPPr>
            <a:lvl1pPr marL="0" algn="l" defTabSz="1758300" rtl="0" eaLnBrk="1" latinLnBrk="0" hangingPunct="1"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1758300" rtl="0" eaLnBrk="1" latinLnBrk="0" hangingPunct="1"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1758300" rtl="0" eaLnBrk="1" latinLnBrk="0" hangingPunct="1"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1758300" rtl="0" eaLnBrk="1" latinLnBrk="0" hangingPunct="1"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1758300" rtl="0" eaLnBrk="1" latinLnBrk="0" hangingPunct="1"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1758300" rtl="0" eaLnBrk="0" fontAlgn="base" latinLnBrk="0" hangingPunct="0">
              <a:spcBef>
                <a:spcPct val="0"/>
              </a:spcBef>
              <a:spcAft>
                <a:spcPct val="0"/>
              </a:spcAft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971800" indent="-228600" algn="l" defTabSz="1758300" rtl="0" eaLnBrk="0" fontAlgn="base" latinLnBrk="0" hangingPunct="0">
              <a:spcBef>
                <a:spcPct val="0"/>
              </a:spcBef>
              <a:spcAft>
                <a:spcPct val="0"/>
              </a:spcAft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429000" indent="-228600" algn="l" defTabSz="1758300" rtl="0" eaLnBrk="0" fontAlgn="base" latinLnBrk="0" hangingPunct="0">
              <a:spcBef>
                <a:spcPct val="0"/>
              </a:spcBef>
              <a:spcAft>
                <a:spcPct val="0"/>
              </a:spcAft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886200" indent="-228600" algn="l" defTabSz="1758300" rtl="0" eaLnBrk="0" fontAlgn="base" latinLnBrk="0" hangingPunct="0">
              <a:spcBef>
                <a:spcPct val="0"/>
              </a:spcBef>
              <a:spcAft>
                <a:spcPct val="0"/>
              </a:spcAft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fld id="{EDD22ECE-E2E5-4CA8-AC91-7521BB877610}" type="slidenum">
              <a:rPr lang="pt-BR" altLang="pt-BR" sz="1800" smtClean="0">
                <a:solidFill>
                  <a:srgbClr val="898989"/>
                </a:solidFill>
                <a:latin typeface="Calibri" panose="020F0502020204030204" pitchFamily="34" charset="0"/>
              </a:rPr>
              <a:pPr/>
              <a:t>5</a:t>
            </a:fld>
            <a:endParaRPr lang="pt-BR" altLang="pt-BR" sz="1800" dirty="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sp>
        <p:nvSpPr>
          <p:cNvPr id="5" name="Título 1"/>
          <p:cNvSpPr txBox="1">
            <a:spLocks/>
          </p:cNvSpPr>
          <p:nvPr/>
        </p:nvSpPr>
        <p:spPr bwMode="auto">
          <a:xfrm>
            <a:off x="837" y="442"/>
            <a:ext cx="18285576" cy="1039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pt-BR" altLang="pt-BR" sz="4800" b="1" dirty="0">
                <a:solidFill>
                  <a:srgbClr val="006E89"/>
                </a:solidFill>
                <a:latin typeface="Calibri" panose="020F0502020204030204" pitchFamily="34" charset="0"/>
              </a:rPr>
              <a:t>Participação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1726382" y="2191172"/>
            <a:ext cx="15409713" cy="2824426"/>
          </a:xfrm>
          <a:prstGeom prst="rect">
            <a:avLst/>
          </a:prstGeom>
          <a:noFill/>
        </p:spPr>
        <p:txBody>
          <a:bodyPr wrap="square" lIns="175830" tIns="87915" rIns="175830" bIns="87915" rtlCol="0">
            <a:spAutoFit/>
          </a:bodyPr>
          <a:lstStyle/>
          <a:p>
            <a:pPr algn="just"/>
            <a:r>
              <a:rPr lang="pt-BR" sz="4000" b="1" dirty="0">
                <a:solidFill>
                  <a:srgbClr val="006E8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Comitê Técnico Contábil</a:t>
            </a:r>
          </a:p>
          <a:p>
            <a:pPr algn="just"/>
            <a:endParaRPr lang="pt-BR" sz="2400" dirty="0">
              <a:solidFill>
                <a:srgbClr val="006E89"/>
              </a:solidFill>
              <a:cs typeface="Arial" panose="020B0604020202020204" pitchFamily="34" charset="0"/>
            </a:endParaRPr>
          </a:p>
          <a:p>
            <a:pPr marL="571500" indent="-571500" algn="just">
              <a:buFont typeface="Wingdings" panose="05000000000000000000" pitchFamily="2" charset="2"/>
              <a:buChar char="ü"/>
            </a:pPr>
            <a:r>
              <a:rPr lang="pt-BR" sz="3600" dirty="0">
                <a:cs typeface="Arial" panose="020B0604020202020204" pitchFamily="34" charset="0"/>
              </a:rPr>
              <a:t>Realizadas 4 reuniões ao longo de 2017/2018 com a participação de todas as entidades representativas de operadoras, meio acadêmico e de auditoria que contribuíram para a construção do normativo.</a:t>
            </a:r>
            <a:endParaRPr lang="pt-BR" dirty="0">
              <a:latin typeface="Calibri Light" panose="020F03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1726382" y="5645670"/>
            <a:ext cx="15409713" cy="2809037"/>
          </a:xfrm>
          <a:prstGeom prst="rect">
            <a:avLst/>
          </a:prstGeom>
          <a:noFill/>
        </p:spPr>
        <p:txBody>
          <a:bodyPr wrap="square" lIns="175830" tIns="87915" rIns="175830" bIns="87915" rtlCol="0">
            <a:spAutoFit/>
          </a:bodyPr>
          <a:lstStyle/>
          <a:p>
            <a:pPr algn="just"/>
            <a:r>
              <a:rPr lang="pt-BR" sz="4000" b="1" dirty="0">
                <a:solidFill>
                  <a:srgbClr val="006E8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Audiência Pública</a:t>
            </a:r>
          </a:p>
          <a:p>
            <a:pPr algn="just"/>
            <a:endParaRPr lang="pt-BR" sz="2400" dirty="0">
              <a:solidFill>
                <a:srgbClr val="006E89"/>
              </a:solidFill>
              <a:cs typeface="Arial" panose="020B0604020202020204" pitchFamily="34" charset="0"/>
            </a:endParaRPr>
          </a:p>
          <a:p>
            <a:pPr marL="571500" indent="-571500" algn="just">
              <a:buFont typeface="Wingdings" panose="05000000000000000000" pitchFamily="2" charset="2"/>
              <a:buChar char="ü"/>
            </a:pPr>
            <a:r>
              <a:rPr lang="pt-BR" sz="3600" dirty="0">
                <a:cs typeface="Arial" panose="020B0604020202020204" pitchFamily="34" charset="0"/>
              </a:rPr>
              <a:t>Realizada em set/18 com ampla participação da sociedade e contribuições a partir da proposta consolidada no Comitê Contábil.</a:t>
            </a:r>
          </a:p>
          <a:p>
            <a:pPr algn="just"/>
            <a:endParaRPr lang="pt-BR" dirty="0">
              <a:latin typeface="Calibri Light" panose="020F03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927998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aixaDeTexto 10"/>
          <p:cNvSpPr txBox="1"/>
          <p:nvPr/>
        </p:nvSpPr>
        <p:spPr>
          <a:xfrm>
            <a:off x="1726382" y="2191172"/>
            <a:ext cx="15409713" cy="6640855"/>
          </a:xfrm>
          <a:prstGeom prst="rect">
            <a:avLst/>
          </a:prstGeom>
          <a:noFill/>
        </p:spPr>
        <p:txBody>
          <a:bodyPr wrap="square" lIns="175830" tIns="87915" rIns="175830" bIns="87915" rtlCol="0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pt-BR" i="1" dirty="0"/>
              <a:t>Envio eletrônico das demonstrações financeiras;</a:t>
            </a:r>
          </a:p>
          <a:p>
            <a:pPr marL="457200" indent="-457200" algn="just">
              <a:buFontTx/>
              <a:buChar char="-"/>
            </a:pPr>
            <a:endParaRPr lang="pt-BR" i="1" dirty="0">
              <a:latin typeface="Calibri Light" panose="020F0302020204030204" pitchFamily="34" charset="0"/>
              <a:cs typeface="Arial" panose="020B0604020202020204" pitchFamily="34" charset="0"/>
            </a:endParaRP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pt-BR" i="1" dirty="0"/>
              <a:t>Publicação das demonstrações no site das operadoras;</a:t>
            </a:r>
          </a:p>
          <a:p>
            <a:pPr marL="457200" indent="-457200" algn="just">
              <a:buFont typeface="Wingdings" panose="05000000000000000000" pitchFamily="2" charset="2"/>
              <a:buChar char="ü"/>
            </a:pPr>
            <a:endParaRPr lang="pt-BR" i="1" dirty="0"/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pt-BR" i="1" dirty="0">
                <a:solidFill>
                  <a:schemeClr val="tx1">
                    <a:lumMod val="75000"/>
                  </a:schemeClr>
                </a:solidFill>
              </a:rPr>
              <a:t>Maior transparência ao processo de análise, adaptação e validação de alterações nos </a:t>
            </a:r>
            <a:r>
              <a:rPr lang="pt-BR" i="1" dirty="0" err="1">
                <a:solidFill>
                  <a:schemeClr val="tx1">
                    <a:lumMod val="75000"/>
                  </a:schemeClr>
                </a:solidFill>
              </a:rPr>
              <a:t>CPC’s</a:t>
            </a:r>
            <a:r>
              <a:rPr lang="pt-BR" i="1" dirty="0"/>
              <a:t>;</a:t>
            </a:r>
          </a:p>
          <a:p>
            <a:pPr marL="457200" indent="-457200" algn="just">
              <a:buFontTx/>
              <a:buChar char="-"/>
            </a:pPr>
            <a:endParaRPr lang="pt-BR" i="1" dirty="0"/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pt-BR" i="1" dirty="0">
                <a:solidFill>
                  <a:schemeClr val="tx1">
                    <a:lumMod val="75000"/>
                  </a:schemeClr>
                </a:solidFill>
              </a:rPr>
              <a:t>Realização do teste de adequação de passivo (TAP) e registro em notas explicativas</a:t>
            </a:r>
            <a:r>
              <a:rPr lang="pt-BR" i="1" dirty="0"/>
              <a:t>;</a:t>
            </a:r>
          </a:p>
          <a:p>
            <a:pPr marL="457200" indent="-457200" algn="just">
              <a:buFont typeface="Wingdings" panose="05000000000000000000" pitchFamily="2" charset="2"/>
              <a:buChar char="ü"/>
            </a:pPr>
            <a:endParaRPr lang="pt-BR" i="1" dirty="0"/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pt-BR" i="1" dirty="0"/>
              <a:t>Ajustes e reorganização de contas contábeis no Plano de Contas Padrão e respectivas correspondências no Manual Contábil.</a:t>
            </a:r>
          </a:p>
        </p:txBody>
      </p:sp>
      <p:sp>
        <p:nvSpPr>
          <p:cNvPr id="4" name="Espaço Reservado para Número de Slide 4"/>
          <p:cNvSpPr txBox="1">
            <a:spLocks/>
          </p:cNvSpPr>
          <p:nvPr/>
        </p:nvSpPr>
        <p:spPr bwMode="auto">
          <a:xfrm>
            <a:off x="9431238" y="9535988"/>
            <a:ext cx="714375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pt-BR"/>
            </a:defPPr>
            <a:lvl1pPr marL="0" algn="l" defTabSz="1758300" rtl="0" eaLnBrk="1" latinLnBrk="0" hangingPunct="1"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1758300" rtl="0" eaLnBrk="1" latinLnBrk="0" hangingPunct="1"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1758300" rtl="0" eaLnBrk="1" latinLnBrk="0" hangingPunct="1"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1758300" rtl="0" eaLnBrk="1" latinLnBrk="0" hangingPunct="1"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1758300" rtl="0" eaLnBrk="1" latinLnBrk="0" hangingPunct="1"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1758300" rtl="0" eaLnBrk="0" fontAlgn="base" latinLnBrk="0" hangingPunct="0">
              <a:spcBef>
                <a:spcPct val="0"/>
              </a:spcBef>
              <a:spcAft>
                <a:spcPct val="0"/>
              </a:spcAft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971800" indent="-228600" algn="l" defTabSz="1758300" rtl="0" eaLnBrk="0" fontAlgn="base" latinLnBrk="0" hangingPunct="0">
              <a:spcBef>
                <a:spcPct val="0"/>
              </a:spcBef>
              <a:spcAft>
                <a:spcPct val="0"/>
              </a:spcAft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429000" indent="-228600" algn="l" defTabSz="1758300" rtl="0" eaLnBrk="0" fontAlgn="base" latinLnBrk="0" hangingPunct="0">
              <a:spcBef>
                <a:spcPct val="0"/>
              </a:spcBef>
              <a:spcAft>
                <a:spcPct val="0"/>
              </a:spcAft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886200" indent="-228600" algn="l" defTabSz="1758300" rtl="0" eaLnBrk="0" fontAlgn="base" latinLnBrk="0" hangingPunct="0">
              <a:spcBef>
                <a:spcPct val="0"/>
              </a:spcBef>
              <a:spcAft>
                <a:spcPct val="0"/>
              </a:spcAft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fld id="{EDD22ECE-E2E5-4CA8-AC91-7521BB877610}" type="slidenum">
              <a:rPr lang="pt-BR" altLang="pt-BR" sz="1800" smtClean="0">
                <a:solidFill>
                  <a:srgbClr val="898989"/>
                </a:solidFill>
                <a:latin typeface="Calibri" panose="020F0502020204030204" pitchFamily="34" charset="0"/>
              </a:rPr>
              <a:pPr/>
              <a:t>6</a:t>
            </a:fld>
            <a:endParaRPr lang="pt-BR" altLang="pt-BR" sz="1800" dirty="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sp>
        <p:nvSpPr>
          <p:cNvPr id="5" name="Título 1"/>
          <p:cNvSpPr txBox="1">
            <a:spLocks/>
          </p:cNvSpPr>
          <p:nvPr/>
        </p:nvSpPr>
        <p:spPr bwMode="auto">
          <a:xfrm>
            <a:off x="837" y="442"/>
            <a:ext cx="18285576" cy="1039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pt-BR" altLang="pt-BR" sz="4800" b="1" dirty="0">
                <a:solidFill>
                  <a:srgbClr val="006E89"/>
                </a:solidFill>
                <a:latin typeface="Calibri" panose="020F0502020204030204" pitchFamily="34" charset="0"/>
              </a:rPr>
              <a:t>Principais alterações</a:t>
            </a:r>
          </a:p>
        </p:txBody>
      </p:sp>
    </p:spTree>
    <p:extLst>
      <p:ext uri="{BB962C8B-B14F-4D97-AF65-F5344CB8AC3E}">
        <p14:creationId xmlns:p14="http://schemas.microsoft.com/office/powerpoint/2010/main" val="198341727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1"/>
          <p:cNvSpPr txBox="1">
            <a:spLocks/>
          </p:cNvSpPr>
          <p:nvPr/>
        </p:nvSpPr>
        <p:spPr bwMode="auto">
          <a:xfrm>
            <a:off x="0" y="4464496"/>
            <a:ext cx="18286413" cy="1327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Aft>
                <a:spcPts val="1800"/>
              </a:spcAft>
              <a:defRPr/>
            </a:pPr>
            <a:r>
              <a:rPr lang="pt-BR" altLang="pt-BR" sz="6600" b="1" dirty="0">
                <a:solidFill>
                  <a:srgbClr val="006E89"/>
                </a:solidFill>
                <a:latin typeface="+mn-lt"/>
              </a:rPr>
              <a:t>Obrigado!</a:t>
            </a:r>
            <a:endParaRPr lang="pt-BR" altLang="pt-BR" sz="6600" b="1" dirty="0">
              <a:latin typeface="+mn-lt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15479910" y="8815908"/>
            <a:ext cx="2662487" cy="13270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3799547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heme/theme1.xml><?xml version="1.0" encoding="utf-8"?>
<a:theme xmlns:a="http://schemas.openxmlformats.org/drawingml/2006/main" name="2_Personalizar design">
  <a:themeElements>
    <a:clrScheme name="Expertise  - paleta 1">
      <a:dk1>
        <a:srgbClr val="333333"/>
      </a:dk1>
      <a:lt1>
        <a:srgbClr val="FFFFFF"/>
      </a:lt1>
      <a:dk2>
        <a:srgbClr val="FFFFFF"/>
      </a:dk2>
      <a:lt2>
        <a:srgbClr val="FFFFFF"/>
      </a:lt2>
      <a:accent1>
        <a:srgbClr val="797B7E"/>
      </a:accent1>
      <a:accent2>
        <a:srgbClr val="DF4F3B"/>
      </a:accent2>
      <a:accent3>
        <a:srgbClr val="009999"/>
      </a:accent3>
      <a:accent4>
        <a:srgbClr val="0679A3"/>
      </a:accent4>
      <a:accent5>
        <a:srgbClr val="FFC000"/>
      </a:accent5>
      <a:accent6>
        <a:srgbClr val="00C0BC"/>
      </a:accent6>
      <a:hlink>
        <a:srgbClr val="0679A3"/>
      </a:hlink>
      <a:folHlink>
        <a:srgbClr val="7030A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Personalizar design">
  <a:themeElements>
    <a:clrScheme name="Expertise  - paleta 1">
      <a:dk1>
        <a:srgbClr val="333333"/>
      </a:dk1>
      <a:lt1>
        <a:srgbClr val="FFFFFF"/>
      </a:lt1>
      <a:dk2>
        <a:srgbClr val="FFFFFF"/>
      </a:dk2>
      <a:lt2>
        <a:srgbClr val="FFFFFF"/>
      </a:lt2>
      <a:accent1>
        <a:srgbClr val="797B7E"/>
      </a:accent1>
      <a:accent2>
        <a:srgbClr val="DF4F3B"/>
      </a:accent2>
      <a:accent3>
        <a:srgbClr val="009999"/>
      </a:accent3>
      <a:accent4>
        <a:srgbClr val="0679A3"/>
      </a:accent4>
      <a:accent5>
        <a:srgbClr val="FFC000"/>
      </a:accent5>
      <a:accent6>
        <a:srgbClr val="00C0BC"/>
      </a:accent6>
      <a:hlink>
        <a:srgbClr val="0679A3"/>
      </a:hlink>
      <a:folHlink>
        <a:srgbClr val="7030A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3_Personalizar design">
  <a:themeElements>
    <a:clrScheme name="Expertise  - paleta 1">
      <a:dk1>
        <a:srgbClr val="333333"/>
      </a:dk1>
      <a:lt1>
        <a:srgbClr val="FFFFFF"/>
      </a:lt1>
      <a:dk2>
        <a:srgbClr val="FFFFFF"/>
      </a:dk2>
      <a:lt2>
        <a:srgbClr val="FFFFFF"/>
      </a:lt2>
      <a:accent1>
        <a:srgbClr val="797B7E"/>
      </a:accent1>
      <a:accent2>
        <a:srgbClr val="DF4F3B"/>
      </a:accent2>
      <a:accent3>
        <a:srgbClr val="009999"/>
      </a:accent3>
      <a:accent4>
        <a:srgbClr val="0679A3"/>
      </a:accent4>
      <a:accent5>
        <a:srgbClr val="FFC000"/>
      </a:accent5>
      <a:accent6>
        <a:srgbClr val="00C0BC"/>
      </a:accent6>
      <a:hlink>
        <a:srgbClr val="0679A3"/>
      </a:hlink>
      <a:folHlink>
        <a:srgbClr val="7030A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_Personalizar design">
  <a:themeElements>
    <a:clrScheme name="Expertise  - paleta 1">
      <a:dk1>
        <a:srgbClr val="333333"/>
      </a:dk1>
      <a:lt1>
        <a:srgbClr val="FFFFFF"/>
      </a:lt1>
      <a:dk2>
        <a:srgbClr val="FFFFFF"/>
      </a:dk2>
      <a:lt2>
        <a:srgbClr val="FFFFFF"/>
      </a:lt2>
      <a:accent1>
        <a:srgbClr val="797B7E"/>
      </a:accent1>
      <a:accent2>
        <a:srgbClr val="DF4F3B"/>
      </a:accent2>
      <a:accent3>
        <a:srgbClr val="009999"/>
      </a:accent3>
      <a:accent4>
        <a:srgbClr val="0679A3"/>
      </a:accent4>
      <a:accent5>
        <a:srgbClr val="FFC000"/>
      </a:accent5>
      <a:accent6>
        <a:srgbClr val="00C0BC"/>
      </a:accent6>
      <a:hlink>
        <a:srgbClr val="0679A3"/>
      </a:hlink>
      <a:folHlink>
        <a:srgbClr val="7030A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13264</TotalTime>
  <Words>338</Words>
  <Application>Microsoft Office PowerPoint</Application>
  <PresentationFormat>Personalizar</PresentationFormat>
  <Paragraphs>81</Paragraphs>
  <Slides>7</Slides>
  <Notes>5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4</vt:i4>
      </vt:variant>
      <vt:variant>
        <vt:lpstr>Títulos de slides</vt:lpstr>
      </vt:variant>
      <vt:variant>
        <vt:i4>7</vt:i4>
      </vt:variant>
    </vt:vector>
  </HeadingPairs>
  <TitlesOfParts>
    <vt:vector size="15" baseType="lpstr">
      <vt:lpstr>Arial</vt:lpstr>
      <vt:lpstr>Calibri</vt:lpstr>
      <vt:lpstr>Calibri Light</vt:lpstr>
      <vt:lpstr>Wingdings</vt:lpstr>
      <vt:lpstr>2_Personalizar design</vt:lpstr>
      <vt:lpstr>Personalizar design</vt:lpstr>
      <vt:lpstr>3_Personalizar design</vt:lpstr>
      <vt:lpstr>1_Personalizar design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Expertise</dc:title>
  <dc:creator>Expertise Inteligencia e pesquisa de mercado</dc:creator>
  <cp:lastModifiedBy>Câmara de Saúde Suplementar</cp:lastModifiedBy>
  <cp:revision>1117</cp:revision>
  <cp:lastPrinted>2018-11-21T16:31:32Z</cp:lastPrinted>
  <dcterms:created xsi:type="dcterms:W3CDTF">2016-01-16T10:55:01Z</dcterms:created>
  <dcterms:modified xsi:type="dcterms:W3CDTF">2018-12-14T18:40:26Z</dcterms:modified>
</cp:coreProperties>
</file>