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0" r:id="rId2"/>
    <p:sldMasterId id="2147483656" r:id="rId3"/>
    <p:sldMasterId id="2147483652" r:id="rId4"/>
    <p:sldMasterId id="2147483665" r:id="rId5"/>
  </p:sldMasterIdLst>
  <p:notesMasterIdLst>
    <p:notesMasterId r:id="rId22"/>
  </p:notesMasterIdLst>
  <p:sldIdLst>
    <p:sldId id="862" r:id="rId6"/>
    <p:sldId id="962" r:id="rId7"/>
    <p:sldId id="854" r:id="rId8"/>
    <p:sldId id="1083" r:id="rId9"/>
    <p:sldId id="971" r:id="rId10"/>
    <p:sldId id="931" r:id="rId11"/>
    <p:sldId id="925" r:id="rId12"/>
    <p:sldId id="868" r:id="rId13"/>
    <p:sldId id="1053" r:id="rId14"/>
    <p:sldId id="1042" r:id="rId15"/>
    <p:sldId id="1054" r:id="rId16"/>
    <p:sldId id="1082" r:id="rId17"/>
    <p:sldId id="1062" r:id="rId18"/>
    <p:sldId id="1061" r:id="rId19"/>
    <p:sldId id="1081" r:id="rId20"/>
    <p:sldId id="913" r:id="rId21"/>
  </p:sldIdLst>
  <p:sldSz cx="18286413" cy="10287000"/>
  <p:notesSz cx="6858000" cy="9144000"/>
  <p:custDataLst>
    <p:tags r:id="rId23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862"/>
            <p14:sldId id="962"/>
            <p14:sldId id="854"/>
            <p14:sldId id="1083"/>
            <p14:sldId id="971"/>
            <p14:sldId id="931"/>
            <p14:sldId id="925"/>
            <p14:sldId id="868"/>
            <p14:sldId id="1053"/>
            <p14:sldId id="1042"/>
            <p14:sldId id="1054"/>
            <p14:sldId id="1082"/>
            <p14:sldId id="1062"/>
            <p14:sldId id="1061"/>
            <p14:sldId id="1081"/>
            <p14:sldId id="9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72" userDrawn="1">
          <p15:clr>
            <a:srgbClr val="A4A3A4"/>
          </p15:clr>
        </p15:guide>
        <p15:guide id="3" orient="horz" pos="5417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679A9"/>
    <a:srgbClr val="006E89"/>
    <a:srgbClr val="FFFCF3"/>
    <a:srgbClr val="ED9A8F"/>
    <a:srgbClr val="FF5050"/>
    <a:srgbClr val="CC99FF"/>
    <a:srgbClr val="007373"/>
    <a:srgbClr val="DF4F3B"/>
    <a:srgbClr val="00C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5382" autoAdjust="0"/>
  </p:normalViewPr>
  <p:slideViewPr>
    <p:cSldViewPr>
      <p:cViewPr varScale="1">
        <p:scale>
          <a:sx n="77" d="100"/>
          <a:sy n="77" d="100"/>
        </p:scale>
        <p:origin x="480" y="102"/>
      </p:cViewPr>
      <p:guideLst>
        <p:guide orient="horz" pos="972"/>
        <p:guide orient="horz" pos="5417"/>
        <p:guide pos="1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60F08-8AB8-463F-810F-B7CB8AD4A62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0B4408C-5281-46A5-9651-EEBF1167EFA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5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+mn-cs"/>
            </a:rPr>
            <a:t>Programa de </a:t>
          </a:r>
          <a:r>
            <a:rPr lang="pt-BR" sz="5400" b="1" kern="1200" dirty="0" err="1">
              <a:solidFill>
                <a:srgbClr val="006E89"/>
              </a:solidFill>
              <a:latin typeface="Calibri" panose="020F0502020204030204" pitchFamily="34" charset="0"/>
              <a:ea typeface="+mn-ea"/>
              <a:cs typeface="+mn-cs"/>
            </a:rPr>
            <a:t>APS</a:t>
          </a:r>
          <a:endParaRPr lang="pt-BR" sz="5400" b="1" kern="1200" dirty="0">
            <a:solidFill>
              <a:srgbClr val="006E89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1D32461B-8201-4034-B106-B93921EA5CAB}" type="parTrans" cxnId="{0F7D1C4B-67EA-4680-A810-1D9088895DCF}">
      <dgm:prSet/>
      <dgm:spPr/>
      <dgm:t>
        <a:bodyPr/>
        <a:lstStyle/>
        <a:p>
          <a:endParaRPr lang="pt-BR"/>
        </a:p>
      </dgm:t>
    </dgm:pt>
    <dgm:pt modelId="{253EAF2E-93BD-471A-BBF1-061507C78303}" type="sibTrans" cxnId="{0F7D1C4B-67EA-4680-A810-1D9088895DCF}">
      <dgm:prSet/>
      <dgm:spPr/>
      <dgm:t>
        <a:bodyPr/>
        <a:lstStyle/>
        <a:p>
          <a:endParaRPr lang="pt-BR"/>
        </a:p>
      </dgm:t>
    </dgm:pt>
    <dgm:pt modelId="{6A62FDB9-E80B-4BC3-9F6F-1E0CC06BE69F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+mn-cs"/>
            </a:rPr>
            <a:t>Certificação de Boas Práticas em APS</a:t>
          </a:r>
        </a:p>
      </dgm:t>
    </dgm:pt>
    <dgm:pt modelId="{6FD624CB-E660-4232-B81C-4C0C0B3F58D4}" type="parTrans" cxnId="{6EEA20BC-8B45-4622-B7DC-DFE027A98B35}">
      <dgm:prSet/>
      <dgm:spPr/>
      <dgm:t>
        <a:bodyPr/>
        <a:lstStyle/>
        <a:p>
          <a:endParaRPr lang="pt-BR"/>
        </a:p>
      </dgm:t>
    </dgm:pt>
    <dgm:pt modelId="{2314D819-CA99-4E40-A0F2-43C2ED7B87CC}" type="sibTrans" cxnId="{6EEA20BC-8B45-4622-B7DC-DFE027A98B35}">
      <dgm:prSet/>
      <dgm:spPr/>
      <dgm:t>
        <a:bodyPr/>
        <a:lstStyle/>
        <a:p>
          <a:endParaRPr lang="pt-BR"/>
        </a:p>
      </dgm:t>
    </dgm:pt>
    <dgm:pt modelId="{38AE48EB-C281-4D5D-A96B-66156E139FA8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+mn-cs"/>
            </a:rPr>
            <a:t>Projetos-Piloto</a:t>
          </a:r>
        </a:p>
      </dgm:t>
    </dgm:pt>
    <dgm:pt modelId="{36A0ACFD-24FA-46F0-A698-0E801904D19C}" type="parTrans" cxnId="{69B3CD32-E6A2-4932-A1C3-2FE12ACFF6A5}">
      <dgm:prSet/>
      <dgm:spPr/>
      <dgm:t>
        <a:bodyPr/>
        <a:lstStyle/>
        <a:p>
          <a:endParaRPr lang="pt-BR"/>
        </a:p>
      </dgm:t>
    </dgm:pt>
    <dgm:pt modelId="{3244268C-3964-4EA7-B211-89E4AF3C0186}" type="sibTrans" cxnId="{69B3CD32-E6A2-4932-A1C3-2FE12ACFF6A5}">
      <dgm:prSet/>
      <dgm:spPr/>
      <dgm:t>
        <a:bodyPr/>
        <a:lstStyle/>
        <a:p>
          <a:endParaRPr lang="pt-BR"/>
        </a:p>
      </dgm:t>
    </dgm:pt>
    <dgm:pt modelId="{738CC356-062A-4A04-85AE-349A27D32D74}" type="pres">
      <dgm:prSet presAssocID="{B1B60F08-8AB8-463F-810F-B7CB8AD4A62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6784BD-69AD-43FF-98F0-ACEBAA75079F}" type="pres">
      <dgm:prSet presAssocID="{20B4408C-5281-46A5-9651-EEBF1167EFA4}" presName="hierRoot1" presStyleCnt="0">
        <dgm:presLayoutVars>
          <dgm:hierBranch val="init"/>
        </dgm:presLayoutVars>
      </dgm:prSet>
      <dgm:spPr/>
    </dgm:pt>
    <dgm:pt modelId="{1AA9515C-EEE2-49C1-B9BD-9044FC641003}" type="pres">
      <dgm:prSet presAssocID="{20B4408C-5281-46A5-9651-EEBF1167EFA4}" presName="rootComposite1" presStyleCnt="0"/>
      <dgm:spPr/>
    </dgm:pt>
    <dgm:pt modelId="{61B91339-14EA-4DD9-BA2C-FFD3AA831B0B}" type="pres">
      <dgm:prSet presAssocID="{20B4408C-5281-46A5-9651-EEBF1167EFA4}" presName="rootText1" presStyleLbl="alignAcc1" presStyleIdx="0" presStyleCnt="0">
        <dgm:presLayoutVars>
          <dgm:chPref val="3"/>
        </dgm:presLayoutVars>
      </dgm:prSet>
      <dgm:spPr/>
    </dgm:pt>
    <dgm:pt modelId="{93EB3981-1648-4793-80C5-6071947F0EE7}" type="pres">
      <dgm:prSet presAssocID="{20B4408C-5281-46A5-9651-EEBF1167EFA4}" presName="topArc1" presStyleLbl="parChTrans1D1" presStyleIdx="0" presStyleCnt="6"/>
      <dgm:spPr/>
    </dgm:pt>
    <dgm:pt modelId="{41CE40E3-4B97-4DAE-996F-C574AC523E75}" type="pres">
      <dgm:prSet presAssocID="{20B4408C-5281-46A5-9651-EEBF1167EFA4}" presName="bottomArc1" presStyleLbl="parChTrans1D1" presStyleIdx="1" presStyleCnt="6"/>
      <dgm:spPr/>
    </dgm:pt>
    <dgm:pt modelId="{A03A2363-9A54-4765-97F4-2F640DDB5CC8}" type="pres">
      <dgm:prSet presAssocID="{20B4408C-5281-46A5-9651-EEBF1167EFA4}" presName="topConnNode1" presStyleLbl="node1" presStyleIdx="0" presStyleCnt="0"/>
      <dgm:spPr/>
    </dgm:pt>
    <dgm:pt modelId="{8490D9E2-0005-4984-828D-2EA6BC9F24C1}" type="pres">
      <dgm:prSet presAssocID="{20B4408C-5281-46A5-9651-EEBF1167EFA4}" presName="hierChild2" presStyleCnt="0"/>
      <dgm:spPr/>
    </dgm:pt>
    <dgm:pt modelId="{52F67E43-E4FC-45EA-85B6-3FF4992E5D12}" type="pres">
      <dgm:prSet presAssocID="{6FD624CB-E660-4232-B81C-4C0C0B3F58D4}" presName="Name28" presStyleLbl="parChTrans1D2" presStyleIdx="0" presStyleCnt="2"/>
      <dgm:spPr/>
    </dgm:pt>
    <dgm:pt modelId="{37BC824A-1103-428D-A0DC-358440FE736E}" type="pres">
      <dgm:prSet presAssocID="{6A62FDB9-E80B-4BC3-9F6F-1E0CC06BE69F}" presName="hierRoot2" presStyleCnt="0">
        <dgm:presLayoutVars>
          <dgm:hierBranch val="init"/>
        </dgm:presLayoutVars>
      </dgm:prSet>
      <dgm:spPr/>
    </dgm:pt>
    <dgm:pt modelId="{C8AEF02C-B172-41CE-9991-C37630BE2A6E}" type="pres">
      <dgm:prSet presAssocID="{6A62FDB9-E80B-4BC3-9F6F-1E0CC06BE69F}" presName="rootComposite2" presStyleCnt="0"/>
      <dgm:spPr/>
    </dgm:pt>
    <dgm:pt modelId="{C62D3447-CCFC-4A05-80A7-D051A205A53F}" type="pres">
      <dgm:prSet presAssocID="{6A62FDB9-E80B-4BC3-9F6F-1E0CC06BE69F}" presName="rootText2" presStyleLbl="alignAcc1" presStyleIdx="0" presStyleCnt="0">
        <dgm:presLayoutVars>
          <dgm:chPref val="3"/>
        </dgm:presLayoutVars>
      </dgm:prSet>
      <dgm:spPr/>
    </dgm:pt>
    <dgm:pt modelId="{E0EDF9D8-852E-4964-AA56-436B06B81518}" type="pres">
      <dgm:prSet presAssocID="{6A62FDB9-E80B-4BC3-9F6F-1E0CC06BE69F}" presName="topArc2" presStyleLbl="parChTrans1D1" presStyleIdx="2" presStyleCnt="6"/>
      <dgm:spPr/>
    </dgm:pt>
    <dgm:pt modelId="{9546C9A7-9D61-482F-BFB0-37E2AF1A32D7}" type="pres">
      <dgm:prSet presAssocID="{6A62FDB9-E80B-4BC3-9F6F-1E0CC06BE69F}" presName="bottomArc2" presStyleLbl="parChTrans1D1" presStyleIdx="3" presStyleCnt="6"/>
      <dgm:spPr/>
    </dgm:pt>
    <dgm:pt modelId="{AB6D9ADD-F20B-4FA6-AC4D-29AF32350726}" type="pres">
      <dgm:prSet presAssocID="{6A62FDB9-E80B-4BC3-9F6F-1E0CC06BE69F}" presName="topConnNode2" presStyleLbl="node2" presStyleIdx="0" presStyleCnt="0"/>
      <dgm:spPr/>
    </dgm:pt>
    <dgm:pt modelId="{EBD38E31-FF3E-4D1F-8B3D-DA5E02203AA0}" type="pres">
      <dgm:prSet presAssocID="{6A62FDB9-E80B-4BC3-9F6F-1E0CC06BE69F}" presName="hierChild4" presStyleCnt="0"/>
      <dgm:spPr/>
    </dgm:pt>
    <dgm:pt modelId="{284DEA11-53B9-443D-B96B-9B9840EF424A}" type="pres">
      <dgm:prSet presAssocID="{6A62FDB9-E80B-4BC3-9F6F-1E0CC06BE69F}" presName="hierChild5" presStyleCnt="0"/>
      <dgm:spPr/>
    </dgm:pt>
    <dgm:pt modelId="{FFE1D8F4-15F3-450B-81FC-6700D4E41DC6}" type="pres">
      <dgm:prSet presAssocID="{36A0ACFD-24FA-46F0-A698-0E801904D19C}" presName="Name28" presStyleLbl="parChTrans1D2" presStyleIdx="1" presStyleCnt="2"/>
      <dgm:spPr/>
    </dgm:pt>
    <dgm:pt modelId="{EFA5863B-AD45-46E1-95E1-C29E8473293E}" type="pres">
      <dgm:prSet presAssocID="{38AE48EB-C281-4D5D-A96B-66156E139FA8}" presName="hierRoot2" presStyleCnt="0">
        <dgm:presLayoutVars>
          <dgm:hierBranch val="init"/>
        </dgm:presLayoutVars>
      </dgm:prSet>
      <dgm:spPr/>
    </dgm:pt>
    <dgm:pt modelId="{DEC0D2F6-9B9D-401C-B6E1-432718554D0D}" type="pres">
      <dgm:prSet presAssocID="{38AE48EB-C281-4D5D-A96B-66156E139FA8}" presName="rootComposite2" presStyleCnt="0"/>
      <dgm:spPr/>
    </dgm:pt>
    <dgm:pt modelId="{153F19F5-B2C3-4059-B28D-A9835B058481}" type="pres">
      <dgm:prSet presAssocID="{38AE48EB-C281-4D5D-A96B-66156E139FA8}" presName="rootText2" presStyleLbl="alignAcc1" presStyleIdx="0" presStyleCnt="0">
        <dgm:presLayoutVars>
          <dgm:chPref val="3"/>
        </dgm:presLayoutVars>
      </dgm:prSet>
      <dgm:spPr/>
    </dgm:pt>
    <dgm:pt modelId="{C2B4C21C-C3CD-4D68-AD8C-1C1715D1AF15}" type="pres">
      <dgm:prSet presAssocID="{38AE48EB-C281-4D5D-A96B-66156E139FA8}" presName="topArc2" presStyleLbl="parChTrans1D1" presStyleIdx="4" presStyleCnt="6"/>
      <dgm:spPr/>
    </dgm:pt>
    <dgm:pt modelId="{F8FDA0AC-3835-462C-9745-EA3ECD128657}" type="pres">
      <dgm:prSet presAssocID="{38AE48EB-C281-4D5D-A96B-66156E139FA8}" presName="bottomArc2" presStyleLbl="parChTrans1D1" presStyleIdx="5" presStyleCnt="6"/>
      <dgm:spPr/>
    </dgm:pt>
    <dgm:pt modelId="{AAF9628C-6446-4244-B4EB-AC1D6F54C3AD}" type="pres">
      <dgm:prSet presAssocID="{38AE48EB-C281-4D5D-A96B-66156E139FA8}" presName="topConnNode2" presStyleLbl="node2" presStyleIdx="0" presStyleCnt="0"/>
      <dgm:spPr/>
    </dgm:pt>
    <dgm:pt modelId="{063C1919-3B62-4EB9-BCC6-6E5BD1A1C5E4}" type="pres">
      <dgm:prSet presAssocID="{38AE48EB-C281-4D5D-A96B-66156E139FA8}" presName="hierChild4" presStyleCnt="0"/>
      <dgm:spPr/>
    </dgm:pt>
    <dgm:pt modelId="{568FCDA5-39FA-4D69-BFC4-0684AC84E0A8}" type="pres">
      <dgm:prSet presAssocID="{38AE48EB-C281-4D5D-A96B-66156E139FA8}" presName="hierChild5" presStyleCnt="0"/>
      <dgm:spPr/>
    </dgm:pt>
    <dgm:pt modelId="{E806D052-4BD1-4D6E-96A9-63318465D49D}" type="pres">
      <dgm:prSet presAssocID="{20B4408C-5281-46A5-9651-EEBF1167EFA4}" presName="hierChild3" presStyleCnt="0"/>
      <dgm:spPr/>
    </dgm:pt>
  </dgm:ptLst>
  <dgm:cxnLst>
    <dgm:cxn modelId="{4CE60E03-C951-492C-9F85-925431E8EF1C}" type="presOf" srcId="{6FD624CB-E660-4232-B81C-4C0C0B3F58D4}" destId="{52F67E43-E4FC-45EA-85B6-3FF4992E5D12}" srcOrd="0" destOrd="0" presId="urn:microsoft.com/office/officeart/2008/layout/HalfCircleOrganizationChart"/>
    <dgm:cxn modelId="{14C11A16-7638-4E4D-9A63-93093299299C}" type="presOf" srcId="{6A62FDB9-E80B-4BC3-9F6F-1E0CC06BE69F}" destId="{AB6D9ADD-F20B-4FA6-AC4D-29AF32350726}" srcOrd="1" destOrd="0" presId="urn:microsoft.com/office/officeart/2008/layout/HalfCircleOrganizationChart"/>
    <dgm:cxn modelId="{69B3CD32-E6A2-4932-A1C3-2FE12ACFF6A5}" srcId="{20B4408C-5281-46A5-9651-EEBF1167EFA4}" destId="{38AE48EB-C281-4D5D-A96B-66156E139FA8}" srcOrd="1" destOrd="0" parTransId="{36A0ACFD-24FA-46F0-A698-0E801904D19C}" sibTransId="{3244268C-3964-4EA7-B211-89E4AF3C0186}"/>
    <dgm:cxn modelId="{BB1E4162-E86C-4793-A8E5-10217ED84FD7}" type="presOf" srcId="{B1B60F08-8AB8-463F-810F-B7CB8AD4A627}" destId="{738CC356-062A-4A04-85AE-349A27D32D74}" srcOrd="0" destOrd="0" presId="urn:microsoft.com/office/officeart/2008/layout/HalfCircleOrganizationChart"/>
    <dgm:cxn modelId="{24EFC062-AA19-44E6-BED4-A9FDB518AB9C}" type="presOf" srcId="{38AE48EB-C281-4D5D-A96B-66156E139FA8}" destId="{153F19F5-B2C3-4059-B28D-A9835B058481}" srcOrd="0" destOrd="0" presId="urn:microsoft.com/office/officeart/2008/layout/HalfCircleOrganizationChart"/>
    <dgm:cxn modelId="{0F7D1C4B-67EA-4680-A810-1D9088895DCF}" srcId="{B1B60F08-8AB8-463F-810F-B7CB8AD4A627}" destId="{20B4408C-5281-46A5-9651-EEBF1167EFA4}" srcOrd="0" destOrd="0" parTransId="{1D32461B-8201-4034-B106-B93921EA5CAB}" sibTransId="{253EAF2E-93BD-471A-BBF1-061507C78303}"/>
    <dgm:cxn modelId="{148B9F73-FC01-482B-BF58-DC93E77BC694}" type="presOf" srcId="{38AE48EB-C281-4D5D-A96B-66156E139FA8}" destId="{AAF9628C-6446-4244-B4EB-AC1D6F54C3AD}" srcOrd="1" destOrd="0" presId="urn:microsoft.com/office/officeart/2008/layout/HalfCircleOrganizationChart"/>
    <dgm:cxn modelId="{CD734479-136A-4385-B3E1-9C0D5C12ECAA}" type="presOf" srcId="{20B4408C-5281-46A5-9651-EEBF1167EFA4}" destId="{61B91339-14EA-4DD9-BA2C-FFD3AA831B0B}" srcOrd="0" destOrd="0" presId="urn:microsoft.com/office/officeart/2008/layout/HalfCircleOrganizationChart"/>
    <dgm:cxn modelId="{9BBDCE92-05D6-4A51-857D-A20E61CEC97C}" type="presOf" srcId="{36A0ACFD-24FA-46F0-A698-0E801904D19C}" destId="{FFE1D8F4-15F3-450B-81FC-6700D4E41DC6}" srcOrd="0" destOrd="0" presId="urn:microsoft.com/office/officeart/2008/layout/HalfCircleOrganizationChart"/>
    <dgm:cxn modelId="{6EEA20BC-8B45-4622-B7DC-DFE027A98B35}" srcId="{20B4408C-5281-46A5-9651-EEBF1167EFA4}" destId="{6A62FDB9-E80B-4BC3-9F6F-1E0CC06BE69F}" srcOrd="0" destOrd="0" parTransId="{6FD624CB-E660-4232-B81C-4C0C0B3F58D4}" sibTransId="{2314D819-CA99-4E40-A0F2-43C2ED7B87CC}"/>
    <dgm:cxn modelId="{92E312DC-F937-4D4E-B727-CEA77A2466E6}" type="presOf" srcId="{20B4408C-5281-46A5-9651-EEBF1167EFA4}" destId="{A03A2363-9A54-4765-97F4-2F640DDB5CC8}" srcOrd="1" destOrd="0" presId="urn:microsoft.com/office/officeart/2008/layout/HalfCircleOrganizationChart"/>
    <dgm:cxn modelId="{6A800FFC-18CB-490A-BAF5-0917A40E6423}" type="presOf" srcId="{6A62FDB9-E80B-4BC3-9F6F-1E0CC06BE69F}" destId="{C62D3447-CCFC-4A05-80A7-D051A205A53F}" srcOrd="0" destOrd="0" presId="urn:microsoft.com/office/officeart/2008/layout/HalfCircleOrganizationChart"/>
    <dgm:cxn modelId="{1F72B0E0-9AC0-4429-9E31-BEF1A09B9690}" type="presParOf" srcId="{738CC356-062A-4A04-85AE-349A27D32D74}" destId="{DE6784BD-69AD-43FF-98F0-ACEBAA75079F}" srcOrd="0" destOrd="0" presId="urn:microsoft.com/office/officeart/2008/layout/HalfCircleOrganizationChart"/>
    <dgm:cxn modelId="{01596872-CEA0-4546-BBC8-9C6282AB14C9}" type="presParOf" srcId="{DE6784BD-69AD-43FF-98F0-ACEBAA75079F}" destId="{1AA9515C-EEE2-49C1-B9BD-9044FC641003}" srcOrd="0" destOrd="0" presId="urn:microsoft.com/office/officeart/2008/layout/HalfCircleOrganizationChart"/>
    <dgm:cxn modelId="{C094BA70-5A8D-48C9-93C9-9DB3211407E1}" type="presParOf" srcId="{1AA9515C-EEE2-49C1-B9BD-9044FC641003}" destId="{61B91339-14EA-4DD9-BA2C-FFD3AA831B0B}" srcOrd="0" destOrd="0" presId="urn:microsoft.com/office/officeart/2008/layout/HalfCircleOrganizationChart"/>
    <dgm:cxn modelId="{E6A4423F-47A7-4BDC-9705-C7006527F9A6}" type="presParOf" srcId="{1AA9515C-EEE2-49C1-B9BD-9044FC641003}" destId="{93EB3981-1648-4793-80C5-6071947F0EE7}" srcOrd="1" destOrd="0" presId="urn:microsoft.com/office/officeart/2008/layout/HalfCircleOrganizationChart"/>
    <dgm:cxn modelId="{F1C3F4AA-0AAE-4ACA-886F-FD732363CA77}" type="presParOf" srcId="{1AA9515C-EEE2-49C1-B9BD-9044FC641003}" destId="{41CE40E3-4B97-4DAE-996F-C574AC523E75}" srcOrd="2" destOrd="0" presId="urn:microsoft.com/office/officeart/2008/layout/HalfCircleOrganizationChart"/>
    <dgm:cxn modelId="{94245ECB-1F9E-457E-B8F9-545E6B4783C6}" type="presParOf" srcId="{1AA9515C-EEE2-49C1-B9BD-9044FC641003}" destId="{A03A2363-9A54-4765-97F4-2F640DDB5CC8}" srcOrd="3" destOrd="0" presId="urn:microsoft.com/office/officeart/2008/layout/HalfCircleOrganizationChart"/>
    <dgm:cxn modelId="{0B0B8180-B0E8-4BFF-A0FB-477E27557C40}" type="presParOf" srcId="{DE6784BD-69AD-43FF-98F0-ACEBAA75079F}" destId="{8490D9E2-0005-4984-828D-2EA6BC9F24C1}" srcOrd="1" destOrd="0" presId="urn:microsoft.com/office/officeart/2008/layout/HalfCircleOrganizationChart"/>
    <dgm:cxn modelId="{03D347BC-A41E-4FA1-AFAE-9C7B00505D85}" type="presParOf" srcId="{8490D9E2-0005-4984-828D-2EA6BC9F24C1}" destId="{52F67E43-E4FC-45EA-85B6-3FF4992E5D12}" srcOrd="0" destOrd="0" presId="urn:microsoft.com/office/officeart/2008/layout/HalfCircleOrganizationChart"/>
    <dgm:cxn modelId="{F534D64A-D042-4401-8C61-C116704FF1E0}" type="presParOf" srcId="{8490D9E2-0005-4984-828D-2EA6BC9F24C1}" destId="{37BC824A-1103-428D-A0DC-358440FE736E}" srcOrd="1" destOrd="0" presId="urn:microsoft.com/office/officeart/2008/layout/HalfCircleOrganizationChart"/>
    <dgm:cxn modelId="{6ADC0E1E-B64D-4078-B5DC-643662F70219}" type="presParOf" srcId="{37BC824A-1103-428D-A0DC-358440FE736E}" destId="{C8AEF02C-B172-41CE-9991-C37630BE2A6E}" srcOrd="0" destOrd="0" presId="urn:microsoft.com/office/officeart/2008/layout/HalfCircleOrganizationChart"/>
    <dgm:cxn modelId="{44F88CA1-2A2B-4602-8A4D-A3580178C64F}" type="presParOf" srcId="{C8AEF02C-B172-41CE-9991-C37630BE2A6E}" destId="{C62D3447-CCFC-4A05-80A7-D051A205A53F}" srcOrd="0" destOrd="0" presId="urn:microsoft.com/office/officeart/2008/layout/HalfCircleOrganizationChart"/>
    <dgm:cxn modelId="{901EBAE8-C636-4C94-B2A1-D2A30FE1E5D4}" type="presParOf" srcId="{C8AEF02C-B172-41CE-9991-C37630BE2A6E}" destId="{E0EDF9D8-852E-4964-AA56-436B06B81518}" srcOrd="1" destOrd="0" presId="urn:microsoft.com/office/officeart/2008/layout/HalfCircleOrganizationChart"/>
    <dgm:cxn modelId="{7A37BECD-BE62-4F96-A47A-F5AED380B208}" type="presParOf" srcId="{C8AEF02C-B172-41CE-9991-C37630BE2A6E}" destId="{9546C9A7-9D61-482F-BFB0-37E2AF1A32D7}" srcOrd="2" destOrd="0" presId="urn:microsoft.com/office/officeart/2008/layout/HalfCircleOrganizationChart"/>
    <dgm:cxn modelId="{95441BE1-B9CA-43E8-935B-9AF71A18B159}" type="presParOf" srcId="{C8AEF02C-B172-41CE-9991-C37630BE2A6E}" destId="{AB6D9ADD-F20B-4FA6-AC4D-29AF32350726}" srcOrd="3" destOrd="0" presId="urn:microsoft.com/office/officeart/2008/layout/HalfCircleOrganizationChart"/>
    <dgm:cxn modelId="{C7B6976A-FF45-4D62-9E3A-C7503E0F84CE}" type="presParOf" srcId="{37BC824A-1103-428D-A0DC-358440FE736E}" destId="{EBD38E31-FF3E-4D1F-8B3D-DA5E02203AA0}" srcOrd="1" destOrd="0" presId="urn:microsoft.com/office/officeart/2008/layout/HalfCircleOrganizationChart"/>
    <dgm:cxn modelId="{0D0F7B1B-E36E-47A1-A33D-47B70E5FC36E}" type="presParOf" srcId="{37BC824A-1103-428D-A0DC-358440FE736E}" destId="{284DEA11-53B9-443D-B96B-9B9840EF424A}" srcOrd="2" destOrd="0" presId="urn:microsoft.com/office/officeart/2008/layout/HalfCircleOrganizationChart"/>
    <dgm:cxn modelId="{E1CC505F-4651-462D-B9AA-B4BFBB6FD105}" type="presParOf" srcId="{8490D9E2-0005-4984-828D-2EA6BC9F24C1}" destId="{FFE1D8F4-15F3-450B-81FC-6700D4E41DC6}" srcOrd="2" destOrd="0" presId="urn:microsoft.com/office/officeart/2008/layout/HalfCircleOrganizationChart"/>
    <dgm:cxn modelId="{00A4F21B-1F61-424A-A840-15FF01C24D50}" type="presParOf" srcId="{8490D9E2-0005-4984-828D-2EA6BC9F24C1}" destId="{EFA5863B-AD45-46E1-95E1-C29E8473293E}" srcOrd="3" destOrd="0" presId="urn:microsoft.com/office/officeart/2008/layout/HalfCircleOrganizationChart"/>
    <dgm:cxn modelId="{34CF1A21-4A7C-43E9-9175-E4FF95669664}" type="presParOf" srcId="{EFA5863B-AD45-46E1-95E1-C29E8473293E}" destId="{DEC0D2F6-9B9D-401C-B6E1-432718554D0D}" srcOrd="0" destOrd="0" presId="urn:microsoft.com/office/officeart/2008/layout/HalfCircleOrganizationChart"/>
    <dgm:cxn modelId="{1861BA3B-967A-4558-AE53-7916288DF6F4}" type="presParOf" srcId="{DEC0D2F6-9B9D-401C-B6E1-432718554D0D}" destId="{153F19F5-B2C3-4059-B28D-A9835B058481}" srcOrd="0" destOrd="0" presId="urn:microsoft.com/office/officeart/2008/layout/HalfCircleOrganizationChart"/>
    <dgm:cxn modelId="{4D2E287C-E713-4F3C-AFED-71EBB74582E7}" type="presParOf" srcId="{DEC0D2F6-9B9D-401C-B6E1-432718554D0D}" destId="{C2B4C21C-C3CD-4D68-AD8C-1C1715D1AF15}" srcOrd="1" destOrd="0" presId="urn:microsoft.com/office/officeart/2008/layout/HalfCircleOrganizationChart"/>
    <dgm:cxn modelId="{60AA038C-E887-494F-A21B-7334435548C2}" type="presParOf" srcId="{DEC0D2F6-9B9D-401C-B6E1-432718554D0D}" destId="{F8FDA0AC-3835-462C-9745-EA3ECD128657}" srcOrd="2" destOrd="0" presId="urn:microsoft.com/office/officeart/2008/layout/HalfCircleOrganizationChart"/>
    <dgm:cxn modelId="{A8371C8D-C5C0-4663-BB48-A2EFC1A7EA31}" type="presParOf" srcId="{DEC0D2F6-9B9D-401C-B6E1-432718554D0D}" destId="{AAF9628C-6446-4244-B4EB-AC1D6F54C3AD}" srcOrd="3" destOrd="0" presId="urn:microsoft.com/office/officeart/2008/layout/HalfCircleOrganizationChart"/>
    <dgm:cxn modelId="{340442B4-8B12-4DD9-8BA2-86EC127368E4}" type="presParOf" srcId="{EFA5863B-AD45-46E1-95E1-C29E8473293E}" destId="{063C1919-3B62-4EB9-BCC6-6E5BD1A1C5E4}" srcOrd="1" destOrd="0" presId="urn:microsoft.com/office/officeart/2008/layout/HalfCircleOrganizationChart"/>
    <dgm:cxn modelId="{9C3AE83B-2FDD-41AD-958A-1E8CBC03E0DE}" type="presParOf" srcId="{EFA5863B-AD45-46E1-95E1-C29E8473293E}" destId="{568FCDA5-39FA-4D69-BFC4-0684AC84E0A8}" srcOrd="2" destOrd="0" presId="urn:microsoft.com/office/officeart/2008/layout/HalfCircleOrganizationChart"/>
    <dgm:cxn modelId="{40E91C3D-A8B0-4802-947F-13BF7FFA9363}" type="presParOf" srcId="{DE6784BD-69AD-43FF-98F0-ACEBAA75079F}" destId="{E806D052-4BD1-4D6E-96A9-63318465D49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8BC874-5152-4130-A687-876A904FAF3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79FEA143-565B-438C-B9C2-4BAD4373F94F}">
      <dgm:prSet phldrT="[Texto]" custT="1"/>
      <dgm:spPr/>
      <dgm:t>
        <a:bodyPr/>
        <a:lstStyle/>
        <a:p>
          <a:r>
            <a:rPr lang="pt-BR" sz="3600" dirty="0"/>
            <a:t>Certificação de Boas Práticas em Atenção à Saúde*</a:t>
          </a:r>
        </a:p>
      </dgm:t>
    </dgm:pt>
    <dgm:pt modelId="{32254F84-6595-4334-A7D6-9FB2AA5EE6DD}" type="parTrans" cxnId="{B9417A45-F723-4ABB-96D1-8AC3459093DC}">
      <dgm:prSet/>
      <dgm:spPr/>
      <dgm:t>
        <a:bodyPr/>
        <a:lstStyle/>
        <a:p>
          <a:endParaRPr lang="pt-BR" sz="1100"/>
        </a:p>
      </dgm:t>
    </dgm:pt>
    <dgm:pt modelId="{4165A746-5199-4DD2-97D4-86C43D750087}" type="sibTrans" cxnId="{B9417A45-F723-4ABB-96D1-8AC3459093DC}">
      <dgm:prSet/>
      <dgm:spPr/>
      <dgm:t>
        <a:bodyPr/>
        <a:lstStyle/>
        <a:p>
          <a:endParaRPr lang="pt-BR" sz="1100"/>
        </a:p>
      </dgm:t>
    </dgm:pt>
    <dgm:pt modelId="{2F39BD48-488F-4A0C-8FA6-D667F6D655BB}">
      <dgm:prSet phldrT="[Texto]" custT="1"/>
      <dgm:spPr/>
      <dgm:t>
        <a:bodyPr/>
        <a:lstStyle/>
        <a:p>
          <a:r>
            <a:rPr lang="pt-BR" sz="3600" dirty="0"/>
            <a:t>Certificação em APS</a:t>
          </a:r>
        </a:p>
      </dgm:t>
    </dgm:pt>
    <dgm:pt modelId="{CABEF5F8-4A88-4BD8-BD04-30FB4FFFEFB0}" type="parTrans" cxnId="{658E7686-18AB-4297-BDD9-130C3A0AA175}">
      <dgm:prSet/>
      <dgm:spPr/>
      <dgm:t>
        <a:bodyPr/>
        <a:lstStyle/>
        <a:p>
          <a:endParaRPr lang="pt-BR" sz="1100"/>
        </a:p>
      </dgm:t>
    </dgm:pt>
    <dgm:pt modelId="{D369FB66-3E61-4413-A2F3-E54709798B8B}" type="sibTrans" cxnId="{658E7686-18AB-4297-BDD9-130C3A0AA175}">
      <dgm:prSet/>
      <dgm:spPr/>
      <dgm:t>
        <a:bodyPr/>
        <a:lstStyle/>
        <a:p>
          <a:endParaRPr lang="pt-BR" sz="1100"/>
        </a:p>
      </dgm:t>
    </dgm:pt>
    <dgm:pt modelId="{2CB49322-F643-4A50-B989-5F1DB67AF31B}">
      <dgm:prSet phldrT="[Texto]" custT="1"/>
      <dgm:spPr/>
      <dgm:t>
        <a:bodyPr/>
        <a:lstStyle/>
        <a:p>
          <a:r>
            <a:rPr lang="pt-BR" sz="3600" dirty="0"/>
            <a:t>Certificação em Atenção Oncológica </a:t>
          </a:r>
          <a:r>
            <a:rPr lang="pt-BR" sz="2800" dirty="0"/>
            <a:t>(em elaboração)</a:t>
          </a:r>
          <a:endParaRPr lang="pt-BR" sz="3600" dirty="0"/>
        </a:p>
      </dgm:t>
    </dgm:pt>
    <dgm:pt modelId="{1CF430EB-C0CB-4BDD-BC41-7FCEF7357DA0}" type="parTrans" cxnId="{0E199B77-F463-4F81-8ECC-78E8E4325522}">
      <dgm:prSet/>
      <dgm:spPr/>
      <dgm:t>
        <a:bodyPr/>
        <a:lstStyle/>
        <a:p>
          <a:endParaRPr lang="pt-BR" sz="1100"/>
        </a:p>
      </dgm:t>
    </dgm:pt>
    <dgm:pt modelId="{2C9A1B60-F03E-4377-BC3B-5991A7D2B672}" type="sibTrans" cxnId="{0E199B77-F463-4F81-8ECC-78E8E4325522}">
      <dgm:prSet/>
      <dgm:spPr/>
      <dgm:t>
        <a:bodyPr/>
        <a:lstStyle/>
        <a:p>
          <a:endParaRPr lang="pt-BR" sz="1100"/>
        </a:p>
      </dgm:t>
    </dgm:pt>
    <dgm:pt modelId="{5C5BDC73-A981-411F-B016-D1275A621B54}">
      <dgm:prSet phldrT="[Texto]" custT="1"/>
      <dgm:spPr/>
      <dgm:t>
        <a:bodyPr/>
        <a:lstStyle/>
        <a:p>
          <a:r>
            <a:rPr lang="pt-BR" sz="4000" kern="1200" dirty="0"/>
            <a:t>Certificação Parto </a:t>
          </a:r>
          <a:br>
            <a:rPr lang="pt-BR" sz="4000" kern="1200" dirty="0"/>
          </a:br>
          <a:r>
            <a:rPr lang="pt-BR" sz="4000" kern="1200" dirty="0"/>
            <a:t>Adequado</a:t>
          </a:r>
        </a:p>
        <a:p>
          <a:r>
            <a:rPr lang="pt-BR" sz="2800" kern="1200" dirty="0">
              <a:solidFill>
                <a:srgbClr val="333333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(em elaboração)</a:t>
          </a:r>
        </a:p>
      </dgm:t>
    </dgm:pt>
    <dgm:pt modelId="{72114F3C-76E8-4B8D-A7DB-524ADFE7CBED}" type="parTrans" cxnId="{FFF7FE7C-94B0-4518-8CB8-1ED3A6043FDE}">
      <dgm:prSet/>
      <dgm:spPr/>
      <dgm:t>
        <a:bodyPr/>
        <a:lstStyle/>
        <a:p>
          <a:endParaRPr lang="pt-BR" sz="1100"/>
        </a:p>
      </dgm:t>
    </dgm:pt>
    <dgm:pt modelId="{D5F4CF0B-4185-421E-AAD6-2AD8D5FC1FF3}" type="sibTrans" cxnId="{FFF7FE7C-94B0-4518-8CB8-1ED3A6043FDE}">
      <dgm:prSet/>
      <dgm:spPr/>
      <dgm:t>
        <a:bodyPr/>
        <a:lstStyle/>
        <a:p>
          <a:endParaRPr lang="pt-BR" sz="1100"/>
        </a:p>
      </dgm:t>
    </dgm:pt>
    <dgm:pt modelId="{B2FE18D7-A5FB-4CFB-A7C9-FC05EEAAA1FF}" type="pres">
      <dgm:prSet presAssocID="{738BC874-5152-4130-A687-876A904FAF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7EE293-B6EC-4B2E-8F4A-A8EE8A48637C}" type="pres">
      <dgm:prSet presAssocID="{79FEA143-565B-438C-B9C2-4BAD4373F94F}" presName="hierRoot1" presStyleCnt="0"/>
      <dgm:spPr/>
    </dgm:pt>
    <dgm:pt modelId="{E0FD84E3-1513-4289-8F7C-935E1A89C796}" type="pres">
      <dgm:prSet presAssocID="{79FEA143-565B-438C-B9C2-4BAD4373F94F}" presName="composite" presStyleCnt="0"/>
      <dgm:spPr/>
    </dgm:pt>
    <dgm:pt modelId="{DBB42D4D-BC31-487E-919B-02466EBFF5CB}" type="pres">
      <dgm:prSet presAssocID="{79FEA143-565B-438C-B9C2-4BAD4373F94F}" presName="background" presStyleLbl="node0" presStyleIdx="0" presStyleCnt="1"/>
      <dgm:spPr/>
    </dgm:pt>
    <dgm:pt modelId="{4FA59D35-C98A-42AF-981D-27DE4918BF2D}" type="pres">
      <dgm:prSet presAssocID="{79FEA143-565B-438C-B9C2-4BAD4373F94F}" presName="text" presStyleLbl="fgAcc0" presStyleIdx="0" presStyleCnt="1">
        <dgm:presLayoutVars>
          <dgm:chPref val="3"/>
        </dgm:presLayoutVars>
      </dgm:prSet>
      <dgm:spPr/>
    </dgm:pt>
    <dgm:pt modelId="{AD30915F-00F7-41F9-9602-878BA3C6294E}" type="pres">
      <dgm:prSet presAssocID="{79FEA143-565B-438C-B9C2-4BAD4373F94F}" presName="hierChild2" presStyleCnt="0"/>
      <dgm:spPr/>
    </dgm:pt>
    <dgm:pt modelId="{E5E04219-67E9-44C2-9462-F8D382F9DD4C}" type="pres">
      <dgm:prSet presAssocID="{CABEF5F8-4A88-4BD8-BD04-30FB4FFFEFB0}" presName="Name10" presStyleLbl="parChTrans1D2" presStyleIdx="0" presStyleCnt="3"/>
      <dgm:spPr/>
    </dgm:pt>
    <dgm:pt modelId="{9F59854A-7F4E-4F43-B1DD-484D887D5110}" type="pres">
      <dgm:prSet presAssocID="{2F39BD48-488F-4A0C-8FA6-D667F6D655BB}" presName="hierRoot2" presStyleCnt="0"/>
      <dgm:spPr/>
    </dgm:pt>
    <dgm:pt modelId="{0D3DFCA7-8C50-4A31-9E27-6A46CC63B0FA}" type="pres">
      <dgm:prSet presAssocID="{2F39BD48-488F-4A0C-8FA6-D667F6D655BB}" presName="composite2" presStyleCnt="0"/>
      <dgm:spPr/>
    </dgm:pt>
    <dgm:pt modelId="{8F4DC8BF-3971-418F-AEAD-48CF77BFFE17}" type="pres">
      <dgm:prSet presAssocID="{2F39BD48-488F-4A0C-8FA6-D667F6D655BB}" presName="background2" presStyleLbl="node2" presStyleIdx="0" presStyleCnt="3"/>
      <dgm:spPr/>
    </dgm:pt>
    <dgm:pt modelId="{74FCD074-7231-42AA-A47A-04678365D651}" type="pres">
      <dgm:prSet presAssocID="{2F39BD48-488F-4A0C-8FA6-D667F6D655BB}" presName="text2" presStyleLbl="fgAcc2" presStyleIdx="0" presStyleCnt="3">
        <dgm:presLayoutVars>
          <dgm:chPref val="3"/>
        </dgm:presLayoutVars>
      </dgm:prSet>
      <dgm:spPr/>
    </dgm:pt>
    <dgm:pt modelId="{41225CA7-62A2-45D2-BA7A-1B23CC329CF6}" type="pres">
      <dgm:prSet presAssocID="{2F39BD48-488F-4A0C-8FA6-D667F6D655BB}" presName="hierChild3" presStyleCnt="0"/>
      <dgm:spPr/>
    </dgm:pt>
    <dgm:pt modelId="{E1AEEFB0-9289-42E5-A3D2-83159E07A0C3}" type="pres">
      <dgm:prSet presAssocID="{1CF430EB-C0CB-4BDD-BC41-7FCEF7357DA0}" presName="Name10" presStyleLbl="parChTrans1D2" presStyleIdx="1" presStyleCnt="3"/>
      <dgm:spPr/>
    </dgm:pt>
    <dgm:pt modelId="{E4CBCC41-7040-4C1E-BB33-150A971A0B58}" type="pres">
      <dgm:prSet presAssocID="{2CB49322-F643-4A50-B989-5F1DB67AF31B}" presName="hierRoot2" presStyleCnt="0"/>
      <dgm:spPr/>
    </dgm:pt>
    <dgm:pt modelId="{97931D6C-AA4A-4BDA-978F-6EBF36AD45C0}" type="pres">
      <dgm:prSet presAssocID="{2CB49322-F643-4A50-B989-5F1DB67AF31B}" presName="composite2" presStyleCnt="0"/>
      <dgm:spPr/>
    </dgm:pt>
    <dgm:pt modelId="{A3C811B2-E86C-4523-9B2B-8A3CDE2FB215}" type="pres">
      <dgm:prSet presAssocID="{2CB49322-F643-4A50-B989-5F1DB67AF31B}" presName="background2" presStyleLbl="node2" presStyleIdx="1" presStyleCnt="3"/>
      <dgm:spPr/>
    </dgm:pt>
    <dgm:pt modelId="{284E75C0-9970-4338-BA80-7F7A0A8C25DB}" type="pres">
      <dgm:prSet presAssocID="{2CB49322-F643-4A50-B989-5F1DB67AF31B}" presName="text2" presStyleLbl="fgAcc2" presStyleIdx="1" presStyleCnt="3">
        <dgm:presLayoutVars>
          <dgm:chPref val="3"/>
        </dgm:presLayoutVars>
      </dgm:prSet>
      <dgm:spPr/>
    </dgm:pt>
    <dgm:pt modelId="{A661F39D-43CE-44A2-B2A5-852D2D455EFC}" type="pres">
      <dgm:prSet presAssocID="{2CB49322-F643-4A50-B989-5F1DB67AF31B}" presName="hierChild3" presStyleCnt="0"/>
      <dgm:spPr/>
    </dgm:pt>
    <dgm:pt modelId="{147E0EEE-7125-455B-B414-A8A7157FCDED}" type="pres">
      <dgm:prSet presAssocID="{72114F3C-76E8-4B8D-A7DB-524ADFE7CBED}" presName="Name10" presStyleLbl="parChTrans1D2" presStyleIdx="2" presStyleCnt="3"/>
      <dgm:spPr/>
    </dgm:pt>
    <dgm:pt modelId="{1E171214-8EB6-4D36-874C-8A6AEDB61B1E}" type="pres">
      <dgm:prSet presAssocID="{5C5BDC73-A981-411F-B016-D1275A621B54}" presName="hierRoot2" presStyleCnt="0"/>
      <dgm:spPr/>
    </dgm:pt>
    <dgm:pt modelId="{ADA514D1-5B10-422B-810D-571B946EC0A8}" type="pres">
      <dgm:prSet presAssocID="{5C5BDC73-A981-411F-B016-D1275A621B54}" presName="composite2" presStyleCnt="0"/>
      <dgm:spPr/>
    </dgm:pt>
    <dgm:pt modelId="{89CD5290-ECD2-40F9-AEA1-7551E8F9C60B}" type="pres">
      <dgm:prSet presAssocID="{5C5BDC73-A981-411F-B016-D1275A621B54}" presName="background2" presStyleLbl="node2" presStyleIdx="2" presStyleCnt="3"/>
      <dgm:spPr/>
    </dgm:pt>
    <dgm:pt modelId="{B795C0AF-0045-411E-BDF6-92C911DB876F}" type="pres">
      <dgm:prSet presAssocID="{5C5BDC73-A981-411F-B016-D1275A621B54}" presName="text2" presStyleLbl="fgAcc2" presStyleIdx="2" presStyleCnt="3">
        <dgm:presLayoutVars>
          <dgm:chPref val="3"/>
        </dgm:presLayoutVars>
      </dgm:prSet>
      <dgm:spPr/>
    </dgm:pt>
    <dgm:pt modelId="{108170E6-CA5F-439E-A9CC-0BBF54EF6293}" type="pres">
      <dgm:prSet presAssocID="{5C5BDC73-A981-411F-B016-D1275A621B54}" presName="hierChild3" presStyleCnt="0"/>
      <dgm:spPr/>
    </dgm:pt>
  </dgm:ptLst>
  <dgm:cxnLst>
    <dgm:cxn modelId="{056B6806-13C7-4C16-A5A8-FCED983D8A96}" type="presOf" srcId="{CABEF5F8-4A88-4BD8-BD04-30FB4FFFEFB0}" destId="{E5E04219-67E9-44C2-9462-F8D382F9DD4C}" srcOrd="0" destOrd="0" presId="urn:microsoft.com/office/officeart/2005/8/layout/hierarchy1"/>
    <dgm:cxn modelId="{FD84FF0E-857C-4C1A-9E94-DEE81BCECD2D}" type="presOf" srcId="{79FEA143-565B-438C-B9C2-4BAD4373F94F}" destId="{4FA59D35-C98A-42AF-981D-27DE4918BF2D}" srcOrd="0" destOrd="0" presId="urn:microsoft.com/office/officeart/2005/8/layout/hierarchy1"/>
    <dgm:cxn modelId="{AAB4043A-D1EB-47CD-8160-7DBCF3E677E6}" type="presOf" srcId="{5C5BDC73-A981-411F-B016-D1275A621B54}" destId="{B795C0AF-0045-411E-BDF6-92C911DB876F}" srcOrd="0" destOrd="0" presId="urn:microsoft.com/office/officeart/2005/8/layout/hierarchy1"/>
    <dgm:cxn modelId="{B9417A45-F723-4ABB-96D1-8AC3459093DC}" srcId="{738BC874-5152-4130-A687-876A904FAF3B}" destId="{79FEA143-565B-438C-B9C2-4BAD4373F94F}" srcOrd="0" destOrd="0" parTransId="{32254F84-6595-4334-A7D6-9FB2AA5EE6DD}" sibTransId="{4165A746-5199-4DD2-97D4-86C43D750087}"/>
    <dgm:cxn modelId="{0E199B77-F463-4F81-8ECC-78E8E4325522}" srcId="{79FEA143-565B-438C-B9C2-4BAD4373F94F}" destId="{2CB49322-F643-4A50-B989-5F1DB67AF31B}" srcOrd="1" destOrd="0" parTransId="{1CF430EB-C0CB-4BDD-BC41-7FCEF7357DA0}" sibTransId="{2C9A1B60-F03E-4377-BC3B-5991A7D2B672}"/>
    <dgm:cxn modelId="{FFF7FE7C-94B0-4518-8CB8-1ED3A6043FDE}" srcId="{79FEA143-565B-438C-B9C2-4BAD4373F94F}" destId="{5C5BDC73-A981-411F-B016-D1275A621B54}" srcOrd="2" destOrd="0" parTransId="{72114F3C-76E8-4B8D-A7DB-524ADFE7CBED}" sibTransId="{D5F4CF0B-4185-421E-AAD6-2AD8D5FC1FF3}"/>
    <dgm:cxn modelId="{658E7686-18AB-4297-BDD9-130C3A0AA175}" srcId="{79FEA143-565B-438C-B9C2-4BAD4373F94F}" destId="{2F39BD48-488F-4A0C-8FA6-D667F6D655BB}" srcOrd="0" destOrd="0" parTransId="{CABEF5F8-4A88-4BD8-BD04-30FB4FFFEFB0}" sibTransId="{D369FB66-3E61-4413-A2F3-E54709798B8B}"/>
    <dgm:cxn modelId="{FE7B058C-6FD5-48A6-B874-835B02E5EE3B}" type="presOf" srcId="{738BC874-5152-4130-A687-876A904FAF3B}" destId="{B2FE18D7-A5FB-4CFB-A7C9-FC05EEAAA1FF}" srcOrd="0" destOrd="0" presId="urn:microsoft.com/office/officeart/2005/8/layout/hierarchy1"/>
    <dgm:cxn modelId="{A57C69B2-1C6C-4ABF-99D9-F393AD498C5E}" type="presOf" srcId="{2F39BD48-488F-4A0C-8FA6-D667F6D655BB}" destId="{74FCD074-7231-42AA-A47A-04678365D651}" srcOrd="0" destOrd="0" presId="urn:microsoft.com/office/officeart/2005/8/layout/hierarchy1"/>
    <dgm:cxn modelId="{9EAB98E0-0624-4479-84F1-68A29878E2A7}" type="presOf" srcId="{72114F3C-76E8-4B8D-A7DB-524ADFE7CBED}" destId="{147E0EEE-7125-455B-B414-A8A7157FCDED}" srcOrd="0" destOrd="0" presId="urn:microsoft.com/office/officeart/2005/8/layout/hierarchy1"/>
    <dgm:cxn modelId="{E28B20E4-D95E-4D70-B6B9-17B8FA983304}" type="presOf" srcId="{1CF430EB-C0CB-4BDD-BC41-7FCEF7357DA0}" destId="{E1AEEFB0-9289-42E5-A3D2-83159E07A0C3}" srcOrd="0" destOrd="0" presId="urn:microsoft.com/office/officeart/2005/8/layout/hierarchy1"/>
    <dgm:cxn modelId="{0FE1AAEC-85F9-489D-B7C9-489DA3C884FF}" type="presOf" srcId="{2CB49322-F643-4A50-B989-5F1DB67AF31B}" destId="{284E75C0-9970-4338-BA80-7F7A0A8C25DB}" srcOrd="0" destOrd="0" presId="urn:microsoft.com/office/officeart/2005/8/layout/hierarchy1"/>
    <dgm:cxn modelId="{6B126F05-C517-459E-8A9E-176B8B92465B}" type="presParOf" srcId="{B2FE18D7-A5FB-4CFB-A7C9-FC05EEAAA1FF}" destId="{5B7EE293-B6EC-4B2E-8F4A-A8EE8A48637C}" srcOrd="0" destOrd="0" presId="urn:microsoft.com/office/officeart/2005/8/layout/hierarchy1"/>
    <dgm:cxn modelId="{2150F615-2E67-4AA4-883E-274C18CAA0C0}" type="presParOf" srcId="{5B7EE293-B6EC-4B2E-8F4A-A8EE8A48637C}" destId="{E0FD84E3-1513-4289-8F7C-935E1A89C796}" srcOrd="0" destOrd="0" presId="urn:microsoft.com/office/officeart/2005/8/layout/hierarchy1"/>
    <dgm:cxn modelId="{9664B9D7-A0F5-423C-8384-E71F43701701}" type="presParOf" srcId="{E0FD84E3-1513-4289-8F7C-935E1A89C796}" destId="{DBB42D4D-BC31-487E-919B-02466EBFF5CB}" srcOrd="0" destOrd="0" presId="urn:microsoft.com/office/officeart/2005/8/layout/hierarchy1"/>
    <dgm:cxn modelId="{EBECBDA7-40D2-4C07-9E9B-651AA5B1B919}" type="presParOf" srcId="{E0FD84E3-1513-4289-8F7C-935E1A89C796}" destId="{4FA59D35-C98A-42AF-981D-27DE4918BF2D}" srcOrd="1" destOrd="0" presId="urn:microsoft.com/office/officeart/2005/8/layout/hierarchy1"/>
    <dgm:cxn modelId="{45564D7A-72B3-469D-9437-5F32E4AA2EDD}" type="presParOf" srcId="{5B7EE293-B6EC-4B2E-8F4A-A8EE8A48637C}" destId="{AD30915F-00F7-41F9-9602-878BA3C6294E}" srcOrd="1" destOrd="0" presId="urn:microsoft.com/office/officeart/2005/8/layout/hierarchy1"/>
    <dgm:cxn modelId="{0F0F31EE-C1D1-4D8C-A202-D8C029957E0C}" type="presParOf" srcId="{AD30915F-00F7-41F9-9602-878BA3C6294E}" destId="{E5E04219-67E9-44C2-9462-F8D382F9DD4C}" srcOrd="0" destOrd="0" presId="urn:microsoft.com/office/officeart/2005/8/layout/hierarchy1"/>
    <dgm:cxn modelId="{ADBBB16F-5F38-4C47-A32C-6B30FF442400}" type="presParOf" srcId="{AD30915F-00F7-41F9-9602-878BA3C6294E}" destId="{9F59854A-7F4E-4F43-B1DD-484D887D5110}" srcOrd="1" destOrd="0" presId="urn:microsoft.com/office/officeart/2005/8/layout/hierarchy1"/>
    <dgm:cxn modelId="{A5C29392-8C3C-4E8A-A576-8D104B3784F9}" type="presParOf" srcId="{9F59854A-7F4E-4F43-B1DD-484D887D5110}" destId="{0D3DFCA7-8C50-4A31-9E27-6A46CC63B0FA}" srcOrd="0" destOrd="0" presId="urn:microsoft.com/office/officeart/2005/8/layout/hierarchy1"/>
    <dgm:cxn modelId="{C8741DB0-BD6C-4611-B115-EF06C432A798}" type="presParOf" srcId="{0D3DFCA7-8C50-4A31-9E27-6A46CC63B0FA}" destId="{8F4DC8BF-3971-418F-AEAD-48CF77BFFE17}" srcOrd="0" destOrd="0" presId="urn:microsoft.com/office/officeart/2005/8/layout/hierarchy1"/>
    <dgm:cxn modelId="{B70B042A-BE7C-44D1-9844-D31A0541CE40}" type="presParOf" srcId="{0D3DFCA7-8C50-4A31-9E27-6A46CC63B0FA}" destId="{74FCD074-7231-42AA-A47A-04678365D651}" srcOrd="1" destOrd="0" presId="urn:microsoft.com/office/officeart/2005/8/layout/hierarchy1"/>
    <dgm:cxn modelId="{403F1B3A-4785-4768-BE01-7F59574A3ADC}" type="presParOf" srcId="{9F59854A-7F4E-4F43-B1DD-484D887D5110}" destId="{41225CA7-62A2-45D2-BA7A-1B23CC329CF6}" srcOrd="1" destOrd="0" presId="urn:microsoft.com/office/officeart/2005/8/layout/hierarchy1"/>
    <dgm:cxn modelId="{F17F0B83-A093-4964-A76F-0823DFC8496F}" type="presParOf" srcId="{AD30915F-00F7-41F9-9602-878BA3C6294E}" destId="{E1AEEFB0-9289-42E5-A3D2-83159E07A0C3}" srcOrd="2" destOrd="0" presId="urn:microsoft.com/office/officeart/2005/8/layout/hierarchy1"/>
    <dgm:cxn modelId="{9441BC68-CA0B-4F6D-A3FB-DFCDCFB16FBB}" type="presParOf" srcId="{AD30915F-00F7-41F9-9602-878BA3C6294E}" destId="{E4CBCC41-7040-4C1E-BB33-150A971A0B58}" srcOrd="3" destOrd="0" presId="urn:microsoft.com/office/officeart/2005/8/layout/hierarchy1"/>
    <dgm:cxn modelId="{E9A58B90-B668-4AAB-9B65-CF26F713681D}" type="presParOf" srcId="{E4CBCC41-7040-4C1E-BB33-150A971A0B58}" destId="{97931D6C-AA4A-4BDA-978F-6EBF36AD45C0}" srcOrd="0" destOrd="0" presId="urn:microsoft.com/office/officeart/2005/8/layout/hierarchy1"/>
    <dgm:cxn modelId="{70BCE47E-764F-435E-B29C-579FA5933ADE}" type="presParOf" srcId="{97931D6C-AA4A-4BDA-978F-6EBF36AD45C0}" destId="{A3C811B2-E86C-4523-9B2B-8A3CDE2FB215}" srcOrd="0" destOrd="0" presId="urn:microsoft.com/office/officeart/2005/8/layout/hierarchy1"/>
    <dgm:cxn modelId="{12AADD7E-A2B0-4B03-9046-49E77B511263}" type="presParOf" srcId="{97931D6C-AA4A-4BDA-978F-6EBF36AD45C0}" destId="{284E75C0-9970-4338-BA80-7F7A0A8C25DB}" srcOrd="1" destOrd="0" presId="urn:microsoft.com/office/officeart/2005/8/layout/hierarchy1"/>
    <dgm:cxn modelId="{C45F25A1-D651-4CA2-BDE6-D03EFC4C48A7}" type="presParOf" srcId="{E4CBCC41-7040-4C1E-BB33-150A971A0B58}" destId="{A661F39D-43CE-44A2-B2A5-852D2D455EFC}" srcOrd="1" destOrd="0" presId="urn:microsoft.com/office/officeart/2005/8/layout/hierarchy1"/>
    <dgm:cxn modelId="{CAD7BD68-A380-4596-B5B8-988BF73DF034}" type="presParOf" srcId="{AD30915F-00F7-41F9-9602-878BA3C6294E}" destId="{147E0EEE-7125-455B-B414-A8A7157FCDED}" srcOrd="4" destOrd="0" presId="urn:microsoft.com/office/officeart/2005/8/layout/hierarchy1"/>
    <dgm:cxn modelId="{BACECF08-5329-44F3-B871-B42CD7F2D110}" type="presParOf" srcId="{AD30915F-00F7-41F9-9602-878BA3C6294E}" destId="{1E171214-8EB6-4D36-874C-8A6AEDB61B1E}" srcOrd="5" destOrd="0" presId="urn:microsoft.com/office/officeart/2005/8/layout/hierarchy1"/>
    <dgm:cxn modelId="{F2B58104-8F3A-4E7E-BF89-E3CC2D5372DA}" type="presParOf" srcId="{1E171214-8EB6-4D36-874C-8A6AEDB61B1E}" destId="{ADA514D1-5B10-422B-810D-571B946EC0A8}" srcOrd="0" destOrd="0" presId="urn:microsoft.com/office/officeart/2005/8/layout/hierarchy1"/>
    <dgm:cxn modelId="{A7062D83-7E7C-4D55-93C9-3EE6F2EF1A55}" type="presParOf" srcId="{ADA514D1-5B10-422B-810D-571B946EC0A8}" destId="{89CD5290-ECD2-40F9-AEA1-7551E8F9C60B}" srcOrd="0" destOrd="0" presId="urn:microsoft.com/office/officeart/2005/8/layout/hierarchy1"/>
    <dgm:cxn modelId="{780253D9-3589-4617-9ABD-C97356D0B7FC}" type="presParOf" srcId="{ADA514D1-5B10-422B-810D-571B946EC0A8}" destId="{B795C0AF-0045-411E-BDF6-92C911DB876F}" srcOrd="1" destOrd="0" presId="urn:microsoft.com/office/officeart/2005/8/layout/hierarchy1"/>
    <dgm:cxn modelId="{712B6C25-BC97-43DF-B840-555AD01F27B1}" type="presParOf" srcId="{1E171214-8EB6-4D36-874C-8A6AEDB61B1E}" destId="{108170E6-CA5F-439E-A9CC-0BBF54EF62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D791B5-6741-4AF4-9955-74FF4F5477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B5D73A2-BC26-4FB1-BCD5-2E35F1839BF2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rgbClr val="000000"/>
              </a:solidFill>
            </a:rPr>
            <a:t>Porta de entrada do sistema – acesso ao primeiro contato, acolhimento</a:t>
          </a:r>
          <a:endParaRPr lang="pt-BR" dirty="0"/>
        </a:p>
      </dgm:t>
    </dgm:pt>
    <dgm:pt modelId="{EA1DCF34-C5AB-4765-B277-F335C3909B62}" type="parTrans" cxnId="{0B4FF8C9-FBA7-4835-8FF4-5A923055080D}">
      <dgm:prSet/>
      <dgm:spPr/>
      <dgm:t>
        <a:bodyPr/>
        <a:lstStyle/>
        <a:p>
          <a:endParaRPr lang="pt-BR"/>
        </a:p>
      </dgm:t>
    </dgm:pt>
    <dgm:pt modelId="{B04E6328-79C1-4DE2-9880-59F150EE3C1B}" type="sibTrans" cxnId="{0B4FF8C9-FBA7-4835-8FF4-5A923055080D}">
      <dgm:prSet/>
      <dgm:spPr/>
      <dgm:t>
        <a:bodyPr/>
        <a:lstStyle/>
        <a:p>
          <a:endParaRPr lang="pt-BR"/>
        </a:p>
      </dgm:t>
    </dgm:pt>
    <dgm:pt modelId="{C97F60F2-360F-4ADC-B43D-5913D82FF156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err="1">
              <a:solidFill>
                <a:srgbClr val="000000"/>
              </a:solidFill>
              <a:ea typeface="Bell MT" panose="02020503060305020303" pitchFamily="18" charset="0"/>
              <a:cs typeface="Bell MT" panose="02020503060305020303" pitchFamily="18" charset="0"/>
            </a:rPr>
            <a:t>Longitudinalidade</a:t>
          </a:r>
          <a:r>
            <a:rPr lang="pt-BR" dirty="0">
              <a:solidFill>
                <a:srgbClr val="000000"/>
              </a:solidFill>
              <a:ea typeface="Bell MT" panose="02020503060305020303" pitchFamily="18" charset="0"/>
              <a:cs typeface="Bell MT" panose="02020503060305020303" pitchFamily="18" charset="0"/>
            </a:rPr>
            <a:t> do cuidado</a:t>
          </a:r>
          <a:endParaRPr lang="pt-BR" dirty="0"/>
        </a:p>
      </dgm:t>
    </dgm:pt>
    <dgm:pt modelId="{1EA5C482-DEB7-4394-BBC0-8A19B5246CC5}" type="parTrans" cxnId="{2DAB3CD7-99E1-4367-A328-57DBC24028B6}">
      <dgm:prSet/>
      <dgm:spPr/>
      <dgm:t>
        <a:bodyPr/>
        <a:lstStyle/>
        <a:p>
          <a:endParaRPr lang="pt-BR"/>
        </a:p>
      </dgm:t>
    </dgm:pt>
    <dgm:pt modelId="{EF1FBB49-65F2-42DF-9A67-4C3E69C7FAD6}" type="sibTrans" cxnId="{2DAB3CD7-99E1-4367-A328-57DBC24028B6}">
      <dgm:prSet/>
      <dgm:spPr/>
      <dgm:t>
        <a:bodyPr/>
        <a:lstStyle/>
        <a:p>
          <a:endParaRPr lang="pt-BR"/>
        </a:p>
      </dgm:t>
    </dgm:pt>
    <dgm:pt modelId="{73A0BB69-34EF-4DA3-B887-90F62B8A1C39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rgbClr val="000000"/>
              </a:solidFill>
              <a:ea typeface="Bell MT" panose="02020503060305020303" pitchFamily="18" charset="0"/>
              <a:cs typeface="Bell MT" panose="02020503060305020303" pitchFamily="18" charset="0"/>
            </a:rPr>
            <a:t>Coordenação do cuidado</a:t>
          </a:r>
          <a:endParaRPr lang="pt-BR" dirty="0"/>
        </a:p>
      </dgm:t>
    </dgm:pt>
    <dgm:pt modelId="{468B56CF-4D1A-453A-BE54-10E06C5641F6}" type="parTrans" cxnId="{9063152A-8971-4773-B932-8488F0BE298A}">
      <dgm:prSet/>
      <dgm:spPr/>
      <dgm:t>
        <a:bodyPr/>
        <a:lstStyle/>
        <a:p>
          <a:endParaRPr lang="pt-BR"/>
        </a:p>
      </dgm:t>
    </dgm:pt>
    <dgm:pt modelId="{629F0D28-108B-479F-AE99-4C4A60961ABB}" type="sibTrans" cxnId="{9063152A-8971-4773-B932-8488F0BE298A}">
      <dgm:prSet/>
      <dgm:spPr/>
      <dgm:t>
        <a:bodyPr/>
        <a:lstStyle/>
        <a:p>
          <a:endParaRPr lang="pt-BR"/>
        </a:p>
      </dgm:t>
    </dgm:pt>
    <dgm:pt modelId="{B2B1AAD5-B401-45F4-A159-30DEA66EE4D1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AutoNum type="arabicPeriod"/>
          </a:pPr>
          <a:r>
            <a:rPr lang="pt-BR" dirty="0">
              <a:solidFill>
                <a:srgbClr val="000000"/>
              </a:solidFill>
              <a:ea typeface="Bell MT" panose="02020503060305020303" pitchFamily="18" charset="0"/>
              <a:cs typeface="Bell MT" panose="02020503060305020303" pitchFamily="18" charset="0"/>
            </a:rPr>
            <a:t>Integralidade do cuidado</a:t>
          </a:r>
          <a:endParaRPr lang="pt-BR" dirty="0"/>
        </a:p>
      </dgm:t>
    </dgm:pt>
    <dgm:pt modelId="{28820481-C867-4189-ABAC-6B11CB834023}" type="parTrans" cxnId="{B92D2E99-8A95-44E4-8019-513B035DF82B}">
      <dgm:prSet/>
      <dgm:spPr/>
      <dgm:t>
        <a:bodyPr/>
        <a:lstStyle/>
        <a:p>
          <a:endParaRPr lang="pt-BR"/>
        </a:p>
      </dgm:t>
    </dgm:pt>
    <dgm:pt modelId="{E96E65FE-3993-4390-83F9-A974525D8597}" type="sibTrans" cxnId="{B92D2E99-8A95-44E4-8019-513B035DF82B}">
      <dgm:prSet/>
      <dgm:spPr/>
      <dgm:t>
        <a:bodyPr/>
        <a:lstStyle/>
        <a:p>
          <a:endParaRPr lang="pt-BR"/>
        </a:p>
      </dgm:t>
    </dgm:pt>
    <dgm:pt modelId="{39F4A9EB-D1EA-4A38-A6FD-53DCE00EF6AC}" type="pres">
      <dgm:prSet presAssocID="{D2D791B5-6741-4AF4-9955-74FF4F54777C}" presName="linear" presStyleCnt="0">
        <dgm:presLayoutVars>
          <dgm:dir/>
          <dgm:animLvl val="lvl"/>
          <dgm:resizeHandles val="exact"/>
        </dgm:presLayoutVars>
      </dgm:prSet>
      <dgm:spPr/>
    </dgm:pt>
    <dgm:pt modelId="{C101DE2B-C6E7-4834-8EE6-2DBB90385185}" type="pres">
      <dgm:prSet presAssocID="{BB5D73A2-BC26-4FB1-BCD5-2E35F1839BF2}" presName="parentLin" presStyleCnt="0"/>
      <dgm:spPr/>
    </dgm:pt>
    <dgm:pt modelId="{0A3BC611-C3C3-41D6-AAA2-BB9813C31591}" type="pres">
      <dgm:prSet presAssocID="{BB5D73A2-BC26-4FB1-BCD5-2E35F1839BF2}" presName="parentLeftMargin" presStyleLbl="node1" presStyleIdx="0" presStyleCnt="4"/>
      <dgm:spPr/>
    </dgm:pt>
    <dgm:pt modelId="{FB1BB52A-EBA9-4C53-A1D0-B8B9C45D7A60}" type="pres">
      <dgm:prSet presAssocID="{BB5D73A2-BC26-4FB1-BCD5-2E35F1839BF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7FE916A-10FB-46D2-BB36-4AC7D0FB1F89}" type="pres">
      <dgm:prSet presAssocID="{BB5D73A2-BC26-4FB1-BCD5-2E35F1839BF2}" presName="negativeSpace" presStyleCnt="0"/>
      <dgm:spPr/>
    </dgm:pt>
    <dgm:pt modelId="{93B4F8B3-3EEA-4472-9B82-EF9F965FED5F}" type="pres">
      <dgm:prSet presAssocID="{BB5D73A2-BC26-4FB1-BCD5-2E35F1839BF2}" presName="childText" presStyleLbl="conFgAcc1" presStyleIdx="0" presStyleCnt="4">
        <dgm:presLayoutVars>
          <dgm:bulletEnabled val="1"/>
        </dgm:presLayoutVars>
      </dgm:prSet>
      <dgm:spPr/>
    </dgm:pt>
    <dgm:pt modelId="{4C13A69F-9755-44FA-A7B6-418043337A80}" type="pres">
      <dgm:prSet presAssocID="{B04E6328-79C1-4DE2-9880-59F150EE3C1B}" presName="spaceBetweenRectangles" presStyleCnt="0"/>
      <dgm:spPr/>
    </dgm:pt>
    <dgm:pt modelId="{FABFEE16-F7EA-400D-B592-C6DD6CBF40D5}" type="pres">
      <dgm:prSet presAssocID="{C97F60F2-360F-4ADC-B43D-5913D82FF156}" presName="parentLin" presStyleCnt="0"/>
      <dgm:spPr/>
    </dgm:pt>
    <dgm:pt modelId="{065F68D3-F855-4393-80B7-9B80058BCCE9}" type="pres">
      <dgm:prSet presAssocID="{C97F60F2-360F-4ADC-B43D-5913D82FF156}" presName="parentLeftMargin" presStyleLbl="node1" presStyleIdx="0" presStyleCnt="4"/>
      <dgm:spPr/>
    </dgm:pt>
    <dgm:pt modelId="{F5F108DE-19E3-4F01-996F-1622E4F36A4F}" type="pres">
      <dgm:prSet presAssocID="{C97F60F2-360F-4ADC-B43D-5913D82FF156}" presName="parentText" presStyleLbl="node1" presStyleIdx="1" presStyleCnt="4" custLinFactNeighborX="3606" custLinFactNeighborY="1970">
        <dgm:presLayoutVars>
          <dgm:chMax val="0"/>
          <dgm:bulletEnabled val="1"/>
        </dgm:presLayoutVars>
      </dgm:prSet>
      <dgm:spPr/>
    </dgm:pt>
    <dgm:pt modelId="{978EAB33-903C-4F02-BD3F-1A16FB47953F}" type="pres">
      <dgm:prSet presAssocID="{C97F60F2-360F-4ADC-B43D-5913D82FF156}" presName="negativeSpace" presStyleCnt="0"/>
      <dgm:spPr/>
    </dgm:pt>
    <dgm:pt modelId="{CB97F64C-4252-4748-96D9-CFA1A0E6C841}" type="pres">
      <dgm:prSet presAssocID="{C97F60F2-360F-4ADC-B43D-5913D82FF156}" presName="childText" presStyleLbl="conFgAcc1" presStyleIdx="1" presStyleCnt="4">
        <dgm:presLayoutVars>
          <dgm:bulletEnabled val="1"/>
        </dgm:presLayoutVars>
      </dgm:prSet>
      <dgm:spPr/>
    </dgm:pt>
    <dgm:pt modelId="{0395844B-9550-4E66-A52C-B38C6BE3BDBD}" type="pres">
      <dgm:prSet presAssocID="{EF1FBB49-65F2-42DF-9A67-4C3E69C7FAD6}" presName="spaceBetweenRectangles" presStyleCnt="0"/>
      <dgm:spPr/>
    </dgm:pt>
    <dgm:pt modelId="{B3F5D2E1-C7B3-43E0-9B54-9BC1851ADC78}" type="pres">
      <dgm:prSet presAssocID="{73A0BB69-34EF-4DA3-B887-90F62B8A1C39}" presName="parentLin" presStyleCnt="0"/>
      <dgm:spPr/>
    </dgm:pt>
    <dgm:pt modelId="{74A8E81B-6C1B-404E-9D19-E4BB5BB9B9D1}" type="pres">
      <dgm:prSet presAssocID="{73A0BB69-34EF-4DA3-B887-90F62B8A1C39}" presName="parentLeftMargin" presStyleLbl="node1" presStyleIdx="1" presStyleCnt="4"/>
      <dgm:spPr/>
    </dgm:pt>
    <dgm:pt modelId="{FE8F14C3-7E62-4B14-91DA-8521C5072FEA}" type="pres">
      <dgm:prSet presAssocID="{73A0BB69-34EF-4DA3-B887-90F62B8A1C39}" presName="parentText" presStyleLbl="node1" presStyleIdx="2" presStyleCnt="4" custLinFactNeighborX="3606" custLinFactNeighborY="-558">
        <dgm:presLayoutVars>
          <dgm:chMax val="0"/>
          <dgm:bulletEnabled val="1"/>
        </dgm:presLayoutVars>
      </dgm:prSet>
      <dgm:spPr/>
    </dgm:pt>
    <dgm:pt modelId="{21DB3E9D-1D70-4611-9F7B-43C4EAC3B1EC}" type="pres">
      <dgm:prSet presAssocID="{73A0BB69-34EF-4DA3-B887-90F62B8A1C39}" presName="negativeSpace" presStyleCnt="0"/>
      <dgm:spPr/>
    </dgm:pt>
    <dgm:pt modelId="{69691B69-C0B4-46A2-AEAC-C4F9A18FCAC6}" type="pres">
      <dgm:prSet presAssocID="{73A0BB69-34EF-4DA3-B887-90F62B8A1C39}" presName="childText" presStyleLbl="conFgAcc1" presStyleIdx="2" presStyleCnt="4">
        <dgm:presLayoutVars>
          <dgm:bulletEnabled val="1"/>
        </dgm:presLayoutVars>
      </dgm:prSet>
      <dgm:spPr/>
    </dgm:pt>
    <dgm:pt modelId="{4391F9CE-2DC6-4D90-AC0D-6AEF49E72BAA}" type="pres">
      <dgm:prSet presAssocID="{629F0D28-108B-479F-AE99-4C4A60961ABB}" presName="spaceBetweenRectangles" presStyleCnt="0"/>
      <dgm:spPr/>
    </dgm:pt>
    <dgm:pt modelId="{9EB4B027-0170-4E21-BE7E-1A72137068E7}" type="pres">
      <dgm:prSet presAssocID="{B2B1AAD5-B401-45F4-A159-30DEA66EE4D1}" presName="parentLin" presStyleCnt="0"/>
      <dgm:spPr/>
    </dgm:pt>
    <dgm:pt modelId="{D89E307E-B483-43AF-A9F5-F73518914A2A}" type="pres">
      <dgm:prSet presAssocID="{B2B1AAD5-B401-45F4-A159-30DEA66EE4D1}" presName="parentLeftMargin" presStyleLbl="node1" presStyleIdx="2" presStyleCnt="4"/>
      <dgm:spPr/>
    </dgm:pt>
    <dgm:pt modelId="{C17B63AB-6830-4871-AC1F-F77488C229E4}" type="pres">
      <dgm:prSet presAssocID="{B2B1AAD5-B401-45F4-A159-30DEA66EE4D1}" presName="parentText" presStyleLbl="node1" presStyleIdx="3" presStyleCnt="4" custLinFactNeighborX="3606" custLinFactNeighborY="-2283">
        <dgm:presLayoutVars>
          <dgm:chMax val="0"/>
          <dgm:bulletEnabled val="1"/>
        </dgm:presLayoutVars>
      </dgm:prSet>
      <dgm:spPr/>
    </dgm:pt>
    <dgm:pt modelId="{66FE912B-422F-4C42-964C-C60540C3734E}" type="pres">
      <dgm:prSet presAssocID="{B2B1AAD5-B401-45F4-A159-30DEA66EE4D1}" presName="negativeSpace" presStyleCnt="0"/>
      <dgm:spPr/>
    </dgm:pt>
    <dgm:pt modelId="{75D53C13-A499-4659-BAEB-5E12DF3A5740}" type="pres">
      <dgm:prSet presAssocID="{B2B1AAD5-B401-45F4-A159-30DEA66EE4D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CC9C801-3E10-4B25-A999-8CFDCB5732E0}" type="presOf" srcId="{C97F60F2-360F-4ADC-B43D-5913D82FF156}" destId="{065F68D3-F855-4393-80B7-9B80058BCCE9}" srcOrd="0" destOrd="0" presId="urn:microsoft.com/office/officeart/2005/8/layout/list1"/>
    <dgm:cxn modelId="{2948C227-6302-45E3-85CB-62E82EDA75E4}" type="presOf" srcId="{73A0BB69-34EF-4DA3-B887-90F62B8A1C39}" destId="{74A8E81B-6C1B-404E-9D19-E4BB5BB9B9D1}" srcOrd="0" destOrd="0" presId="urn:microsoft.com/office/officeart/2005/8/layout/list1"/>
    <dgm:cxn modelId="{9063152A-8971-4773-B932-8488F0BE298A}" srcId="{D2D791B5-6741-4AF4-9955-74FF4F54777C}" destId="{73A0BB69-34EF-4DA3-B887-90F62B8A1C39}" srcOrd="2" destOrd="0" parTransId="{468B56CF-4D1A-453A-BE54-10E06C5641F6}" sibTransId="{629F0D28-108B-479F-AE99-4C4A60961ABB}"/>
    <dgm:cxn modelId="{2F537337-BE1B-4D8A-A68D-616FD731907D}" type="presOf" srcId="{BB5D73A2-BC26-4FB1-BCD5-2E35F1839BF2}" destId="{FB1BB52A-EBA9-4C53-A1D0-B8B9C45D7A60}" srcOrd="1" destOrd="0" presId="urn:microsoft.com/office/officeart/2005/8/layout/list1"/>
    <dgm:cxn modelId="{59677B6F-5D38-4D54-B386-7AD4271FDA37}" type="presOf" srcId="{C97F60F2-360F-4ADC-B43D-5913D82FF156}" destId="{F5F108DE-19E3-4F01-996F-1622E4F36A4F}" srcOrd="1" destOrd="0" presId="urn:microsoft.com/office/officeart/2005/8/layout/list1"/>
    <dgm:cxn modelId="{E1409E70-41B8-44B8-94F3-8F11ECCDBD76}" type="presOf" srcId="{D2D791B5-6741-4AF4-9955-74FF4F54777C}" destId="{39F4A9EB-D1EA-4A38-A6FD-53DCE00EF6AC}" srcOrd="0" destOrd="0" presId="urn:microsoft.com/office/officeart/2005/8/layout/list1"/>
    <dgm:cxn modelId="{FC121A71-30D8-4C1E-81EC-F849070D22A7}" type="presOf" srcId="{B2B1AAD5-B401-45F4-A159-30DEA66EE4D1}" destId="{D89E307E-B483-43AF-A9F5-F73518914A2A}" srcOrd="0" destOrd="0" presId="urn:microsoft.com/office/officeart/2005/8/layout/list1"/>
    <dgm:cxn modelId="{75FD7C73-0DE6-406D-B07D-EBA6C82DF2C2}" type="presOf" srcId="{BB5D73A2-BC26-4FB1-BCD5-2E35F1839BF2}" destId="{0A3BC611-C3C3-41D6-AAA2-BB9813C31591}" srcOrd="0" destOrd="0" presId="urn:microsoft.com/office/officeart/2005/8/layout/list1"/>
    <dgm:cxn modelId="{B92D2E99-8A95-44E4-8019-513B035DF82B}" srcId="{D2D791B5-6741-4AF4-9955-74FF4F54777C}" destId="{B2B1AAD5-B401-45F4-A159-30DEA66EE4D1}" srcOrd="3" destOrd="0" parTransId="{28820481-C867-4189-ABAC-6B11CB834023}" sibTransId="{E96E65FE-3993-4390-83F9-A974525D8597}"/>
    <dgm:cxn modelId="{0B4FF8C9-FBA7-4835-8FF4-5A923055080D}" srcId="{D2D791B5-6741-4AF4-9955-74FF4F54777C}" destId="{BB5D73A2-BC26-4FB1-BCD5-2E35F1839BF2}" srcOrd="0" destOrd="0" parTransId="{EA1DCF34-C5AB-4765-B277-F335C3909B62}" sibTransId="{B04E6328-79C1-4DE2-9880-59F150EE3C1B}"/>
    <dgm:cxn modelId="{0ADCD4D1-3860-449C-87C1-B1D6002C988B}" type="presOf" srcId="{73A0BB69-34EF-4DA3-B887-90F62B8A1C39}" destId="{FE8F14C3-7E62-4B14-91DA-8521C5072FEA}" srcOrd="1" destOrd="0" presId="urn:microsoft.com/office/officeart/2005/8/layout/list1"/>
    <dgm:cxn modelId="{2DAB3CD7-99E1-4367-A328-57DBC24028B6}" srcId="{D2D791B5-6741-4AF4-9955-74FF4F54777C}" destId="{C97F60F2-360F-4ADC-B43D-5913D82FF156}" srcOrd="1" destOrd="0" parTransId="{1EA5C482-DEB7-4394-BBC0-8A19B5246CC5}" sibTransId="{EF1FBB49-65F2-42DF-9A67-4C3E69C7FAD6}"/>
    <dgm:cxn modelId="{BADA8BF7-20BB-4E26-B65F-F995097CE19B}" type="presOf" srcId="{B2B1AAD5-B401-45F4-A159-30DEA66EE4D1}" destId="{C17B63AB-6830-4871-AC1F-F77488C229E4}" srcOrd="1" destOrd="0" presId="urn:microsoft.com/office/officeart/2005/8/layout/list1"/>
    <dgm:cxn modelId="{9164B454-0C12-4F8B-9297-0257A9F10871}" type="presParOf" srcId="{39F4A9EB-D1EA-4A38-A6FD-53DCE00EF6AC}" destId="{C101DE2B-C6E7-4834-8EE6-2DBB90385185}" srcOrd="0" destOrd="0" presId="urn:microsoft.com/office/officeart/2005/8/layout/list1"/>
    <dgm:cxn modelId="{E5A3AB29-6EE7-436B-A474-4C2A336539C0}" type="presParOf" srcId="{C101DE2B-C6E7-4834-8EE6-2DBB90385185}" destId="{0A3BC611-C3C3-41D6-AAA2-BB9813C31591}" srcOrd="0" destOrd="0" presId="urn:microsoft.com/office/officeart/2005/8/layout/list1"/>
    <dgm:cxn modelId="{A0EF4D89-54F8-4E4D-A28F-F24A5929F9A1}" type="presParOf" srcId="{C101DE2B-C6E7-4834-8EE6-2DBB90385185}" destId="{FB1BB52A-EBA9-4C53-A1D0-B8B9C45D7A60}" srcOrd="1" destOrd="0" presId="urn:microsoft.com/office/officeart/2005/8/layout/list1"/>
    <dgm:cxn modelId="{9D0B42F8-7B29-4474-AFE7-C11B5F8619B1}" type="presParOf" srcId="{39F4A9EB-D1EA-4A38-A6FD-53DCE00EF6AC}" destId="{67FE916A-10FB-46D2-BB36-4AC7D0FB1F89}" srcOrd="1" destOrd="0" presId="urn:microsoft.com/office/officeart/2005/8/layout/list1"/>
    <dgm:cxn modelId="{0A40FEE9-F189-4DAB-B5BA-F2E056343826}" type="presParOf" srcId="{39F4A9EB-D1EA-4A38-A6FD-53DCE00EF6AC}" destId="{93B4F8B3-3EEA-4472-9B82-EF9F965FED5F}" srcOrd="2" destOrd="0" presId="urn:microsoft.com/office/officeart/2005/8/layout/list1"/>
    <dgm:cxn modelId="{4FDE14A5-783E-4797-8DDA-0489C1963A8C}" type="presParOf" srcId="{39F4A9EB-D1EA-4A38-A6FD-53DCE00EF6AC}" destId="{4C13A69F-9755-44FA-A7B6-418043337A80}" srcOrd="3" destOrd="0" presId="urn:microsoft.com/office/officeart/2005/8/layout/list1"/>
    <dgm:cxn modelId="{0716977B-5806-415E-986C-EFCC0DEE40B3}" type="presParOf" srcId="{39F4A9EB-D1EA-4A38-A6FD-53DCE00EF6AC}" destId="{FABFEE16-F7EA-400D-B592-C6DD6CBF40D5}" srcOrd="4" destOrd="0" presId="urn:microsoft.com/office/officeart/2005/8/layout/list1"/>
    <dgm:cxn modelId="{E1556801-C3C5-4D59-9418-3E543331B612}" type="presParOf" srcId="{FABFEE16-F7EA-400D-B592-C6DD6CBF40D5}" destId="{065F68D3-F855-4393-80B7-9B80058BCCE9}" srcOrd="0" destOrd="0" presId="urn:microsoft.com/office/officeart/2005/8/layout/list1"/>
    <dgm:cxn modelId="{78AD3596-5609-4EC2-8BAE-C17832F7EA14}" type="presParOf" srcId="{FABFEE16-F7EA-400D-B592-C6DD6CBF40D5}" destId="{F5F108DE-19E3-4F01-996F-1622E4F36A4F}" srcOrd="1" destOrd="0" presId="urn:microsoft.com/office/officeart/2005/8/layout/list1"/>
    <dgm:cxn modelId="{353AAB9D-9665-4DA3-BDC6-24BAE1DBE72E}" type="presParOf" srcId="{39F4A9EB-D1EA-4A38-A6FD-53DCE00EF6AC}" destId="{978EAB33-903C-4F02-BD3F-1A16FB47953F}" srcOrd="5" destOrd="0" presId="urn:microsoft.com/office/officeart/2005/8/layout/list1"/>
    <dgm:cxn modelId="{1BD7AED9-C638-47E4-A2E5-70295478062A}" type="presParOf" srcId="{39F4A9EB-D1EA-4A38-A6FD-53DCE00EF6AC}" destId="{CB97F64C-4252-4748-96D9-CFA1A0E6C841}" srcOrd="6" destOrd="0" presId="urn:microsoft.com/office/officeart/2005/8/layout/list1"/>
    <dgm:cxn modelId="{5F741799-F3D7-44CF-B2E8-FDD7B49B347F}" type="presParOf" srcId="{39F4A9EB-D1EA-4A38-A6FD-53DCE00EF6AC}" destId="{0395844B-9550-4E66-A52C-B38C6BE3BDBD}" srcOrd="7" destOrd="0" presId="urn:microsoft.com/office/officeart/2005/8/layout/list1"/>
    <dgm:cxn modelId="{CAC30486-74DA-4ECC-8677-6DEA54A71D90}" type="presParOf" srcId="{39F4A9EB-D1EA-4A38-A6FD-53DCE00EF6AC}" destId="{B3F5D2E1-C7B3-43E0-9B54-9BC1851ADC78}" srcOrd="8" destOrd="0" presId="urn:microsoft.com/office/officeart/2005/8/layout/list1"/>
    <dgm:cxn modelId="{7EA620FE-99E1-4AEC-9337-3C4E99029BFD}" type="presParOf" srcId="{B3F5D2E1-C7B3-43E0-9B54-9BC1851ADC78}" destId="{74A8E81B-6C1B-404E-9D19-E4BB5BB9B9D1}" srcOrd="0" destOrd="0" presId="urn:microsoft.com/office/officeart/2005/8/layout/list1"/>
    <dgm:cxn modelId="{95C3FCB7-9E8A-4754-81C0-C89D9BD072CB}" type="presParOf" srcId="{B3F5D2E1-C7B3-43E0-9B54-9BC1851ADC78}" destId="{FE8F14C3-7E62-4B14-91DA-8521C5072FEA}" srcOrd="1" destOrd="0" presId="urn:microsoft.com/office/officeart/2005/8/layout/list1"/>
    <dgm:cxn modelId="{CBA55851-060E-4CA5-A5C8-981E08E0B2C5}" type="presParOf" srcId="{39F4A9EB-D1EA-4A38-A6FD-53DCE00EF6AC}" destId="{21DB3E9D-1D70-4611-9F7B-43C4EAC3B1EC}" srcOrd="9" destOrd="0" presId="urn:microsoft.com/office/officeart/2005/8/layout/list1"/>
    <dgm:cxn modelId="{1954382D-5EBC-420A-9094-05FCDA1EC9D0}" type="presParOf" srcId="{39F4A9EB-D1EA-4A38-A6FD-53DCE00EF6AC}" destId="{69691B69-C0B4-46A2-AEAC-C4F9A18FCAC6}" srcOrd="10" destOrd="0" presId="urn:microsoft.com/office/officeart/2005/8/layout/list1"/>
    <dgm:cxn modelId="{B4865402-9963-45A1-9B92-07F1471FCC42}" type="presParOf" srcId="{39F4A9EB-D1EA-4A38-A6FD-53DCE00EF6AC}" destId="{4391F9CE-2DC6-4D90-AC0D-6AEF49E72BAA}" srcOrd="11" destOrd="0" presId="urn:microsoft.com/office/officeart/2005/8/layout/list1"/>
    <dgm:cxn modelId="{B2875D2B-3770-433F-831B-3AB1D6A52C45}" type="presParOf" srcId="{39F4A9EB-D1EA-4A38-A6FD-53DCE00EF6AC}" destId="{9EB4B027-0170-4E21-BE7E-1A72137068E7}" srcOrd="12" destOrd="0" presId="urn:microsoft.com/office/officeart/2005/8/layout/list1"/>
    <dgm:cxn modelId="{753EC612-907A-45A1-961D-897ECB9F29B7}" type="presParOf" srcId="{9EB4B027-0170-4E21-BE7E-1A72137068E7}" destId="{D89E307E-B483-43AF-A9F5-F73518914A2A}" srcOrd="0" destOrd="0" presId="urn:microsoft.com/office/officeart/2005/8/layout/list1"/>
    <dgm:cxn modelId="{E936EE26-7A41-4E8C-9991-A5E9A1EB2E3B}" type="presParOf" srcId="{9EB4B027-0170-4E21-BE7E-1A72137068E7}" destId="{C17B63AB-6830-4871-AC1F-F77488C229E4}" srcOrd="1" destOrd="0" presId="urn:microsoft.com/office/officeart/2005/8/layout/list1"/>
    <dgm:cxn modelId="{553232A7-08AD-4FE9-990D-DD54C052D7C4}" type="presParOf" srcId="{39F4A9EB-D1EA-4A38-A6FD-53DCE00EF6AC}" destId="{66FE912B-422F-4C42-964C-C60540C3734E}" srcOrd="13" destOrd="0" presId="urn:microsoft.com/office/officeart/2005/8/layout/list1"/>
    <dgm:cxn modelId="{95F77099-FEC8-4AF0-917E-33C3327528C3}" type="presParOf" srcId="{39F4A9EB-D1EA-4A38-A6FD-53DCE00EF6AC}" destId="{75D53C13-A499-4659-BAEB-5E12DF3A574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A7669B-817F-46DF-8C68-572C3A81D2BB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BF05C1FB-F16C-4784-B608-E2E7E3916D1D}">
      <dgm:prSet phldrT="[Texto]" custT="1"/>
      <dgm:spPr/>
      <dgm:t>
        <a:bodyPr/>
        <a:lstStyle/>
        <a:p>
          <a:pPr>
            <a:buClr>
              <a:srgbClr val="009999">
                <a:lumMod val="75000"/>
              </a:srgbClr>
            </a:buClr>
            <a:buSzTx/>
            <a:buFont typeface="Arial" panose="020B0604020202020204" pitchFamily="34" charset="0"/>
            <a:buNone/>
          </a:pPr>
          <a:r>
            <a:rPr lang="pt-BR" sz="28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Prioridade aos cuidados ambulatoriais</a:t>
          </a:r>
          <a:endParaRPr lang="pt-BR" sz="2800" kern="1200" dirty="0">
            <a:solidFill>
              <a:srgbClr val="000000"/>
            </a:solidFill>
            <a:latin typeface="Calibri"/>
            <a:ea typeface="+mn-ea"/>
            <a:cs typeface="+mn-cs"/>
          </a:endParaRPr>
        </a:p>
      </dgm:t>
    </dgm:pt>
    <dgm:pt modelId="{17EEE000-07E8-4CD8-8D2F-A65FFF4F5153}" type="parTrans" cxnId="{DD5E6FB3-3658-4151-92CD-70670AF605D3}">
      <dgm:prSet/>
      <dgm:spPr/>
      <dgm:t>
        <a:bodyPr/>
        <a:lstStyle/>
        <a:p>
          <a:endParaRPr lang="pt-BR"/>
        </a:p>
      </dgm:t>
    </dgm:pt>
    <dgm:pt modelId="{918FE4E8-B03E-41F5-A2D5-4CE3F85A7DA8}" type="sibTrans" cxnId="{DD5E6FB3-3658-4151-92CD-70670AF605D3}">
      <dgm:prSet/>
      <dgm:spPr/>
      <dgm:t>
        <a:bodyPr/>
        <a:lstStyle/>
        <a:p>
          <a:endParaRPr lang="pt-BR"/>
        </a:p>
      </dgm:t>
    </dgm:pt>
    <dgm:pt modelId="{E2181495-BC4C-492E-9E2D-4B36A08FBD23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999">
                <a:lumMod val="75000"/>
              </a:srgbClr>
            </a:buClr>
            <a:buSzTx/>
            <a:buFont typeface="Arial" panose="020B0604020202020204" pitchFamily="34" charset="0"/>
            <a:buNone/>
          </a:pPr>
          <a:r>
            <a:rPr lang="pt-BR" sz="28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Equipes multiprofissionais</a:t>
          </a:r>
          <a:endParaRPr lang="pt-BR" sz="3200" kern="1200" noProof="0" dirty="0">
            <a:solidFill>
              <a:srgbClr val="006E89"/>
            </a:solidFill>
            <a:latin typeface="+mn-lt"/>
            <a:ea typeface="+mn-ea"/>
            <a:cs typeface="+mn-cs"/>
          </a:endParaRPr>
        </a:p>
      </dgm:t>
    </dgm:pt>
    <dgm:pt modelId="{98A58CA9-8007-4BFC-A538-9477BFB8C3E6}" type="parTrans" cxnId="{E96B5EA1-5C56-46AC-B4DD-02AA668E6677}">
      <dgm:prSet/>
      <dgm:spPr/>
      <dgm:t>
        <a:bodyPr/>
        <a:lstStyle/>
        <a:p>
          <a:endParaRPr lang="pt-BR"/>
        </a:p>
      </dgm:t>
    </dgm:pt>
    <dgm:pt modelId="{92EF3B1C-6D09-4292-849C-7AFA5400135A}" type="sibTrans" cxnId="{E96B5EA1-5C56-46AC-B4DD-02AA668E6677}">
      <dgm:prSet/>
      <dgm:spPr/>
      <dgm:t>
        <a:bodyPr/>
        <a:lstStyle/>
        <a:p>
          <a:endParaRPr lang="pt-BR"/>
        </a:p>
      </dgm:t>
    </dgm:pt>
    <dgm:pt modelId="{5469A012-E848-4C8F-AAC0-77B794333154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999">
                <a:lumMod val="75000"/>
              </a:srgbClr>
            </a:buClr>
            <a:buSzTx/>
            <a:buFont typeface="Arial" panose="020B0604020202020204" pitchFamily="34" charset="0"/>
            <a:buNone/>
          </a:pPr>
          <a:r>
            <a:rPr lang="pt-BR" sz="28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Cuidado abrangente e continuado</a:t>
          </a:r>
          <a:endParaRPr lang="pt-BR" sz="2800" kern="1200" noProof="0" dirty="0">
            <a:solidFill>
              <a:srgbClr val="000000"/>
            </a:solidFill>
            <a:latin typeface="Calibri"/>
            <a:ea typeface="+mn-ea"/>
            <a:cs typeface="+mn-cs"/>
          </a:endParaRPr>
        </a:p>
      </dgm:t>
    </dgm:pt>
    <dgm:pt modelId="{0E9608B9-1D75-47DB-AA05-747DA7DC554D}" type="parTrans" cxnId="{2C2FB630-3D4E-4EF6-9808-292BF18ADB25}">
      <dgm:prSet/>
      <dgm:spPr/>
      <dgm:t>
        <a:bodyPr/>
        <a:lstStyle/>
        <a:p>
          <a:endParaRPr lang="pt-BR"/>
        </a:p>
      </dgm:t>
    </dgm:pt>
    <dgm:pt modelId="{24281AB5-6884-4DA9-8BA1-CF742D5D9EEA}" type="sibTrans" cxnId="{2C2FB630-3D4E-4EF6-9808-292BF18ADB25}">
      <dgm:prSet/>
      <dgm:spPr/>
      <dgm:t>
        <a:bodyPr/>
        <a:lstStyle/>
        <a:p>
          <a:endParaRPr lang="pt-BR"/>
        </a:p>
      </dgm:t>
    </dgm:pt>
    <dgm:pt modelId="{946DBBA0-4C7D-44D7-97FD-13716DAE8AC3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999">
                <a:lumMod val="75000"/>
              </a:srgbClr>
            </a:buClr>
            <a:buSzTx/>
            <a:buFont typeface="Arial" panose="020B0604020202020204" pitchFamily="34" charset="0"/>
            <a:buNone/>
          </a:pPr>
          <a:r>
            <a:rPr lang="pt-BR" sz="28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Organização da rede assistencial </a:t>
          </a:r>
        </a:p>
      </dgm:t>
    </dgm:pt>
    <dgm:pt modelId="{96911CD0-54B5-45B7-BC70-C78ABA38553E}" type="parTrans" cxnId="{BE367575-F60D-4788-A0B6-7DA1707F38E3}">
      <dgm:prSet/>
      <dgm:spPr/>
      <dgm:t>
        <a:bodyPr/>
        <a:lstStyle/>
        <a:p>
          <a:endParaRPr lang="pt-BR"/>
        </a:p>
      </dgm:t>
    </dgm:pt>
    <dgm:pt modelId="{6853974A-10A0-4A98-99C8-47C0E38249E9}" type="sibTrans" cxnId="{BE367575-F60D-4788-A0B6-7DA1707F38E3}">
      <dgm:prSet/>
      <dgm:spPr/>
      <dgm:t>
        <a:bodyPr/>
        <a:lstStyle/>
        <a:p>
          <a:endParaRPr lang="pt-BR"/>
        </a:p>
      </dgm:t>
    </dgm:pt>
    <dgm:pt modelId="{9309313C-FD2C-4B7E-BFE0-8BAE2D7FE9CA}">
      <dgm:prSet custT="1"/>
      <dgm:spPr/>
      <dgm:t>
        <a:bodyPr/>
        <a:lstStyle/>
        <a:p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Inclusão da promoção, prevenção, cura, reabilitação e cuidados paliativos;</a:t>
          </a:r>
        </a:p>
      </dgm:t>
    </dgm:pt>
    <dgm:pt modelId="{0E571360-0EB3-42B2-86DD-C44C989AF998}" type="parTrans" cxnId="{0586BF29-5BBE-4378-BAAB-3D14BC09B0A7}">
      <dgm:prSet/>
      <dgm:spPr/>
      <dgm:t>
        <a:bodyPr/>
        <a:lstStyle/>
        <a:p>
          <a:endParaRPr lang="pt-BR"/>
        </a:p>
      </dgm:t>
    </dgm:pt>
    <dgm:pt modelId="{CA3EA051-5F87-4800-9E46-028AA4707A20}" type="sibTrans" cxnId="{0586BF29-5BBE-4378-BAAB-3D14BC09B0A7}">
      <dgm:prSet/>
      <dgm:spPr/>
      <dgm:t>
        <a:bodyPr/>
        <a:lstStyle/>
        <a:p>
          <a:endParaRPr lang="pt-BR"/>
        </a:p>
      </dgm:t>
    </dgm:pt>
    <dgm:pt modelId="{1EDF1B2F-C593-4F2C-9AEC-18477662876B}">
      <dgm:prSet custT="1"/>
      <dgm:spPr/>
      <dgm:t>
        <a:bodyPr/>
        <a:lstStyle/>
        <a:p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Avaliação das ações realizadas</a:t>
          </a:r>
        </a:p>
      </dgm:t>
    </dgm:pt>
    <dgm:pt modelId="{3E9B7086-0FB0-4DD3-95CD-EBC895F03B83}" type="parTrans" cxnId="{3E36523F-0084-4430-92E6-66F2CB3E382A}">
      <dgm:prSet/>
      <dgm:spPr/>
      <dgm:t>
        <a:bodyPr/>
        <a:lstStyle/>
        <a:p>
          <a:endParaRPr lang="pt-BR"/>
        </a:p>
      </dgm:t>
    </dgm:pt>
    <dgm:pt modelId="{788E385B-F6C0-4AE9-9236-3913ECBC94BD}" type="sibTrans" cxnId="{3E36523F-0084-4430-92E6-66F2CB3E382A}">
      <dgm:prSet/>
      <dgm:spPr/>
      <dgm:t>
        <a:bodyPr/>
        <a:lstStyle/>
        <a:p>
          <a:endParaRPr lang="pt-BR"/>
        </a:p>
      </dgm:t>
    </dgm:pt>
    <dgm:pt modelId="{A94E19D7-8C67-4B3A-99E9-E93F89550D1F}">
      <dgm:prSet custT="1"/>
      <dgm:spPr/>
      <dgm:t>
        <a:bodyPr/>
        <a:lstStyle/>
        <a:p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Incorporação de tecnologias em saúde baseada em evidências</a:t>
          </a:r>
        </a:p>
      </dgm:t>
    </dgm:pt>
    <dgm:pt modelId="{FC0CFD19-88BA-4DC9-96A0-5585177FE9D5}" type="parTrans" cxnId="{EB3E5FE0-0ED6-4E2F-9BBF-4E91AE79DFA2}">
      <dgm:prSet/>
      <dgm:spPr/>
      <dgm:t>
        <a:bodyPr/>
        <a:lstStyle/>
        <a:p>
          <a:endParaRPr lang="pt-BR"/>
        </a:p>
      </dgm:t>
    </dgm:pt>
    <dgm:pt modelId="{76DDF4A4-51B1-4E87-B0AE-E0821E7753E2}" type="sibTrans" cxnId="{EB3E5FE0-0ED6-4E2F-9BBF-4E91AE79DFA2}">
      <dgm:prSet/>
      <dgm:spPr/>
      <dgm:t>
        <a:bodyPr/>
        <a:lstStyle/>
        <a:p>
          <a:endParaRPr lang="pt-BR"/>
        </a:p>
      </dgm:t>
    </dgm:pt>
    <dgm:pt modelId="{48D2D145-AD55-4DD5-A854-561C6847D241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Adoção de protocolos e diretrizes clínicas baseadas em evidências</a:t>
          </a:r>
        </a:p>
      </dgm:t>
    </dgm:pt>
    <dgm:pt modelId="{347B0B59-9C48-4B5A-8817-69D32ABE81BB}" type="parTrans" cxnId="{123B9383-6968-4CB7-80DB-CE5B32F1B073}">
      <dgm:prSet/>
      <dgm:spPr/>
      <dgm:t>
        <a:bodyPr/>
        <a:lstStyle/>
        <a:p>
          <a:endParaRPr lang="pt-BR"/>
        </a:p>
      </dgm:t>
    </dgm:pt>
    <dgm:pt modelId="{88C68CB3-D580-4E4F-96D5-728043DC65B8}" type="sibTrans" cxnId="{123B9383-6968-4CB7-80DB-CE5B32F1B073}">
      <dgm:prSet/>
      <dgm:spPr/>
      <dgm:t>
        <a:bodyPr/>
        <a:lstStyle/>
        <a:p>
          <a:endParaRPr lang="pt-BR"/>
        </a:p>
      </dgm:t>
    </dgm:pt>
    <dgm:pt modelId="{F6A6ADFC-CA05-43C5-9D3F-B2C4BE251EEE}">
      <dgm:prSet custT="1"/>
      <dgm:spPr/>
      <dgm:t>
        <a:bodyPr/>
        <a:lstStyle/>
        <a:p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Remuneração dos serviços baseada em valor</a:t>
          </a:r>
        </a:p>
      </dgm:t>
    </dgm:pt>
    <dgm:pt modelId="{736A8023-EF4F-43F5-B23F-9471FCFD9D45}" type="parTrans" cxnId="{40507AAE-8A63-4528-9D73-CBD5BF003F23}">
      <dgm:prSet/>
      <dgm:spPr/>
      <dgm:t>
        <a:bodyPr/>
        <a:lstStyle/>
        <a:p>
          <a:endParaRPr lang="pt-BR"/>
        </a:p>
      </dgm:t>
    </dgm:pt>
    <dgm:pt modelId="{7CAE883A-75EF-430F-8FC3-67DAD442E086}" type="sibTrans" cxnId="{40507AAE-8A63-4528-9D73-CBD5BF003F23}">
      <dgm:prSet/>
      <dgm:spPr/>
      <dgm:t>
        <a:bodyPr/>
        <a:lstStyle/>
        <a:p>
          <a:endParaRPr lang="pt-BR"/>
        </a:p>
      </dgm:t>
    </dgm:pt>
    <dgm:pt modelId="{11DA724C-2103-4C71-907A-C89B4A91FA68}">
      <dgm:prSet custT="1"/>
      <dgm:spPr/>
      <dgm:t>
        <a:bodyPr/>
        <a:lstStyle/>
        <a:p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Utilização de ferramentas de TI.</a:t>
          </a:r>
        </a:p>
      </dgm:t>
    </dgm:pt>
    <dgm:pt modelId="{9C02A4B2-3F28-404D-A6C5-63CA4B214294}" type="parTrans" cxnId="{07594361-C315-446C-A447-4BB83FE25D0E}">
      <dgm:prSet/>
      <dgm:spPr/>
      <dgm:t>
        <a:bodyPr/>
        <a:lstStyle/>
        <a:p>
          <a:endParaRPr lang="pt-BR"/>
        </a:p>
      </dgm:t>
    </dgm:pt>
    <dgm:pt modelId="{8C4CA129-907C-4C16-ACA1-19F55A3775D5}" type="sibTrans" cxnId="{07594361-C315-446C-A447-4BB83FE25D0E}">
      <dgm:prSet/>
      <dgm:spPr/>
      <dgm:t>
        <a:bodyPr/>
        <a:lstStyle/>
        <a:p>
          <a:endParaRPr lang="pt-BR"/>
        </a:p>
      </dgm:t>
    </dgm:pt>
    <dgm:pt modelId="{D2D04729-9768-447A-8BEF-6C60999A3319}" type="pres">
      <dgm:prSet presAssocID="{61A7669B-817F-46DF-8C68-572C3A81D2BB}" presName="Name0" presStyleCnt="0">
        <dgm:presLayoutVars>
          <dgm:dir/>
          <dgm:animLvl val="lvl"/>
          <dgm:resizeHandles val="exact"/>
        </dgm:presLayoutVars>
      </dgm:prSet>
      <dgm:spPr/>
    </dgm:pt>
    <dgm:pt modelId="{E371F17A-443C-43EE-BD88-B722580045AA}" type="pres">
      <dgm:prSet presAssocID="{BF05C1FB-F16C-4784-B608-E2E7E3916D1D}" presName="linNode" presStyleCnt="0"/>
      <dgm:spPr/>
    </dgm:pt>
    <dgm:pt modelId="{4AA686E6-8E2E-4932-96ED-6EC89D10E765}" type="pres">
      <dgm:prSet presAssocID="{BF05C1FB-F16C-4784-B608-E2E7E3916D1D}" presName="parentText" presStyleLbl="node1" presStyleIdx="0" presStyleCnt="10" custScaleX="131206">
        <dgm:presLayoutVars>
          <dgm:chMax val="1"/>
          <dgm:bulletEnabled val="1"/>
        </dgm:presLayoutVars>
      </dgm:prSet>
      <dgm:spPr/>
    </dgm:pt>
    <dgm:pt modelId="{AFC4BA79-393E-41BD-9706-98B7BA06BDCE}" type="pres">
      <dgm:prSet presAssocID="{918FE4E8-B03E-41F5-A2D5-4CE3F85A7DA8}" presName="sp" presStyleCnt="0"/>
      <dgm:spPr/>
    </dgm:pt>
    <dgm:pt modelId="{2535525C-ECD8-4AB5-AA18-7466AE5C02A2}" type="pres">
      <dgm:prSet presAssocID="{E2181495-BC4C-492E-9E2D-4B36A08FBD23}" presName="linNode" presStyleCnt="0"/>
      <dgm:spPr/>
    </dgm:pt>
    <dgm:pt modelId="{5F65FB3B-0B16-43E4-B073-9363EC69C7FA}" type="pres">
      <dgm:prSet presAssocID="{E2181495-BC4C-492E-9E2D-4B36A08FBD23}" presName="parentText" presStyleLbl="node1" presStyleIdx="1" presStyleCnt="10" custScaleX="131206" custScaleY="112546">
        <dgm:presLayoutVars>
          <dgm:chMax val="1"/>
          <dgm:bulletEnabled val="1"/>
        </dgm:presLayoutVars>
      </dgm:prSet>
      <dgm:spPr/>
    </dgm:pt>
    <dgm:pt modelId="{35B32AC7-F9D7-4B84-8733-2913CA093A1F}" type="pres">
      <dgm:prSet presAssocID="{92EF3B1C-6D09-4292-849C-7AFA5400135A}" presName="sp" presStyleCnt="0"/>
      <dgm:spPr/>
    </dgm:pt>
    <dgm:pt modelId="{E41C7B30-2A32-4A00-8C2B-58C592A350D7}" type="pres">
      <dgm:prSet presAssocID="{5469A012-E848-4C8F-AAC0-77B794333154}" presName="linNode" presStyleCnt="0"/>
      <dgm:spPr/>
    </dgm:pt>
    <dgm:pt modelId="{438A5914-B6DA-41B0-A72E-A5F6D85D6C1B}" type="pres">
      <dgm:prSet presAssocID="{5469A012-E848-4C8F-AAC0-77B794333154}" presName="parentText" presStyleLbl="node1" presStyleIdx="2" presStyleCnt="10" custScaleX="131206" custScaleY="74395">
        <dgm:presLayoutVars>
          <dgm:chMax val="1"/>
          <dgm:bulletEnabled val="1"/>
        </dgm:presLayoutVars>
      </dgm:prSet>
      <dgm:spPr/>
    </dgm:pt>
    <dgm:pt modelId="{94FD61BE-41CF-493C-A605-1B19D72D95DA}" type="pres">
      <dgm:prSet presAssocID="{24281AB5-6884-4DA9-8BA1-CF742D5D9EEA}" presName="sp" presStyleCnt="0"/>
      <dgm:spPr/>
    </dgm:pt>
    <dgm:pt modelId="{22C0FE97-5C2B-4EBC-ADCE-8CC2A3604A80}" type="pres">
      <dgm:prSet presAssocID="{946DBBA0-4C7D-44D7-97FD-13716DAE8AC3}" presName="linNode" presStyleCnt="0"/>
      <dgm:spPr/>
    </dgm:pt>
    <dgm:pt modelId="{BDBFA45B-1BEE-4D65-B14B-6E1FEC19C2D4}" type="pres">
      <dgm:prSet presAssocID="{946DBBA0-4C7D-44D7-97FD-13716DAE8AC3}" presName="parentText" presStyleLbl="node1" presStyleIdx="3" presStyleCnt="10" custScaleX="131206" custScaleY="68619">
        <dgm:presLayoutVars>
          <dgm:chMax val="1"/>
          <dgm:bulletEnabled val="1"/>
        </dgm:presLayoutVars>
      </dgm:prSet>
      <dgm:spPr/>
    </dgm:pt>
    <dgm:pt modelId="{E7A01E14-D97F-4FEE-BE2A-223370AB38F6}" type="pres">
      <dgm:prSet presAssocID="{6853974A-10A0-4A98-99C8-47C0E38249E9}" presName="sp" presStyleCnt="0"/>
      <dgm:spPr/>
    </dgm:pt>
    <dgm:pt modelId="{274FC5CB-A040-4C0D-AA7B-457E03E40C93}" type="pres">
      <dgm:prSet presAssocID="{9309313C-FD2C-4B7E-BFE0-8BAE2D7FE9CA}" presName="linNode" presStyleCnt="0"/>
      <dgm:spPr/>
    </dgm:pt>
    <dgm:pt modelId="{0924A1FD-C77C-427E-920B-AF1B1BA8894D}" type="pres">
      <dgm:prSet presAssocID="{9309313C-FD2C-4B7E-BFE0-8BAE2D7FE9CA}" presName="parentText" presStyleLbl="node1" presStyleIdx="4" presStyleCnt="10" custScaleX="131206" custScaleY="94686">
        <dgm:presLayoutVars>
          <dgm:chMax val="1"/>
          <dgm:bulletEnabled val="1"/>
        </dgm:presLayoutVars>
      </dgm:prSet>
      <dgm:spPr/>
    </dgm:pt>
    <dgm:pt modelId="{6D91B794-3769-43FB-A8E3-0098C52BA924}" type="pres">
      <dgm:prSet presAssocID="{CA3EA051-5F87-4800-9E46-028AA4707A20}" presName="sp" presStyleCnt="0"/>
      <dgm:spPr/>
    </dgm:pt>
    <dgm:pt modelId="{ABE2A3C3-0056-4A89-BDC8-2E9BD7FD3A6A}" type="pres">
      <dgm:prSet presAssocID="{1EDF1B2F-C593-4F2C-9AEC-18477662876B}" presName="linNode" presStyleCnt="0"/>
      <dgm:spPr/>
    </dgm:pt>
    <dgm:pt modelId="{7B31801F-E128-4F0C-8E1B-2697D4DB9CB3}" type="pres">
      <dgm:prSet presAssocID="{1EDF1B2F-C593-4F2C-9AEC-18477662876B}" presName="parentText" presStyleLbl="node1" presStyleIdx="5" presStyleCnt="10" custScaleX="131204" custScaleY="53953">
        <dgm:presLayoutVars>
          <dgm:chMax val="1"/>
          <dgm:bulletEnabled val="1"/>
        </dgm:presLayoutVars>
      </dgm:prSet>
      <dgm:spPr/>
    </dgm:pt>
    <dgm:pt modelId="{2AACA65E-9BB9-4230-B6DB-BD8AA9E63384}" type="pres">
      <dgm:prSet presAssocID="{788E385B-F6C0-4AE9-9236-3913ECBC94BD}" presName="sp" presStyleCnt="0"/>
      <dgm:spPr/>
    </dgm:pt>
    <dgm:pt modelId="{22C8BEB6-B8A7-4191-90C2-B736041EB1F8}" type="pres">
      <dgm:prSet presAssocID="{A94E19D7-8C67-4B3A-99E9-E93F89550D1F}" presName="linNode" presStyleCnt="0"/>
      <dgm:spPr/>
    </dgm:pt>
    <dgm:pt modelId="{EB7DF72A-7763-4483-8108-5C91E1E889AC}" type="pres">
      <dgm:prSet presAssocID="{A94E19D7-8C67-4B3A-99E9-E93F89550D1F}" presName="parentText" presStyleLbl="node1" presStyleIdx="6" presStyleCnt="10" custScaleX="131206" custScaleY="63661">
        <dgm:presLayoutVars>
          <dgm:chMax val="1"/>
          <dgm:bulletEnabled val="1"/>
        </dgm:presLayoutVars>
      </dgm:prSet>
      <dgm:spPr/>
    </dgm:pt>
    <dgm:pt modelId="{28495967-1394-4FBD-AECF-21247CB11368}" type="pres">
      <dgm:prSet presAssocID="{76DDF4A4-51B1-4E87-B0AE-E0821E7753E2}" presName="sp" presStyleCnt="0"/>
      <dgm:spPr/>
    </dgm:pt>
    <dgm:pt modelId="{9441D51D-F498-4754-B159-AF0B84EB8565}" type="pres">
      <dgm:prSet presAssocID="{48D2D145-AD55-4DD5-A854-561C6847D241}" presName="linNode" presStyleCnt="0"/>
      <dgm:spPr/>
    </dgm:pt>
    <dgm:pt modelId="{0B88EA55-1833-4947-B2D1-DE82D8F7E07E}" type="pres">
      <dgm:prSet presAssocID="{48D2D145-AD55-4DD5-A854-561C6847D241}" presName="parentText" presStyleLbl="node1" presStyleIdx="7" presStyleCnt="10" custScaleX="131206" custScaleY="68245">
        <dgm:presLayoutVars>
          <dgm:chMax val="1"/>
          <dgm:bulletEnabled val="1"/>
        </dgm:presLayoutVars>
      </dgm:prSet>
      <dgm:spPr/>
    </dgm:pt>
    <dgm:pt modelId="{B9F8E725-D400-4827-B01F-AE28AF33B985}" type="pres">
      <dgm:prSet presAssocID="{88C68CB3-D580-4E4F-96D5-728043DC65B8}" presName="sp" presStyleCnt="0"/>
      <dgm:spPr/>
    </dgm:pt>
    <dgm:pt modelId="{2B56EE51-7DEE-4CB6-96E0-8978567FEA02}" type="pres">
      <dgm:prSet presAssocID="{F6A6ADFC-CA05-43C5-9D3F-B2C4BE251EEE}" presName="linNode" presStyleCnt="0"/>
      <dgm:spPr/>
    </dgm:pt>
    <dgm:pt modelId="{10F70E21-A54E-424C-8398-BCE7BA91D519}" type="pres">
      <dgm:prSet presAssocID="{F6A6ADFC-CA05-43C5-9D3F-B2C4BE251EEE}" presName="parentText" presStyleLbl="node1" presStyleIdx="8" presStyleCnt="10" custScaleX="131206" custScaleY="42208">
        <dgm:presLayoutVars>
          <dgm:chMax val="1"/>
          <dgm:bulletEnabled val="1"/>
        </dgm:presLayoutVars>
      </dgm:prSet>
      <dgm:spPr/>
    </dgm:pt>
    <dgm:pt modelId="{CEC9612E-6BD3-42CB-BA5A-ABECEFE25DC3}" type="pres">
      <dgm:prSet presAssocID="{7CAE883A-75EF-430F-8FC3-67DAD442E086}" presName="sp" presStyleCnt="0"/>
      <dgm:spPr/>
    </dgm:pt>
    <dgm:pt modelId="{637EE48E-B4B6-4D5F-A38E-0C9C17925382}" type="pres">
      <dgm:prSet presAssocID="{11DA724C-2103-4C71-907A-C89B4A91FA68}" presName="linNode" presStyleCnt="0"/>
      <dgm:spPr/>
    </dgm:pt>
    <dgm:pt modelId="{C9D5B32B-DAC9-4B6F-9D0C-5160502EA8C9}" type="pres">
      <dgm:prSet presAssocID="{11DA724C-2103-4C71-907A-C89B4A91FA68}" presName="parentText" presStyleLbl="node1" presStyleIdx="9" presStyleCnt="10" custScaleX="131206" custScaleY="78119">
        <dgm:presLayoutVars>
          <dgm:chMax val="1"/>
          <dgm:bulletEnabled val="1"/>
        </dgm:presLayoutVars>
      </dgm:prSet>
      <dgm:spPr/>
    </dgm:pt>
  </dgm:ptLst>
  <dgm:cxnLst>
    <dgm:cxn modelId="{E2554128-E1D2-49D4-8EBE-F4A0CF470C66}" type="presOf" srcId="{A94E19D7-8C67-4B3A-99E9-E93F89550D1F}" destId="{EB7DF72A-7763-4483-8108-5C91E1E889AC}" srcOrd="0" destOrd="0" presId="urn:microsoft.com/office/officeart/2005/8/layout/vList5"/>
    <dgm:cxn modelId="{7034B629-767B-4340-A69E-D6375B21A138}" type="presOf" srcId="{11DA724C-2103-4C71-907A-C89B4A91FA68}" destId="{C9D5B32B-DAC9-4B6F-9D0C-5160502EA8C9}" srcOrd="0" destOrd="0" presId="urn:microsoft.com/office/officeart/2005/8/layout/vList5"/>
    <dgm:cxn modelId="{0586BF29-5BBE-4378-BAAB-3D14BC09B0A7}" srcId="{61A7669B-817F-46DF-8C68-572C3A81D2BB}" destId="{9309313C-FD2C-4B7E-BFE0-8BAE2D7FE9CA}" srcOrd="4" destOrd="0" parTransId="{0E571360-0EB3-42B2-86DD-C44C989AF998}" sibTransId="{CA3EA051-5F87-4800-9E46-028AA4707A20}"/>
    <dgm:cxn modelId="{2C2FB630-3D4E-4EF6-9808-292BF18ADB25}" srcId="{61A7669B-817F-46DF-8C68-572C3A81D2BB}" destId="{5469A012-E848-4C8F-AAC0-77B794333154}" srcOrd="2" destOrd="0" parTransId="{0E9608B9-1D75-47DB-AA05-747DA7DC554D}" sibTransId="{24281AB5-6884-4DA9-8BA1-CF742D5D9EEA}"/>
    <dgm:cxn modelId="{3E36523F-0084-4430-92E6-66F2CB3E382A}" srcId="{61A7669B-817F-46DF-8C68-572C3A81D2BB}" destId="{1EDF1B2F-C593-4F2C-9AEC-18477662876B}" srcOrd="5" destOrd="0" parTransId="{3E9B7086-0FB0-4DD3-95CD-EBC895F03B83}" sibTransId="{788E385B-F6C0-4AE9-9236-3913ECBC94BD}"/>
    <dgm:cxn modelId="{D3680641-893A-4FF2-A774-F1025F491FA5}" type="presOf" srcId="{946DBBA0-4C7D-44D7-97FD-13716DAE8AC3}" destId="{BDBFA45B-1BEE-4D65-B14B-6E1FEC19C2D4}" srcOrd="0" destOrd="0" presId="urn:microsoft.com/office/officeart/2005/8/layout/vList5"/>
    <dgm:cxn modelId="{07594361-C315-446C-A447-4BB83FE25D0E}" srcId="{61A7669B-817F-46DF-8C68-572C3A81D2BB}" destId="{11DA724C-2103-4C71-907A-C89B4A91FA68}" srcOrd="9" destOrd="0" parTransId="{9C02A4B2-3F28-404D-A6C5-63CA4B214294}" sibTransId="{8C4CA129-907C-4C16-ACA1-19F55A3775D5}"/>
    <dgm:cxn modelId="{3C6C2E65-F308-45E4-AABA-D0ADA2FE3C52}" type="presOf" srcId="{9309313C-FD2C-4B7E-BFE0-8BAE2D7FE9CA}" destId="{0924A1FD-C77C-427E-920B-AF1B1BA8894D}" srcOrd="0" destOrd="0" presId="urn:microsoft.com/office/officeart/2005/8/layout/vList5"/>
    <dgm:cxn modelId="{BE367575-F60D-4788-A0B6-7DA1707F38E3}" srcId="{61A7669B-817F-46DF-8C68-572C3A81D2BB}" destId="{946DBBA0-4C7D-44D7-97FD-13716DAE8AC3}" srcOrd="3" destOrd="0" parTransId="{96911CD0-54B5-45B7-BC70-C78ABA38553E}" sibTransId="{6853974A-10A0-4A98-99C8-47C0E38249E9}"/>
    <dgm:cxn modelId="{1B6E8F55-19BD-4E1F-96D4-1A4D0854CBDC}" type="presOf" srcId="{F6A6ADFC-CA05-43C5-9D3F-B2C4BE251EEE}" destId="{10F70E21-A54E-424C-8398-BCE7BA91D519}" srcOrd="0" destOrd="0" presId="urn:microsoft.com/office/officeart/2005/8/layout/vList5"/>
    <dgm:cxn modelId="{F1C95356-D1EE-4977-93E5-28B5BA4CE6F3}" type="presOf" srcId="{E2181495-BC4C-492E-9E2D-4B36A08FBD23}" destId="{5F65FB3B-0B16-43E4-B073-9363EC69C7FA}" srcOrd="0" destOrd="0" presId="urn:microsoft.com/office/officeart/2005/8/layout/vList5"/>
    <dgm:cxn modelId="{FAC51F7B-CB59-4181-9161-285FCFEEED75}" type="presOf" srcId="{1EDF1B2F-C593-4F2C-9AEC-18477662876B}" destId="{7B31801F-E128-4F0C-8E1B-2697D4DB9CB3}" srcOrd="0" destOrd="0" presId="urn:microsoft.com/office/officeart/2005/8/layout/vList5"/>
    <dgm:cxn modelId="{123B9383-6968-4CB7-80DB-CE5B32F1B073}" srcId="{61A7669B-817F-46DF-8C68-572C3A81D2BB}" destId="{48D2D145-AD55-4DD5-A854-561C6847D241}" srcOrd="7" destOrd="0" parTransId="{347B0B59-9C48-4B5A-8817-69D32ABE81BB}" sibTransId="{88C68CB3-D580-4E4F-96D5-728043DC65B8}"/>
    <dgm:cxn modelId="{2066B18D-6BB3-4614-8C6A-9B2411C27201}" type="presOf" srcId="{5469A012-E848-4C8F-AAC0-77B794333154}" destId="{438A5914-B6DA-41B0-A72E-A5F6D85D6C1B}" srcOrd="0" destOrd="0" presId="urn:microsoft.com/office/officeart/2005/8/layout/vList5"/>
    <dgm:cxn modelId="{E96B5EA1-5C56-46AC-B4DD-02AA668E6677}" srcId="{61A7669B-817F-46DF-8C68-572C3A81D2BB}" destId="{E2181495-BC4C-492E-9E2D-4B36A08FBD23}" srcOrd="1" destOrd="0" parTransId="{98A58CA9-8007-4BFC-A538-9477BFB8C3E6}" sibTransId="{92EF3B1C-6D09-4292-849C-7AFA5400135A}"/>
    <dgm:cxn modelId="{C129E2AB-DDAF-482E-81CE-0B25FEB37A64}" type="presOf" srcId="{BF05C1FB-F16C-4784-B608-E2E7E3916D1D}" destId="{4AA686E6-8E2E-4932-96ED-6EC89D10E765}" srcOrd="0" destOrd="0" presId="urn:microsoft.com/office/officeart/2005/8/layout/vList5"/>
    <dgm:cxn modelId="{40507AAE-8A63-4528-9D73-CBD5BF003F23}" srcId="{61A7669B-817F-46DF-8C68-572C3A81D2BB}" destId="{F6A6ADFC-CA05-43C5-9D3F-B2C4BE251EEE}" srcOrd="8" destOrd="0" parTransId="{736A8023-EF4F-43F5-B23F-9471FCFD9D45}" sibTransId="{7CAE883A-75EF-430F-8FC3-67DAD442E086}"/>
    <dgm:cxn modelId="{DD5E6FB3-3658-4151-92CD-70670AF605D3}" srcId="{61A7669B-817F-46DF-8C68-572C3A81D2BB}" destId="{BF05C1FB-F16C-4784-B608-E2E7E3916D1D}" srcOrd="0" destOrd="0" parTransId="{17EEE000-07E8-4CD8-8D2F-A65FFF4F5153}" sibTransId="{918FE4E8-B03E-41F5-A2D5-4CE3F85A7DA8}"/>
    <dgm:cxn modelId="{6BA4A0D2-645E-4C7D-9560-C09F8BB98082}" type="presOf" srcId="{48D2D145-AD55-4DD5-A854-561C6847D241}" destId="{0B88EA55-1833-4947-B2D1-DE82D8F7E07E}" srcOrd="0" destOrd="0" presId="urn:microsoft.com/office/officeart/2005/8/layout/vList5"/>
    <dgm:cxn modelId="{D90C3BD4-A65D-4D4C-BC0F-A55B8D15C22D}" type="presOf" srcId="{61A7669B-817F-46DF-8C68-572C3A81D2BB}" destId="{D2D04729-9768-447A-8BEF-6C60999A3319}" srcOrd="0" destOrd="0" presId="urn:microsoft.com/office/officeart/2005/8/layout/vList5"/>
    <dgm:cxn modelId="{EB3E5FE0-0ED6-4E2F-9BBF-4E91AE79DFA2}" srcId="{61A7669B-817F-46DF-8C68-572C3A81D2BB}" destId="{A94E19D7-8C67-4B3A-99E9-E93F89550D1F}" srcOrd="6" destOrd="0" parTransId="{FC0CFD19-88BA-4DC9-96A0-5585177FE9D5}" sibTransId="{76DDF4A4-51B1-4E87-B0AE-E0821E7753E2}"/>
    <dgm:cxn modelId="{50A14D83-CB30-46D4-81A8-B17AE4D86B8D}" type="presParOf" srcId="{D2D04729-9768-447A-8BEF-6C60999A3319}" destId="{E371F17A-443C-43EE-BD88-B722580045AA}" srcOrd="0" destOrd="0" presId="urn:microsoft.com/office/officeart/2005/8/layout/vList5"/>
    <dgm:cxn modelId="{4787C026-B810-4E41-A8EF-5BAD76185388}" type="presParOf" srcId="{E371F17A-443C-43EE-BD88-B722580045AA}" destId="{4AA686E6-8E2E-4932-96ED-6EC89D10E765}" srcOrd="0" destOrd="0" presId="urn:microsoft.com/office/officeart/2005/8/layout/vList5"/>
    <dgm:cxn modelId="{914299A6-6A43-4568-A205-908AD1ED4088}" type="presParOf" srcId="{D2D04729-9768-447A-8BEF-6C60999A3319}" destId="{AFC4BA79-393E-41BD-9706-98B7BA06BDCE}" srcOrd="1" destOrd="0" presId="urn:microsoft.com/office/officeart/2005/8/layout/vList5"/>
    <dgm:cxn modelId="{111F86B4-16B7-4006-8E2D-DEF8AF68E60E}" type="presParOf" srcId="{D2D04729-9768-447A-8BEF-6C60999A3319}" destId="{2535525C-ECD8-4AB5-AA18-7466AE5C02A2}" srcOrd="2" destOrd="0" presId="urn:microsoft.com/office/officeart/2005/8/layout/vList5"/>
    <dgm:cxn modelId="{2FE86DF8-F60A-445C-A8BF-256BD939F1B2}" type="presParOf" srcId="{2535525C-ECD8-4AB5-AA18-7466AE5C02A2}" destId="{5F65FB3B-0B16-43E4-B073-9363EC69C7FA}" srcOrd="0" destOrd="0" presId="urn:microsoft.com/office/officeart/2005/8/layout/vList5"/>
    <dgm:cxn modelId="{49B53552-B021-43BD-8FF0-F08F8A5248BB}" type="presParOf" srcId="{D2D04729-9768-447A-8BEF-6C60999A3319}" destId="{35B32AC7-F9D7-4B84-8733-2913CA093A1F}" srcOrd="3" destOrd="0" presId="urn:microsoft.com/office/officeart/2005/8/layout/vList5"/>
    <dgm:cxn modelId="{CBE42D47-4CEA-4810-AD54-CAC98E3EC6E3}" type="presParOf" srcId="{D2D04729-9768-447A-8BEF-6C60999A3319}" destId="{E41C7B30-2A32-4A00-8C2B-58C592A350D7}" srcOrd="4" destOrd="0" presId="urn:microsoft.com/office/officeart/2005/8/layout/vList5"/>
    <dgm:cxn modelId="{4316A93C-127C-40DA-A4AC-58D8CD4D6497}" type="presParOf" srcId="{E41C7B30-2A32-4A00-8C2B-58C592A350D7}" destId="{438A5914-B6DA-41B0-A72E-A5F6D85D6C1B}" srcOrd="0" destOrd="0" presId="urn:microsoft.com/office/officeart/2005/8/layout/vList5"/>
    <dgm:cxn modelId="{E6C1196E-32FA-4730-BA51-DBAE9BDA76C3}" type="presParOf" srcId="{D2D04729-9768-447A-8BEF-6C60999A3319}" destId="{94FD61BE-41CF-493C-A605-1B19D72D95DA}" srcOrd="5" destOrd="0" presId="urn:microsoft.com/office/officeart/2005/8/layout/vList5"/>
    <dgm:cxn modelId="{36FEFDAD-3404-4CF8-B67C-3EE2B59CFC35}" type="presParOf" srcId="{D2D04729-9768-447A-8BEF-6C60999A3319}" destId="{22C0FE97-5C2B-4EBC-ADCE-8CC2A3604A80}" srcOrd="6" destOrd="0" presId="urn:microsoft.com/office/officeart/2005/8/layout/vList5"/>
    <dgm:cxn modelId="{C4122913-9689-452A-B0AC-C8C764A176B1}" type="presParOf" srcId="{22C0FE97-5C2B-4EBC-ADCE-8CC2A3604A80}" destId="{BDBFA45B-1BEE-4D65-B14B-6E1FEC19C2D4}" srcOrd="0" destOrd="0" presId="urn:microsoft.com/office/officeart/2005/8/layout/vList5"/>
    <dgm:cxn modelId="{DB0C18C6-5F7B-4C4D-936A-7DA914D0DE18}" type="presParOf" srcId="{D2D04729-9768-447A-8BEF-6C60999A3319}" destId="{E7A01E14-D97F-4FEE-BE2A-223370AB38F6}" srcOrd="7" destOrd="0" presId="urn:microsoft.com/office/officeart/2005/8/layout/vList5"/>
    <dgm:cxn modelId="{5191953B-7C38-422A-B781-D11A0D0BC9A3}" type="presParOf" srcId="{D2D04729-9768-447A-8BEF-6C60999A3319}" destId="{274FC5CB-A040-4C0D-AA7B-457E03E40C93}" srcOrd="8" destOrd="0" presId="urn:microsoft.com/office/officeart/2005/8/layout/vList5"/>
    <dgm:cxn modelId="{BE527C4C-0D0B-4D21-B713-4F000F5AB1FA}" type="presParOf" srcId="{274FC5CB-A040-4C0D-AA7B-457E03E40C93}" destId="{0924A1FD-C77C-427E-920B-AF1B1BA8894D}" srcOrd="0" destOrd="0" presId="urn:microsoft.com/office/officeart/2005/8/layout/vList5"/>
    <dgm:cxn modelId="{72F5940F-1968-48D0-A0EB-E545ED95D9EF}" type="presParOf" srcId="{D2D04729-9768-447A-8BEF-6C60999A3319}" destId="{6D91B794-3769-43FB-A8E3-0098C52BA924}" srcOrd="9" destOrd="0" presId="urn:microsoft.com/office/officeart/2005/8/layout/vList5"/>
    <dgm:cxn modelId="{E284B559-9DF6-4A9E-BE1D-271C5457A6CC}" type="presParOf" srcId="{D2D04729-9768-447A-8BEF-6C60999A3319}" destId="{ABE2A3C3-0056-4A89-BDC8-2E9BD7FD3A6A}" srcOrd="10" destOrd="0" presId="urn:microsoft.com/office/officeart/2005/8/layout/vList5"/>
    <dgm:cxn modelId="{0BF6A147-08C4-46AD-9B84-4E35DD8433EB}" type="presParOf" srcId="{ABE2A3C3-0056-4A89-BDC8-2E9BD7FD3A6A}" destId="{7B31801F-E128-4F0C-8E1B-2697D4DB9CB3}" srcOrd="0" destOrd="0" presId="urn:microsoft.com/office/officeart/2005/8/layout/vList5"/>
    <dgm:cxn modelId="{735A9445-68A7-4F0F-8FC2-0ADF1770C2AB}" type="presParOf" srcId="{D2D04729-9768-447A-8BEF-6C60999A3319}" destId="{2AACA65E-9BB9-4230-B6DB-BD8AA9E63384}" srcOrd="11" destOrd="0" presId="urn:microsoft.com/office/officeart/2005/8/layout/vList5"/>
    <dgm:cxn modelId="{D677154A-7A1F-492D-A958-909821A21AED}" type="presParOf" srcId="{D2D04729-9768-447A-8BEF-6C60999A3319}" destId="{22C8BEB6-B8A7-4191-90C2-B736041EB1F8}" srcOrd="12" destOrd="0" presId="urn:microsoft.com/office/officeart/2005/8/layout/vList5"/>
    <dgm:cxn modelId="{312D5571-3BB0-4691-8656-F80D073C4D7F}" type="presParOf" srcId="{22C8BEB6-B8A7-4191-90C2-B736041EB1F8}" destId="{EB7DF72A-7763-4483-8108-5C91E1E889AC}" srcOrd="0" destOrd="0" presId="urn:microsoft.com/office/officeart/2005/8/layout/vList5"/>
    <dgm:cxn modelId="{866A581E-6598-4F7B-A709-9CC50EE01232}" type="presParOf" srcId="{D2D04729-9768-447A-8BEF-6C60999A3319}" destId="{28495967-1394-4FBD-AECF-21247CB11368}" srcOrd="13" destOrd="0" presId="urn:microsoft.com/office/officeart/2005/8/layout/vList5"/>
    <dgm:cxn modelId="{6DFCB18D-1EE8-4890-A615-C4D9AB688011}" type="presParOf" srcId="{D2D04729-9768-447A-8BEF-6C60999A3319}" destId="{9441D51D-F498-4754-B159-AF0B84EB8565}" srcOrd="14" destOrd="0" presId="urn:microsoft.com/office/officeart/2005/8/layout/vList5"/>
    <dgm:cxn modelId="{D9AE4098-2630-4D7C-9719-5E8A39689FF6}" type="presParOf" srcId="{9441D51D-F498-4754-B159-AF0B84EB8565}" destId="{0B88EA55-1833-4947-B2D1-DE82D8F7E07E}" srcOrd="0" destOrd="0" presId="urn:microsoft.com/office/officeart/2005/8/layout/vList5"/>
    <dgm:cxn modelId="{E62EF296-4A3C-4530-AFFC-7C36462C6D6A}" type="presParOf" srcId="{D2D04729-9768-447A-8BEF-6C60999A3319}" destId="{B9F8E725-D400-4827-B01F-AE28AF33B985}" srcOrd="15" destOrd="0" presId="urn:microsoft.com/office/officeart/2005/8/layout/vList5"/>
    <dgm:cxn modelId="{E532C5E2-3466-4A21-9703-EB2209273810}" type="presParOf" srcId="{D2D04729-9768-447A-8BEF-6C60999A3319}" destId="{2B56EE51-7DEE-4CB6-96E0-8978567FEA02}" srcOrd="16" destOrd="0" presId="urn:microsoft.com/office/officeart/2005/8/layout/vList5"/>
    <dgm:cxn modelId="{2A1A3C8F-6ECE-42F1-85C8-3CEA0E056CD6}" type="presParOf" srcId="{2B56EE51-7DEE-4CB6-96E0-8978567FEA02}" destId="{10F70E21-A54E-424C-8398-BCE7BA91D519}" srcOrd="0" destOrd="0" presId="urn:microsoft.com/office/officeart/2005/8/layout/vList5"/>
    <dgm:cxn modelId="{D108E70D-A8E8-4712-8DE7-0609A326914E}" type="presParOf" srcId="{D2D04729-9768-447A-8BEF-6C60999A3319}" destId="{CEC9612E-6BD3-42CB-BA5A-ABECEFE25DC3}" srcOrd="17" destOrd="0" presId="urn:microsoft.com/office/officeart/2005/8/layout/vList5"/>
    <dgm:cxn modelId="{E0F8ADF9-C517-4514-8797-54B31D831029}" type="presParOf" srcId="{D2D04729-9768-447A-8BEF-6C60999A3319}" destId="{637EE48E-B4B6-4D5F-A38E-0C9C17925382}" srcOrd="18" destOrd="0" presId="urn:microsoft.com/office/officeart/2005/8/layout/vList5"/>
    <dgm:cxn modelId="{4DBFC532-3843-49E9-B9BF-5921E2D42E8A}" type="presParOf" srcId="{637EE48E-B4B6-4D5F-A38E-0C9C17925382}" destId="{C9D5B32B-DAC9-4B6F-9D0C-5160502EA8C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BFB414-F7F8-4C83-A5F3-014B2A08930A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90BAE7F8-D62B-4CA5-8B3E-954AC1FEEA7F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pt-BR" sz="2400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Ampliar o acesso a médicos generalistas na rede de cuidados primários da saúde suplementar</a:t>
          </a:r>
          <a:endParaRPr lang="pt-BR" sz="2400" dirty="0"/>
        </a:p>
      </dgm:t>
    </dgm:pt>
    <dgm:pt modelId="{818E1862-AFF7-4BD3-B90F-51CA2C3B9C65}" type="parTrans" cxnId="{EF398F73-8CB1-4540-A5E5-5747DDF67969}">
      <dgm:prSet/>
      <dgm:spPr/>
      <dgm:t>
        <a:bodyPr/>
        <a:lstStyle/>
        <a:p>
          <a:endParaRPr lang="pt-BR"/>
        </a:p>
      </dgm:t>
    </dgm:pt>
    <dgm:pt modelId="{4209E877-1E2F-42C8-A776-F10E8E33800B}" type="sibTrans" cxnId="{EF398F73-8CB1-4540-A5E5-5747DDF67969}">
      <dgm:prSet/>
      <dgm:spPr/>
      <dgm:t>
        <a:bodyPr/>
        <a:lstStyle/>
        <a:p>
          <a:endParaRPr lang="pt-BR"/>
        </a:p>
      </dgm:t>
    </dgm:pt>
    <dgm:pt modelId="{DBE47FBD-5607-480E-9820-FDEB870514EA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pt-BR" sz="2400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Reduzir as idas desnecessárias a unidades de urgência e emergência</a:t>
          </a:r>
          <a:endParaRPr lang="pt-BR" sz="2400" dirty="0"/>
        </a:p>
      </dgm:t>
    </dgm:pt>
    <dgm:pt modelId="{EACFFC9B-4B15-473F-92E1-CE6D9D0C8E2E}" type="parTrans" cxnId="{5D69FC21-A69B-48F1-ABD9-E5C99F5B6381}">
      <dgm:prSet/>
      <dgm:spPr/>
      <dgm:t>
        <a:bodyPr/>
        <a:lstStyle/>
        <a:p>
          <a:endParaRPr lang="pt-BR"/>
        </a:p>
      </dgm:t>
    </dgm:pt>
    <dgm:pt modelId="{C4AA32E3-8DEC-41F6-ACA2-2C78BBC0A943}" type="sibTrans" cxnId="{5D69FC21-A69B-48F1-ABD9-E5C99F5B6381}">
      <dgm:prSet/>
      <dgm:spPr/>
      <dgm:t>
        <a:bodyPr/>
        <a:lstStyle/>
        <a:p>
          <a:endParaRPr lang="pt-BR"/>
        </a:p>
      </dgm:t>
    </dgm:pt>
    <dgm:pt modelId="{995DAD0F-627B-402C-875B-87F418968EC7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pt-BR" sz="2400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Reduzir as internações por condições sensíveis à atenção primária (ICSAP) </a:t>
          </a:r>
          <a:endParaRPr lang="pt-BR" sz="2400" dirty="0"/>
        </a:p>
      </dgm:t>
    </dgm:pt>
    <dgm:pt modelId="{E7DB578D-011F-4044-B8D7-7A06B5647011}" type="parTrans" cxnId="{DC1DA6F6-C237-4E08-8FFB-37BB3EC7C4CB}">
      <dgm:prSet/>
      <dgm:spPr/>
      <dgm:t>
        <a:bodyPr/>
        <a:lstStyle/>
        <a:p>
          <a:endParaRPr lang="pt-BR"/>
        </a:p>
      </dgm:t>
    </dgm:pt>
    <dgm:pt modelId="{8220CBFD-C94F-46BE-8FAF-E4AEAB900DA8}" type="sibTrans" cxnId="{DC1DA6F6-C237-4E08-8FFB-37BB3EC7C4CB}">
      <dgm:prSet/>
      <dgm:spPr/>
      <dgm:t>
        <a:bodyPr/>
        <a:lstStyle/>
        <a:p>
          <a:endParaRPr lang="pt-BR"/>
        </a:p>
      </dgm:t>
    </dgm:pt>
    <dgm:pt modelId="{098DE0EC-3E7F-494A-A422-B6EEADA322C6}">
      <dgm:prSet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pt-BR" sz="2400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Ampliar a vinculação de pacientes com condições crônicas complexas a Coordenadores do Cuidado </a:t>
          </a:r>
        </a:p>
      </dgm:t>
    </dgm:pt>
    <dgm:pt modelId="{9C6E3B81-0D74-4EBB-927F-D0E196C56E4A}" type="parTrans" cxnId="{01375491-A983-4224-A08B-D0025815AC33}">
      <dgm:prSet/>
      <dgm:spPr/>
      <dgm:t>
        <a:bodyPr/>
        <a:lstStyle/>
        <a:p>
          <a:endParaRPr lang="pt-BR"/>
        </a:p>
      </dgm:t>
    </dgm:pt>
    <dgm:pt modelId="{571C58E6-7706-41CC-B6C8-55A71E59062F}" type="sibTrans" cxnId="{01375491-A983-4224-A08B-D0025815AC33}">
      <dgm:prSet/>
      <dgm:spPr/>
      <dgm:t>
        <a:bodyPr/>
        <a:lstStyle/>
        <a:p>
          <a:endParaRPr lang="pt-BR"/>
        </a:p>
      </dgm:t>
    </dgm:pt>
    <dgm:pt modelId="{9F623908-7524-4C12-ACEC-15D2FE494A72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pt-BR" sz="2400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Ampliar o número de médicos generalistas (Médico de Família e Comunidade ou Clínico Geral) por beneficiário</a:t>
          </a:r>
          <a:endParaRPr lang="pt-BR" sz="2400" dirty="0"/>
        </a:p>
      </dgm:t>
    </dgm:pt>
    <dgm:pt modelId="{84D22066-89B5-4E07-8D23-B9B40B064B18}" type="parTrans" cxnId="{D39771A1-2B8D-47B6-968B-B632E36223B5}">
      <dgm:prSet/>
      <dgm:spPr/>
      <dgm:t>
        <a:bodyPr/>
        <a:lstStyle/>
        <a:p>
          <a:endParaRPr lang="pt-BR"/>
        </a:p>
      </dgm:t>
    </dgm:pt>
    <dgm:pt modelId="{32D2FAFA-2CCC-4FED-8F22-490A8CDB9C08}" type="sibTrans" cxnId="{D39771A1-2B8D-47B6-968B-B632E36223B5}">
      <dgm:prSet/>
      <dgm:spPr/>
      <dgm:t>
        <a:bodyPr/>
        <a:lstStyle/>
        <a:p>
          <a:endParaRPr lang="pt-BR"/>
        </a:p>
      </dgm:t>
    </dgm:pt>
    <dgm:pt modelId="{8C8CAC06-D30F-426D-9C1A-D3DD252AD9ED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pt-BR" sz="2400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Ampliar a proporção de pessoas que faz uso regular de um mesmo serviço de saúde</a:t>
          </a:r>
          <a:endParaRPr lang="pt-BR" sz="2400" dirty="0"/>
        </a:p>
      </dgm:t>
    </dgm:pt>
    <dgm:pt modelId="{8D8AD13D-C189-40A9-BEB1-E920C5AAA8F5}" type="parTrans" cxnId="{737A1B7A-1CF9-4F6D-8343-C976371601B0}">
      <dgm:prSet/>
      <dgm:spPr/>
      <dgm:t>
        <a:bodyPr/>
        <a:lstStyle/>
        <a:p>
          <a:endParaRPr lang="pt-BR"/>
        </a:p>
      </dgm:t>
    </dgm:pt>
    <dgm:pt modelId="{87C4AD41-FFA8-4171-B524-8C270A692F2B}" type="sibTrans" cxnId="{737A1B7A-1CF9-4F6D-8343-C976371601B0}">
      <dgm:prSet/>
      <dgm:spPr/>
      <dgm:t>
        <a:bodyPr/>
        <a:lstStyle/>
        <a:p>
          <a:endParaRPr lang="pt-BR"/>
        </a:p>
      </dgm:t>
    </dgm:pt>
    <dgm:pt modelId="{057B88A4-A0BC-485C-94D6-86146F9CDF1C}" type="pres">
      <dgm:prSet presAssocID="{60BFB414-F7F8-4C83-A5F3-014B2A08930A}" presName="linear" presStyleCnt="0">
        <dgm:presLayoutVars>
          <dgm:dir/>
          <dgm:animLvl val="lvl"/>
          <dgm:resizeHandles val="exact"/>
        </dgm:presLayoutVars>
      </dgm:prSet>
      <dgm:spPr/>
    </dgm:pt>
    <dgm:pt modelId="{3EA02658-D8A9-41C3-9801-E5BC135A819F}" type="pres">
      <dgm:prSet presAssocID="{90BAE7F8-D62B-4CA5-8B3E-954AC1FEEA7F}" presName="parentLin" presStyleCnt="0"/>
      <dgm:spPr/>
    </dgm:pt>
    <dgm:pt modelId="{87DD71E0-861D-473A-BD3A-D3C3371898F9}" type="pres">
      <dgm:prSet presAssocID="{90BAE7F8-D62B-4CA5-8B3E-954AC1FEEA7F}" presName="parentLeftMargin" presStyleLbl="node1" presStyleIdx="0" presStyleCnt="6"/>
      <dgm:spPr/>
    </dgm:pt>
    <dgm:pt modelId="{FBE38B36-61BF-4F20-B3FC-C6BAF87FE7CE}" type="pres">
      <dgm:prSet presAssocID="{90BAE7F8-D62B-4CA5-8B3E-954AC1FEEA7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504C678-9FE3-4BFF-9162-D601494F6F18}" type="pres">
      <dgm:prSet presAssocID="{90BAE7F8-D62B-4CA5-8B3E-954AC1FEEA7F}" presName="negativeSpace" presStyleCnt="0"/>
      <dgm:spPr/>
    </dgm:pt>
    <dgm:pt modelId="{C0DA076F-ED77-49F7-A1E9-1B4D663A941E}" type="pres">
      <dgm:prSet presAssocID="{90BAE7F8-D62B-4CA5-8B3E-954AC1FEEA7F}" presName="childText" presStyleLbl="conFgAcc1" presStyleIdx="0" presStyleCnt="6">
        <dgm:presLayoutVars>
          <dgm:bulletEnabled val="1"/>
        </dgm:presLayoutVars>
      </dgm:prSet>
      <dgm:spPr/>
    </dgm:pt>
    <dgm:pt modelId="{D9A4EB02-1D47-4B30-818A-E129DAB0D6A0}" type="pres">
      <dgm:prSet presAssocID="{4209E877-1E2F-42C8-A776-F10E8E33800B}" presName="spaceBetweenRectangles" presStyleCnt="0"/>
      <dgm:spPr/>
    </dgm:pt>
    <dgm:pt modelId="{BBA73024-CCBE-4CBF-B0B8-1E030C810D76}" type="pres">
      <dgm:prSet presAssocID="{098DE0EC-3E7F-494A-A422-B6EEADA322C6}" presName="parentLin" presStyleCnt="0"/>
      <dgm:spPr/>
    </dgm:pt>
    <dgm:pt modelId="{6595A9DE-AD8E-4692-9061-8476CFC40B5C}" type="pres">
      <dgm:prSet presAssocID="{098DE0EC-3E7F-494A-A422-B6EEADA322C6}" presName="parentLeftMargin" presStyleLbl="node1" presStyleIdx="0" presStyleCnt="6"/>
      <dgm:spPr/>
    </dgm:pt>
    <dgm:pt modelId="{794620F9-1D11-4C9A-BAC6-4BE3A80480B4}" type="pres">
      <dgm:prSet presAssocID="{098DE0EC-3E7F-494A-A422-B6EEADA322C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FE6E2DB-CB8A-4957-B5C1-C0B23AC29D44}" type="pres">
      <dgm:prSet presAssocID="{098DE0EC-3E7F-494A-A422-B6EEADA322C6}" presName="negativeSpace" presStyleCnt="0"/>
      <dgm:spPr/>
    </dgm:pt>
    <dgm:pt modelId="{37AAAAA4-7E7F-472F-853D-1C96E95C21C3}" type="pres">
      <dgm:prSet presAssocID="{098DE0EC-3E7F-494A-A422-B6EEADA322C6}" presName="childText" presStyleLbl="conFgAcc1" presStyleIdx="1" presStyleCnt="6">
        <dgm:presLayoutVars>
          <dgm:bulletEnabled val="1"/>
        </dgm:presLayoutVars>
      </dgm:prSet>
      <dgm:spPr/>
    </dgm:pt>
    <dgm:pt modelId="{EE149212-C4CC-46C0-A7B4-4EA5341BC130}" type="pres">
      <dgm:prSet presAssocID="{571C58E6-7706-41CC-B6C8-55A71E59062F}" presName="spaceBetweenRectangles" presStyleCnt="0"/>
      <dgm:spPr/>
    </dgm:pt>
    <dgm:pt modelId="{269956AE-B889-4BA8-9A4E-C089E4F9821C}" type="pres">
      <dgm:prSet presAssocID="{DBE47FBD-5607-480E-9820-FDEB870514EA}" presName="parentLin" presStyleCnt="0"/>
      <dgm:spPr/>
    </dgm:pt>
    <dgm:pt modelId="{BE2D2DC0-5363-4CB0-9140-A4DC1CBD12B6}" type="pres">
      <dgm:prSet presAssocID="{DBE47FBD-5607-480E-9820-FDEB870514EA}" presName="parentLeftMargin" presStyleLbl="node1" presStyleIdx="1" presStyleCnt="6"/>
      <dgm:spPr/>
    </dgm:pt>
    <dgm:pt modelId="{7718528D-2ECA-4539-889A-536FAF48C93A}" type="pres">
      <dgm:prSet presAssocID="{DBE47FBD-5607-480E-9820-FDEB870514E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A7C821C-F7E2-4F57-91BA-FCD183C25195}" type="pres">
      <dgm:prSet presAssocID="{DBE47FBD-5607-480E-9820-FDEB870514EA}" presName="negativeSpace" presStyleCnt="0"/>
      <dgm:spPr/>
    </dgm:pt>
    <dgm:pt modelId="{E7D2CD99-85BD-439E-B73B-676A8D71E487}" type="pres">
      <dgm:prSet presAssocID="{DBE47FBD-5607-480E-9820-FDEB870514EA}" presName="childText" presStyleLbl="conFgAcc1" presStyleIdx="2" presStyleCnt="6">
        <dgm:presLayoutVars>
          <dgm:bulletEnabled val="1"/>
        </dgm:presLayoutVars>
      </dgm:prSet>
      <dgm:spPr/>
    </dgm:pt>
    <dgm:pt modelId="{CE1FDDAC-CE23-4DEA-8B1C-AB60F9207785}" type="pres">
      <dgm:prSet presAssocID="{C4AA32E3-8DEC-41F6-ACA2-2C78BBC0A943}" presName="spaceBetweenRectangles" presStyleCnt="0"/>
      <dgm:spPr/>
    </dgm:pt>
    <dgm:pt modelId="{999317A8-B023-4E6C-B311-568D949F9F08}" type="pres">
      <dgm:prSet presAssocID="{995DAD0F-627B-402C-875B-87F418968EC7}" presName="parentLin" presStyleCnt="0"/>
      <dgm:spPr/>
    </dgm:pt>
    <dgm:pt modelId="{44ABDB83-C6E1-4300-BC23-1CD0D484A4B0}" type="pres">
      <dgm:prSet presAssocID="{995DAD0F-627B-402C-875B-87F418968EC7}" presName="parentLeftMargin" presStyleLbl="node1" presStyleIdx="2" presStyleCnt="6"/>
      <dgm:spPr/>
    </dgm:pt>
    <dgm:pt modelId="{60529D7E-4439-4715-9CD4-941498E59385}" type="pres">
      <dgm:prSet presAssocID="{995DAD0F-627B-402C-875B-87F418968EC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DE054DB-1663-4F65-BD0B-86BCAC751DD8}" type="pres">
      <dgm:prSet presAssocID="{995DAD0F-627B-402C-875B-87F418968EC7}" presName="negativeSpace" presStyleCnt="0"/>
      <dgm:spPr/>
    </dgm:pt>
    <dgm:pt modelId="{C30D413E-4FFD-4DAF-833C-7E1463D7FCFB}" type="pres">
      <dgm:prSet presAssocID="{995DAD0F-627B-402C-875B-87F418968EC7}" presName="childText" presStyleLbl="conFgAcc1" presStyleIdx="3" presStyleCnt="6">
        <dgm:presLayoutVars>
          <dgm:bulletEnabled val="1"/>
        </dgm:presLayoutVars>
      </dgm:prSet>
      <dgm:spPr/>
    </dgm:pt>
    <dgm:pt modelId="{EC08B90C-A58D-4F9F-A8EA-2ECC2BB56272}" type="pres">
      <dgm:prSet presAssocID="{8220CBFD-C94F-46BE-8FAF-E4AEAB900DA8}" presName="spaceBetweenRectangles" presStyleCnt="0"/>
      <dgm:spPr/>
    </dgm:pt>
    <dgm:pt modelId="{1C01A91E-1659-4FC1-9968-C00F1C5F27BB}" type="pres">
      <dgm:prSet presAssocID="{9F623908-7524-4C12-ACEC-15D2FE494A72}" presName="parentLin" presStyleCnt="0"/>
      <dgm:spPr/>
    </dgm:pt>
    <dgm:pt modelId="{84A041DB-5566-42AF-995F-ED88100B0693}" type="pres">
      <dgm:prSet presAssocID="{9F623908-7524-4C12-ACEC-15D2FE494A72}" presName="parentLeftMargin" presStyleLbl="node1" presStyleIdx="3" presStyleCnt="6"/>
      <dgm:spPr/>
    </dgm:pt>
    <dgm:pt modelId="{B735C175-C33D-4463-B447-E79EA577527C}" type="pres">
      <dgm:prSet presAssocID="{9F623908-7524-4C12-ACEC-15D2FE494A7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1307CDF-4F7C-4448-9534-8217A9F859FF}" type="pres">
      <dgm:prSet presAssocID="{9F623908-7524-4C12-ACEC-15D2FE494A72}" presName="negativeSpace" presStyleCnt="0"/>
      <dgm:spPr/>
    </dgm:pt>
    <dgm:pt modelId="{EDB0090E-9F26-42B2-9F57-D31E22DAA60F}" type="pres">
      <dgm:prSet presAssocID="{9F623908-7524-4C12-ACEC-15D2FE494A72}" presName="childText" presStyleLbl="conFgAcc1" presStyleIdx="4" presStyleCnt="6">
        <dgm:presLayoutVars>
          <dgm:bulletEnabled val="1"/>
        </dgm:presLayoutVars>
      </dgm:prSet>
      <dgm:spPr/>
    </dgm:pt>
    <dgm:pt modelId="{29A272E8-67A7-481D-A4AE-5AA5CBCCCD62}" type="pres">
      <dgm:prSet presAssocID="{32D2FAFA-2CCC-4FED-8F22-490A8CDB9C08}" presName="spaceBetweenRectangles" presStyleCnt="0"/>
      <dgm:spPr/>
    </dgm:pt>
    <dgm:pt modelId="{3D306535-4CAC-4377-8300-63FD5C46E568}" type="pres">
      <dgm:prSet presAssocID="{8C8CAC06-D30F-426D-9C1A-D3DD252AD9ED}" presName="parentLin" presStyleCnt="0"/>
      <dgm:spPr/>
    </dgm:pt>
    <dgm:pt modelId="{5A252148-20FE-4E6F-A8D3-2FABF66C910D}" type="pres">
      <dgm:prSet presAssocID="{8C8CAC06-D30F-426D-9C1A-D3DD252AD9ED}" presName="parentLeftMargin" presStyleLbl="node1" presStyleIdx="4" presStyleCnt="6"/>
      <dgm:spPr/>
    </dgm:pt>
    <dgm:pt modelId="{F0725BC5-0E93-4156-83A4-1FDBC82349D5}" type="pres">
      <dgm:prSet presAssocID="{8C8CAC06-D30F-426D-9C1A-D3DD252AD9ED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DB48E992-9E95-4B7E-9DA2-EC77975C9AEA}" type="pres">
      <dgm:prSet presAssocID="{8C8CAC06-D30F-426D-9C1A-D3DD252AD9ED}" presName="negativeSpace" presStyleCnt="0"/>
      <dgm:spPr/>
    </dgm:pt>
    <dgm:pt modelId="{DAE32832-5813-4D5D-83DD-3548482E6310}" type="pres">
      <dgm:prSet presAssocID="{8C8CAC06-D30F-426D-9C1A-D3DD252AD9E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2EB2306-4C12-4D29-A442-F2F2ED5FF4FD}" type="presOf" srcId="{8C8CAC06-D30F-426D-9C1A-D3DD252AD9ED}" destId="{5A252148-20FE-4E6F-A8D3-2FABF66C910D}" srcOrd="0" destOrd="0" presId="urn:microsoft.com/office/officeart/2005/8/layout/list1"/>
    <dgm:cxn modelId="{BC1DBD18-FF6C-4A18-B9DF-6215A1EBFB55}" type="presOf" srcId="{60BFB414-F7F8-4C83-A5F3-014B2A08930A}" destId="{057B88A4-A0BC-485C-94D6-86146F9CDF1C}" srcOrd="0" destOrd="0" presId="urn:microsoft.com/office/officeart/2005/8/layout/list1"/>
    <dgm:cxn modelId="{85E75920-103E-40DB-96BD-C733525DC83D}" type="presOf" srcId="{DBE47FBD-5607-480E-9820-FDEB870514EA}" destId="{BE2D2DC0-5363-4CB0-9140-A4DC1CBD12B6}" srcOrd="0" destOrd="0" presId="urn:microsoft.com/office/officeart/2005/8/layout/list1"/>
    <dgm:cxn modelId="{5D69FC21-A69B-48F1-ABD9-E5C99F5B6381}" srcId="{60BFB414-F7F8-4C83-A5F3-014B2A08930A}" destId="{DBE47FBD-5607-480E-9820-FDEB870514EA}" srcOrd="2" destOrd="0" parTransId="{EACFFC9B-4B15-473F-92E1-CE6D9D0C8E2E}" sibTransId="{C4AA32E3-8DEC-41F6-ACA2-2C78BBC0A943}"/>
    <dgm:cxn modelId="{F8587C31-9799-4B46-AFC0-BB04F39086F6}" type="presOf" srcId="{098DE0EC-3E7F-494A-A422-B6EEADA322C6}" destId="{794620F9-1D11-4C9A-BAC6-4BE3A80480B4}" srcOrd="1" destOrd="0" presId="urn:microsoft.com/office/officeart/2005/8/layout/list1"/>
    <dgm:cxn modelId="{A0541A32-45D6-4458-99FF-EC7E65F46636}" type="presOf" srcId="{9F623908-7524-4C12-ACEC-15D2FE494A72}" destId="{84A041DB-5566-42AF-995F-ED88100B0693}" srcOrd="0" destOrd="0" presId="urn:microsoft.com/office/officeart/2005/8/layout/list1"/>
    <dgm:cxn modelId="{665C7046-26A1-460A-9C9A-F6AA0FF83288}" type="presOf" srcId="{995DAD0F-627B-402C-875B-87F418968EC7}" destId="{44ABDB83-C6E1-4300-BC23-1CD0D484A4B0}" srcOrd="0" destOrd="0" presId="urn:microsoft.com/office/officeart/2005/8/layout/list1"/>
    <dgm:cxn modelId="{46C97B6C-46C4-40DC-9476-DD55A7805337}" type="presOf" srcId="{9F623908-7524-4C12-ACEC-15D2FE494A72}" destId="{B735C175-C33D-4463-B447-E79EA577527C}" srcOrd="1" destOrd="0" presId="urn:microsoft.com/office/officeart/2005/8/layout/list1"/>
    <dgm:cxn modelId="{BCA2224E-3A85-4D00-8280-D8519AFBDBB3}" type="presOf" srcId="{098DE0EC-3E7F-494A-A422-B6EEADA322C6}" destId="{6595A9DE-AD8E-4692-9061-8476CFC40B5C}" srcOrd="0" destOrd="0" presId="urn:microsoft.com/office/officeart/2005/8/layout/list1"/>
    <dgm:cxn modelId="{7A728051-E847-464F-A8D4-48D344A8A90D}" type="presOf" srcId="{90BAE7F8-D62B-4CA5-8B3E-954AC1FEEA7F}" destId="{FBE38B36-61BF-4F20-B3FC-C6BAF87FE7CE}" srcOrd="1" destOrd="0" presId="urn:microsoft.com/office/officeart/2005/8/layout/list1"/>
    <dgm:cxn modelId="{EF398F73-8CB1-4540-A5E5-5747DDF67969}" srcId="{60BFB414-F7F8-4C83-A5F3-014B2A08930A}" destId="{90BAE7F8-D62B-4CA5-8B3E-954AC1FEEA7F}" srcOrd="0" destOrd="0" parTransId="{818E1862-AFF7-4BD3-B90F-51CA2C3B9C65}" sibTransId="{4209E877-1E2F-42C8-A776-F10E8E33800B}"/>
    <dgm:cxn modelId="{737A1B7A-1CF9-4F6D-8343-C976371601B0}" srcId="{60BFB414-F7F8-4C83-A5F3-014B2A08930A}" destId="{8C8CAC06-D30F-426D-9C1A-D3DD252AD9ED}" srcOrd="5" destOrd="0" parTransId="{8D8AD13D-C189-40A9-BEB1-E920C5AAA8F5}" sibTransId="{87C4AD41-FFA8-4171-B524-8C270A692F2B}"/>
    <dgm:cxn modelId="{01375491-A983-4224-A08B-D0025815AC33}" srcId="{60BFB414-F7F8-4C83-A5F3-014B2A08930A}" destId="{098DE0EC-3E7F-494A-A422-B6EEADA322C6}" srcOrd="1" destOrd="0" parTransId="{9C6E3B81-0D74-4EBB-927F-D0E196C56E4A}" sibTransId="{571C58E6-7706-41CC-B6C8-55A71E59062F}"/>
    <dgm:cxn modelId="{D39771A1-2B8D-47B6-968B-B632E36223B5}" srcId="{60BFB414-F7F8-4C83-A5F3-014B2A08930A}" destId="{9F623908-7524-4C12-ACEC-15D2FE494A72}" srcOrd="4" destOrd="0" parTransId="{84D22066-89B5-4E07-8D23-B9B40B064B18}" sibTransId="{32D2FAFA-2CCC-4FED-8F22-490A8CDB9C08}"/>
    <dgm:cxn modelId="{D3E3E0A6-0A09-4FC2-8FEB-11D561337F30}" type="presOf" srcId="{995DAD0F-627B-402C-875B-87F418968EC7}" destId="{60529D7E-4439-4715-9CD4-941498E59385}" srcOrd="1" destOrd="0" presId="urn:microsoft.com/office/officeart/2005/8/layout/list1"/>
    <dgm:cxn modelId="{330E39C5-4DC4-4D24-B9BC-6AE0066CB344}" type="presOf" srcId="{8C8CAC06-D30F-426D-9C1A-D3DD252AD9ED}" destId="{F0725BC5-0E93-4156-83A4-1FDBC82349D5}" srcOrd="1" destOrd="0" presId="urn:microsoft.com/office/officeart/2005/8/layout/list1"/>
    <dgm:cxn modelId="{5B45C3E6-559C-456B-9697-EAF21347EE09}" type="presOf" srcId="{90BAE7F8-D62B-4CA5-8B3E-954AC1FEEA7F}" destId="{87DD71E0-861D-473A-BD3A-D3C3371898F9}" srcOrd="0" destOrd="0" presId="urn:microsoft.com/office/officeart/2005/8/layout/list1"/>
    <dgm:cxn modelId="{695068F0-9679-40C5-92D3-1C0227CDBDBB}" type="presOf" srcId="{DBE47FBD-5607-480E-9820-FDEB870514EA}" destId="{7718528D-2ECA-4539-889A-536FAF48C93A}" srcOrd="1" destOrd="0" presId="urn:microsoft.com/office/officeart/2005/8/layout/list1"/>
    <dgm:cxn modelId="{DC1DA6F6-C237-4E08-8FFB-37BB3EC7C4CB}" srcId="{60BFB414-F7F8-4C83-A5F3-014B2A08930A}" destId="{995DAD0F-627B-402C-875B-87F418968EC7}" srcOrd="3" destOrd="0" parTransId="{E7DB578D-011F-4044-B8D7-7A06B5647011}" sibTransId="{8220CBFD-C94F-46BE-8FAF-E4AEAB900DA8}"/>
    <dgm:cxn modelId="{91B6DDBE-0CE9-41A6-B6F6-183FD88099C6}" type="presParOf" srcId="{057B88A4-A0BC-485C-94D6-86146F9CDF1C}" destId="{3EA02658-D8A9-41C3-9801-E5BC135A819F}" srcOrd="0" destOrd="0" presId="urn:microsoft.com/office/officeart/2005/8/layout/list1"/>
    <dgm:cxn modelId="{A483242D-BD4D-4BB5-8AE9-5337AFF22C39}" type="presParOf" srcId="{3EA02658-D8A9-41C3-9801-E5BC135A819F}" destId="{87DD71E0-861D-473A-BD3A-D3C3371898F9}" srcOrd="0" destOrd="0" presId="urn:microsoft.com/office/officeart/2005/8/layout/list1"/>
    <dgm:cxn modelId="{1A734100-A68B-4BE2-AE3E-72256CB29E91}" type="presParOf" srcId="{3EA02658-D8A9-41C3-9801-E5BC135A819F}" destId="{FBE38B36-61BF-4F20-B3FC-C6BAF87FE7CE}" srcOrd="1" destOrd="0" presId="urn:microsoft.com/office/officeart/2005/8/layout/list1"/>
    <dgm:cxn modelId="{E426A58E-6301-43D6-825F-085B0D55C925}" type="presParOf" srcId="{057B88A4-A0BC-485C-94D6-86146F9CDF1C}" destId="{7504C678-9FE3-4BFF-9162-D601494F6F18}" srcOrd="1" destOrd="0" presId="urn:microsoft.com/office/officeart/2005/8/layout/list1"/>
    <dgm:cxn modelId="{7758C57A-1A78-4830-8F30-5DB45594E6ED}" type="presParOf" srcId="{057B88A4-A0BC-485C-94D6-86146F9CDF1C}" destId="{C0DA076F-ED77-49F7-A1E9-1B4D663A941E}" srcOrd="2" destOrd="0" presId="urn:microsoft.com/office/officeart/2005/8/layout/list1"/>
    <dgm:cxn modelId="{FA67CA90-96E1-4937-B3B0-4A4F821ECCE2}" type="presParOf" srcId="{057B88A4-A0BC-485C-94D6-86146F9CDF1C}" destId="{D9A4EB02-1D47-4B30-818A-E129DAB0D6A0}" srcOrd="3" destOrd="0" presId="urn:microsoft.com/office/officeart/2005/8/layout/list1"/>
    <dgm:cxn modelId="{7C7FBD87-DEC3-4A4F-BFC0-DAF1F7067D10}" type="presParOf" srcId="{057B88A4-A0BC-485C-94D6-86146F9CDF1C}" destId="{BBA73024-CCBE-4CBF-B0B8-1E030C810D76}" srcOrd="4" destOrd="0" presId="urn:microsoft.com/office/officeart/2005/8/layout/list1"/>
    <dgm:cxn modelId="{EB087362-7A75-4D15-906C-8A806763162C}" type="presParOf" srcId="{BBA73024-CCBE-4CBF-B0B8-1E030C810D76}" destId="{6595A9DE-AD8E-4692-9061-8476CFC40B5C}" srcOrd="0" destOrd="0" presId="urn:microsoft.com/office/officeart/2005/8/layout/list1"/>
    <dgm:cxn modelId="{5B9B616E-37D9-4EBD-AE7C-8F353E0A552E}" type="presParOf" srcId="{BBA73024-CCBE-4CBF-B0B8-1E030C810D76}" destId="{794620F9-1D11-4C9A-BAC6-4BE3A80480B4}" srcOrd="1" destOrd="0" presId="urn:microsoft.com/office/officeart/2005/8/layout/list1"/>
    <dgm:cxn modelId="{97262C32-D826-426D-B959-A8DBF459FEDE}" type="presParOf" srcId="{057B88A4-A0BC-485C-94D6-86146F9CDF1C}" destId="{8FE6E2DB-CB8A-4957-B5C1-C0B23AC29D44}" srcOrd="5" destOrd="0" presId="urn:microsoft.com/office/officeart/2005/8/layout/list1"/>
    <dgm:cxn modelId="{B009653B-8EF6-46FE-BD39-B7C00941941B}" type="presParOf" srcId="{057B88A4-A0BC-485C-94D6-86146F9CDF1C}" destId="{37AAAAA4-7E7F-472F-853D-1C96E95C21C3}" srcOrd="6" destOrd="0" presId="urn:microsoft.com/office/officeart/2005/8/layout/list1"/>
    <dgm:cxn modelId="{9FA0BFC1-22F6-4C17-8B93-C7B1DD634662}" type="presParOf" srcId="{057B88A4-A0BC-485C-94D6-86146F9CDF1C}" destId="{EE149212-C4CC-46C0-A7B4-4EA5341BC130}" srcOrd="7" destOrd="0" presId="urn:microsoft.com/office/officeart/2005/8/layout/list1"/>
    <dgm:cxn modelId="{8ED0FA50-F241-4949-990B-528EEA8F2639}" type="presParOf" srcId="{057B88A4-A0BC-485C-94D6-86146F9CDF1C}" destId="{269956AE-B889-4BA8-9A4E-C089E4F9821C}" srcOrd="8" destOrd="0" presId="urn:microsoft.com/office/officeart/2005/8/layout/list1"/>
    <dgm:cxn modelId="{068A1462-2F8E-47A5-8117-DB63EB99516B}" type="presParOf" srcId="{269956AE-B889-4BA8-9A4E-C089E4F9821C}" destId="{BE2D2DC0-5363-4CB0-9140-A4DC1CBD12B6}" srcOrd="0" destOrd="0" presId="urn:microsoft.com/office/officeart/2005/8/layout/list1"/>
    <dgm:cxn modelId="{844CB3E1-A085-4644-863C-FF73C5AA49B1}" type="presParOf" srcId="{269956AE-B889-4BA8-9A4E-C089E4F9821C}" destId="{7718528D-2ECA-4539-889A-536FAF48C93A}" srcOrd="1" destOrd="0" presId="urn:microsoft.com/office/officeart/2005/8/layout/list1"/>
    <dgm:cxn modelId="{66DB8534-978A-45DD-B2B8-CC1D1270AD4F}" type="presParOf" srcId="{057B88A4-A0BC-485C-94D6-86146F9CDF1C}" destId="{2A7C821C-F7E2-4F57-91BA-FCD183C25195}" srcOrd="9" destOrd="0" presId="urn:microsoft.com/office/officeart/2005/8/layout/list1"/>
    <dgm:cxn modelId="{CA4EFE0A-03EA-4B10-A408-38A42BB9424D}" type="presParOf" srcId="{057B88A4-A0BC-485C-94D6-86146F9CDF1C}" destId="{E7D2CD99-85BD-439E-B73B-676A8D71E487}" srcOrd="10" destOrd="0" presId="urn:microsoft.com/office/officeart/2005/8/layout/list1"/>
    <dgm:cxn modelId="{DCD626A6-486B-42D2-8130-8090B7FCA0D5}" type="presParOf" srcId="{057B88A4-A0BC-485C-94D6-86146F9CDF1C}" destId="{CE1FDDAC-CE23-4DEA-8B1C-AB60F9207785}" srcOrd="11" destOrd="0" presId="urn:microsoft.com/office/officeart/2005/8/layout/list1"/>
    <dgm:cxn modelId="{FFBD8D00-4683-4D81-AD15-FC113559A5FB}" type="presParOf" srcId="{057B88A4-A0BC-485C-94D6-86146F9CDF1C}" destId="{999317A8-B023-4E6C-B311-568D949F9F08}" srcOrd="12" destOrd="0" presId="urn:microsoft.com/office/officeart/2005/8/layout/list1"/>
    <dgm:cxn modelId="{75B978C7-CE53-498C-9DB3-26B9182A941B}" type="presParOf" srcId="{999317A8-B023-4E6C-B311-568D949F9F08}" destId="{44ABDB83-C6E1-4300-BC23-1CD0D484A4B0}" srcOrd="0" destOrd="0" presId="urn:microsoft.com/office/officeart/2005/8/layout/list1"/>
    <dgm:cxn modelId="{E0032821-AC72-4D1E-9D9F-ED0CF879196C}" type="presParOf" srcId="{999317A8-B023-4E6C-B311-568D949F9F08}" destId="{60529D7E-4439-4715-9CD4-941498E59385}" srcOrd="1" destOrd="0" presId="urn:microsoft.com/office/officeart/2005/8/layout/list1"/>
    <dgm:cxn modelId="{A4ADC0AB-7357-49E9-8739-CF20DD321332}" type="presParOf" srcId="{057B88A4-A0BC-485C-94D6-86146F9CDF1C}" destId="{9DE054DB-1663-4F65-BD0B-86BCAC751DD8}" srcOrd="13" destOrd="0" presId="urn:microsoft.com/office/officeart/2005/8/layout/list1"/>
    <dgm:cxn modelId="{2E139BB7-3617-4766-9B22-03FABE3F3482}" type="presParOf" srcId="{057B88A4-A0BC-485C-94D6-86146F9CDF1C}" destId="{C30D413E-4FFD-4DAF-833C-7E1463D7FCFB}" srcOrd="14" destOrd="0" presId="urn:microsoft.com/office/officeart/2005/8/layout/list1"/>
    <dgm:cxn modelId="{E28E6336-76B5-436C-959F-15E97F0656B7}" type="presParOf" srcId="{057B88A4-A0BC-485C-94D6-86146F9CDF1C}" destId="{EC08B90C-A58D-4F9F-A8EA-2ECC2BB56272}" srcOrd="15" destOrd="0" presId="urn:microsoft.com/office/officeart/2005/8/layout/list1"/>
    <dgm:cxn modelId="{A9403DFC-DBC8-4E4A-B399-BF484529B814}" type="presParOf" srcId="{057B88A4-A0BC-485C-94D6-86146F9CDF1C}" destId="{1C01A91E-1659-4FC1-9968-C00F1C5F27BB}" srcOrd="16" destOrd="0" presId="urn:microsoft.com/office/officeart/2005/8/layout/list1"/>
    <dgm:cxn modelId="{FADA05C6-3046-41C3-AA27-A4A02CF2944D}" type="presParOf" srcId="{1C01A91E-1659-4FC1-9968-C00F1C5F27BB}" destId="{84A041DB-5566-42AF-995F-ED88100B0693}" srcOrd="0" destOrd="0" presId="urn:microsoft.com/office/officeart/2005/8/layout/list1"/>
    <dgm:cxn modelId="{05082F8A-A82D-493F-A2FD-FEA872015472}" type="presParOf" srcId="{1C01A91E-1659-4FC1-9968-C00F1C5F27BB}" destId="{B735C175-C33D-4463-B447-E79EA577527C}" srcOrd="1" destOrd="0" presId="urn:microsoft.com/office/officeart/2005/8/layout/list1"/>
    <dgm:cxn modelId="{FD2A104D-9353-4B27-908D-D66B955424FF}" type="presParOf" srcId="{057B88A4-A0BC-485C-94D6-86146F9CDF1C}" destId="{51307CDF-4F7C-4448-9534-8217A9F859FF}" srcOrd="17" destOrd="0" presId="urn:microsoft.com/office/officeart/2005/8/layout/list1"/>
    <dgm:cxn modelId="{1FBAE2D5-782E-41D2-99A5-7C195AC5EE55}" type="presParOf" srcId="{057B88A4-A0BC-485C-94D6-86146F9CDF1C}" destId="{EDB0090E-9F26-42B2-9F57-D31E22DAA60F}" srcOrd="18" destOrd="0" presId="urn:microsoft.com/office/officeart/2005/8/layout/list1"/>
    <dgm:cxn modelId="{8D48471D-7A55-4436-95AD-3E8DCB178C23}" type="presParOf" srcId="{057B88A4-A0BC-485C-94D6-86146F9CDF1C}" destId="{29A272E8-67A7-481D-A4AE-5AA5CBCCCD62}" srcOrd="19" destOrd="0" presId="urn:microsoft.com/office/officeart/2005/8/layout/list1"/>
    <dgm:cxn modelId="{E3361CA2-A214-4A53-BBED-4B68CA8ED6C6}" type="presParOf" srcId="{057B88A4-A0BC-485C-94D6-86146F9CDF1C}" destId="{3D306535-4CAC-4377-8300-63FD5C46E568}" srcOrd="20" destOrd="0" presId="urn:microsoft.com/office/officeart/2005/8/layout/list1"/>
    <dgm:cxn modelId="{8AD700DE-0AAF-4B16-AD87-82FB003FE6AB}" type="presParOf" srcId="{3D306535-4CAC-4377-8300-63FD5C46E568}" destId="{5A252148-20FE-4E6F-A8D3-2FABF66C910D}" srcOrd="0" destOrd="0" presId="urn:microsoft.com/office/officeart/2005/8/layout/list1"/>
    <dgm:cxn modelId="{581A7195-C434-4E56-84CE-4FB69E8B87D0}" type="presParOf" srcId="{3D306535-4CAC-4377-8300-63FD5C46E568}" destId="{F0725BC5-0E93-4156-83A4-1FDBC82349D5}" srcOrd="1" destOrd="0" presId="urn:microsoft.com/office/officeart/2005/8/layout/list1"/>
    <dgm:cxn modelId="{17F1DED1-90E1-4C7A-BE24-E7B48EF36E2C}" type="presParOf" srcId="{057B88A4-A0BC-485C-94D6-86146F9CDF1C}" destId="{DB48E992-9E95-4B7E-9DA2-EC77975C9AEA}" srcOrd="21" destOrd="0" presId="urn:microsoft.com/office/officeart/2005/8/layout/list1"/>
    <dgm:cxn modelId="{93C40930-8A41-42DB-A99F-CB83C6040975}" type="presParOf" srcId="{057B88A4-A0BC-485C-94D6-86146F9CDF1C}" destId="{DAE32832-5813-4D5D-83DD-3548482E631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509ACD-E0E0-4BC7-B35D-70EE9549465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8BC3A2C1-CE0D-47BA-BAD3-E00A20C96B74}">
      <dgm:prSet phldrT="[Texto]" custT="1"/>
      <dgm:spPr/>
      <dgm:t>
        <a:bodyPr/>
        <a:lstStyle/>
        <a:p>
          <a:r>
            <a:rPr lang="pt-BR" sz="36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Adulto e Idoso</a:t>
          </a:r>
        </a:p>
      </dgm:t>
    </dgm:pt>
    <dgm:pt modelId="{6BDC1ADE-C20C-4CDF-A5E7-A2DE7F9FEB0E}" type="parTrans" cxnId="{80639111-93B8-4519-AF80-15AD35B5690B}">
      <dgm:prSet/>
      <dgm:spPr/>
      <dgm:t>
        <a:bodyPr/>
        <a:lstStyle/>
        <a:p>
          <a:endParaRPr lang="pt-BR"/>
        </a:p>
      </dgm:t>
    </dgm:pt>
    <dgm:pt modelId="{99FB1A66-41F0-40FD-BE27-FBD75322A1CA}" type="sibTrans" cxnId="{80639111-93B8-4519-AF80-15AD35B5690B}">
      <dgm:prSet custT="1"/>
      <dgm:spPr/>
      <dgm:t>
        <a:bodyPr/>
        <a:lstStyle/>
        <a:p>
          <a:pPr algn="ctr"/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Básica</a:t>
          </a:r>
        </a:p>
      </dgm:t>
    </dgm:pt>
    <dgm:pt modelId="{6C4ECCB1-C7F4-4BDA-8B5F-C1954898881B}" type="asst">
      <dgm:prSet phldrT="[Texto]" custT="1"/>
      <dgm:spPr/>
      <dgm:t>
        <a:bodyPr/>
        <a:lstStyle/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Crianças e Adolescentes</a:t>
          </a:r>
        </a:p>
      </dgm:t>
    </dgm:pt>
    <dgm:pt modelId="{D7A85E8D-23DD-4CD1-9A05-5C13DC905BCE}" type="parTrans" cxnId="{6EAAE21C-34A3-420E-807A-260F24944476}">
      <dgm:prSet/>
      <dgm:spPr/>
      <dgm:t>
        <a:bodyPr/>
        <a:lstStyle/>
        <a:p>
          <a:endParaRPr lang="pt-BR"/>
        </a:p>
      </dgm:t>
    </dgm:pt>
    <dgm:pt modelId="{EADD83C3-0D16-48B4-AF85-775FD3796F16}" type="sibTrans" cxnId="{6EAAE21C-34A3-420E-807A-260F24944476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Intermediária</a:t>
          </a:r>
        </a:p>
      </dgm:t>
    </dgm:pt>
    <dgm:pt modelId="{FB1EBA6C-4205-435A-A7E2-E22AA36B889C}">
      <dgm:prSet phldrT="[Texto]" custT="1"/>
      <dgm:spPr/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Saúde Bucal</a:t>
          </a:r>
        </a:p>
      </dgm:t>
    </dgm:pt>
    <dgm:pt modelId="{51CB6765-F755-4585-A35D-224B148D50D2}" type="parTrans" cxnId="{63CF302E-255D-4BC2-80E3-09D32F019B8F}">
      <dgm:prSet/>
      <dgm:spPr/>
      <dgm:t>
        <a:bodyPr/>
        <a:lstStyle/>
        <a:p>
          <a:endParaRPr lang="pt-BR"/>
        </a:p>
      </dgm:t>
    </dgm:pt>
    <dgm:pt modelId="{77498DE5-C949-4D4D-9534-6828CE33F1BA}" type="sibTrans" cxnId="{63CF302E-255D-4BC2-80E3-09D32F019B8F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Plena</a:t>
          </a:r>
        </a:p>
      </dgm:t>
    </dgm:pt>
    <dgm:pt modelId="{1D73EC53-D4F4-44D5-8434-70016E859469}">
      <dgm:prSet phldrT="[Texto]" custT="1"/>
      <dgm:spPr/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Saúde Mental</a:t>
          </a:r>
        </a:p>
      </dgm:t>
    </dgm:pt>
    <dgm:pt modelId="{6BFBAB2B-C807-453A-9BDE-6EFD5B212181}" type="parTrans" cxnId="{4F0EAB0A-9066-43FA-B5BC-B0A682939014}">
      <dgm:prSet/>
      <dgm:spPr/>
      <dgm:t>
        <a:bodyPr/>
        <a:lstStyle/>
        <a:p>
          <a:endParaRPr lang="pt-BR"/>
        </a:p>
      </dgm:t>
    </dgm:pt>
    <dgm:pt modelId="{3595AA31-D907-4E5F-A5D2-9D411B1110D4}" type="sibTrans" cxnId="{4F0EAB0A-9066-43FA-B5BC-B0A682939014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Plena</a:t>
          </a:r>
        </a:p>
      </dgm:t>
    </dgm:pt>
    <dgm:pt modelId="{28EF804E-FBDD-43E5-86B8-BE8E3482D820}">
      <dgm:prSet phldrT="[Texto]" custT="1"/>
      <dgm:spPr/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Saúde Funcional</a:t>
          </a:r>
        </a:p>
      </dgm:t>
    </dgm:pt>
    <dgm:pt modelId="{2DE64DC2-7807-4CB2-BBBB-7D77F88DE23C}" type="parTrans" cxnId="{4324C6B3-9036-4406-A8C9-4177E8E4E29C}">
      <dgm:prSet/>
      <dgm:spPr/>
      <dgm:t>
        <a:bodyPr/>
        <a:lstStyle/>
        <a:p>
          <a:endParaRPr lang="pt-BR"/>
        </a:p>
      </dgm:t>
    </dgm:pt>
    <dgm:pt modelId="{1C3B3A95-17CB-4E0F-B989-1BA718974546}" type="sibTrans" cxnId="{4324C6B3-9036-4406-A8C9-4177E8E4E29C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Plena</a:t>
          </a:r>
        </a:p>
      </dgm:t>
    </dgm:pt>
    <dgm:pt modelId="{63E2D323-71C8-4ACF-9C18-7C3C3AD07DED}" type="asst">
      <dgm:prSet phldrT="[Texto]" custT="1"/>
      <dgm:spPr/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Gravidez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Parto e Puerpério</a:t>
          </a:r>
        </a:p>
      </dgm:t>
    </dgm:pt>
    <dgm:pt modelId="{4612FF7E-8E0A-40B9-B6A5-9D74A26CB7E6}" type="parTrans" cxnId="{A2D4D556-6330-46BE-8877-7656627D9386}">
      <dgm:prSet/>
      <dgm:spPr/>
      <dgm:t>
        <a:bodyPr/>
        <a:lstStyle/>
        <a:p>
          <a:endParaRPr lang="pt-BR"/>
        </a:p>
      </dgm:t>
    </dgm:pt>
    <dgm:pt modelId="{6216C9BA-3BDC-4310-AB8F-1C6DC42F6112}" type="sibTrans" cxnId="{A2D4D556-6330-46BE-8877-7656627D9386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Intermediária</a:t>
          </a:r>
        </a:p>
      </dgm:t>
    </dgm:pt>
    <dgm:pt modelId="{189F2C78-5A3D-437E-96E1-CD6B36ADEBD5}" type="pres">
      <dgm:prSet presAssocID="{AD509ACD-E0E0-4BC7-B35D-70EE954946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A470D2F-29BD-4756-AA60-E850AED54AD0}" type="pres">
      <dgm:prSet presAssocID="{8BC3A2C1-CE0D-47BA-BAD3-E00A20C96B74}" presName="hierRoot1" presStyleCnt="0">
        <dgm:presLayoutVars>
          <dgm:hierBranch val="init"/>
        </dgm:presLayoutVars>
      </dgm:prSet>
      <dgm:spPr/>
    </dgm:pt>
    <dgm:pt modelId="{92C04E7B-0B97-431F-9060-7BC58D45F19F}" type="pres">
      <dgm:prSet presAssocID="{8BC3A2C1-CE0D-47BA-BAD3-E00A20C96B74}" presName="rootComposite1" presStyleCnt="0"/>
      <dgm:spPr/>
    </dgm:pt>
    <dgm:pt modelId="{3BB7ED50-F78B-43BB-B75A-B08DD52E6E7D}" type="pres">
      <dgm:prSet presAssocID="{8BC3A2C1-CE0D-47BA-BAD3-E00A20C96B74}" presName="rootText1" presStyleLbl="node0" presStyleIdx="0" presStyleCnt="1">
        <dgm:presLayoutVars>
          <dgm:chMax/>
          <dgm:chPref val="3"/>
        </dgm:presLayoutVars>
      </dgm:prSet>
      <dgm:spPr/>
    </dgm:pt>
    <dgm:pt modelId="{580E7107-D816-499E-9EFD-FD9712414E4D}" type="pres">
      <dgm:prSet presAssocID="{8BC3A2C1-CE0D-47BA-BAD3-E00A20C96B74}" presName="titleText1" presStyleLbl="fgAcc0" presStyleIdx="0" presStyleCnt="1" custScaleX="105535" custLinFactNeighborX="45644">
        <dgm:presLayoutVars>
          <dgm:chMax val="0"/>
          <dgm:chPref val="0"/>
        </dgm:presLayoutVars>
      </dgm:prSet>
      <dgm:spPr/>
    </dgm:pt>
    <dgm:pt modelId="{0F4130DE-9B3B-4638-B6D0-15A782EE7945}" type="pres">
      <dgm:prSet presAssocID="{8BC3A2C1-CE0D-47BA-BAD3-E00A20C96B74}" presName="rootConnector1" presStyleLbl="node1" presStyleIdx="0" presStyleCnt="3"/>
      <dgm:spPr/>
    </dgm:pt>
    <dgm:pt modelId="{092930F3-5BA1-4EF9-83E9-16D571557A10}" type="pres">
      <dgm:prSet presAssocID="{8BC3A2C1-CE0D-47BA-BAD3-E00A20C96B74}" presName="hierChild2" presStyleCnt="0"/>
      <dgm:spPr/>
    </dgm:pt>
    <dgm:pt modelId="{A6C45440-71CC-4397-92D5-A33FDDA7352E}" type="pres">
      <dgm:prSet presAssocID="{51CB6765-F755-4585-A35D-224B148D50D2}" presName="Name37" presStyleLbl="parChTrans1D2" presStyleIdx="0" presStyleCnt="5"/>
      <dgm:spPr/>
    </dgm:pt>
    <dgm:pt modelId="{0903BD1A-6A9E-406D-82CC-BA19CB4D2B6A}" type="pres">
      <dgm:prSet presAssocID="{FB1EBA6C-4205-435A-A7E2-E22AA36B889C}" presName="hierRoot2" presStyleCnt="0">
        <dgm:presLayoutVars>
          <dgm:hierBranch val="init"/>
        </dgm:presLayoutVars>
      </dgm:prSet>
      <dgm:spPr/>
    </dgm:pt>
    <dgm:pt modelId="{2C0F8511-0106-424A-8F6B-2D9DF63AF9FB}" type="pres">
      <dgm:prSet presAssocID="{FB1EBA6C-4205-435A-A7E2-E22AA36B889C}" presName="rootComposite" presStyleCnt="0"/>
      <dgm:spPr/>
    </dgm:pt>
    <dgm:pt modelId="{2DB8041B-7A48-4491-9E37-A91AF288BEC5}" type="pres">
      <dgm:prSet presAssocID="{FB1EBA6C-4205-435A-A7E2-E22AA36B889C}" presName="rootText" presStyleLbl="node1" presStyleIdx="0" presStyleCnt="3">
        <dgm:presLayoutVars>
          <dgm:chMax/>
          <dgm:chPref val="3"/>
        </dgm:presLayoutVars>
      </dgm:prSet>
      <dgm:spPr/>
    </dgm:pt>
    <dgm:pt modelId="{F8D96D88-6924-4E16-B6D1-C25C5983091C}" type="pres">
      <dgm:prSet presAssocID="{FB1EBA6C-4205-435A-A7E2-E22AA36B889C}" presName="titleText2" presStyleLbl="fgAcc1" presStyleIdx="0" presStyleCnt="3">
        <dgm:presLayoutVars>
          <dgm:chMax val="0"/>
          <dgm:chPref val="0"/>
        </dgm:presLayoutVars>
      </dgm:prSet>
      <dgm:spPr/>
    </dgm:pt>
    <dgm:pt modelId="{68E62286-2774-4170-B776-3184959F83A8}" type="pres">
      <dgm:prSet presAssocID="{FB1EBA6C-4205-435A-A7E2-E22AA36B889C}" presName="rootConnector" presStyleLbl="node2" presStyleIdx="0" presStyleCnt="0"/>
      <dgm:spPr/>
    </dgm:pt>
    <dgm:pt modelId="{E615633E-7C4B-4A55-A8D9-E919D47CA544}" type="pres">
      <dgm:prSet presAssocID="{FB1EBA6C-4205-435A-A7E2-E22AA36B889C}" presName="hierChild4" presStyleCnt="0"/>
      <dgm:spPr/>
    </dgm:pt>
    <dgm:pt modelId="{F67A1219-C214-4E4F-8304-499D4A6AF646}" type="pres">
      <dgm:prSet presAssocID="{FB1EBA6C-4205-435A-A7E2-E22AA36B889C}" presName="hierChild5" presStyleCnt="0"/>
      <dgm:spPr/>
    </dgm:pt>
    <dgm:pt modelId="{F891F323-17AA-47CC-A29E-47A336D08361}" type="pres">
      <dgm:prSet presAssocID="{6BFBAB2B-C807-453A-9BDE-6EFD5B212181}" presName="Name37" presStyleLbl="parChTrans1D2" presStyleIdx="1" presStyleCnt="5"/>
      <dgm:spPr/>
    </dgm:pt>
    <dgm:pt modelId="{A439A152-A2ED-4FFA-9374-6C5DA9D32AE5}" type="pres">
      <dgm:prSet presAssocID="{1D73EC53-D4F4-44D5-8434-70016E859469}" presName="hierRoot2" presStyleCnt="0">
        <dgm:presLayoutVars>
          <dgm:hierBranch val="init"/>
        </dgm:presLayoutVars>
      </dgm:prSet>
      <dgm:spPr/>
    </dgm:pt>
    <dgm:pt modelId="{F0D12541-ACC5-4E11-B2F9-4E74AE7761F8}" type="pres">
      <dgm:prSet presAssocID="{1D73EC53-D4F4-44D5-8434-70016E859469}" presName="rootComposite" presStyleCnt="0"/>
      <dgm:spPr/>
    </dgm:pt>
    <dgm:pt modelId="{C0A22861-C7B4-4F46-AA37-5DFEDEBCDB2E}" type="pres">
      <dgm:prSet presAssocID="{1D73EC53-D4F4-44D5-8434-70016E859469}" presName="rootText" presStyleLbl="node1" presStyleIdx="1" presStyleCnt="3" custLinFactNeighborX="-1293">
        <dgm:presLayoutVars>
          <dgm:chMax/>
          <dgm:chPref val="3"/>
        </dgm:presLayoutVars>
      </dgm:prSet>
      <dgm:spPr/>
    </dgm:pt>
    <dgm:pt modelId="{0BD221B3-DBCA-4EAE-BD90-94139A4BB3F6}" type="pres">
      <dgm:prSet presAssocID="{1D73EC53-D4F4-44D5-8434-70016E859469}" presName="titleText2" presStyleLbl="fgAcc1" presStyleIdx="1" presStyleCnt="3">
        <dgm:presLayoutVars>
          <dgm:chMax val="0"/>
          <dgm:chPref val="0"/>
        </dgm:presLayoutVars>
      </dgm:prSet>
      <dgm:spPr/>
    </dgm:pt>
    <dgm:pt modelId="{56773F63-6649-4CA4-B42D-FA5F9F4C98EC}" type="pres">
      <dgm:prSet presAssocID="{1D73EC53-D4F4-44D5-8434-70016E859469}" presName="rootConnector" presStyleLbl="node2" presStyleIdx="0" presStyleCnt="0"/>
      <dgm:spPr/>
    </dgm:pt>
    <dgm:pt modelId="{5C003A43-08B1-4CA0-B862-A210F9FAB3F5}" type="pres">
      <dgm:prSet presAssocID="{1D73EC53-D4F4-44D5-8434-70016E859469}" presName="hierChild4" presStyleCnt="0"/>
      <dgm:spPr/>
    </dgm:pt>
    <dgm:pt modelId="{4DC254C1-1F1B-4047-AC23-54CB1950F9E3}" type="pres">
      <dgm:prSet presAssocID="{1D73EC53-D4F4-44D5-8434-70016E859469}" presName="hierChild5" presStyleCnt="0"/>
      <dgm:spPr/>
    </dgm:pt>
    <dgm:pt modelId="{0F43E732-3262-4EFB-8DB0-8C386A1E083C}" type="pres">
      <dgm:prSet presAssocID="{2DE64DC2-7807-4CB2-BBBB-7D77F88DE23C}" presName="Name37" presStyleLbl="parChTrans1D2" presStyleIdx="2" presStyleCnt="5"/>
      <dgm:spPr/>
    </dgm:pt>
    <dgm:pt modelId="{6D6645AE-60C7-42EC-8509-DDF14586B1EC}" type="pres">
      <dgm:prSet presAssocID="{28EF804E-FBDD-43E5-86B8-BE8E3482D820}" presName="hierRoot2" presStyleCnt="0">
        <dgm:presLayoutVars>
          <dgm:hierBranch val="init"/>
        </dgm:presLayoutVars>
      </dgm:prSet>
      <dgm:spPr/>
    </dgm:pt>
    <dgm:pt modelId="{B8FC664B-0526-427D-8C53-123BF9B61633}" type="pres">
      <dgm:prSet presAssocID="{28EF804E-FBDD-43E5-86B8-BE8E3482D820}" presName="rootComposite" presStyleCnt="0"/>
      <dgm:spPr/>
    </dgm:pt>
    <dgm:pt modelId="{08CED268-FF54-41A5-B98D-CE008CFEB4AC}" type="pres">
      <dgm:prSet presAssocID="{28EF804E-FBDD-43E5-86B8-BE8E3482D820}" presName="rootText" presStyleLbl="node1" presStyleIdx="2" presStyleCnt="3" custLinFactNeighborX="506" custLinFactNeighborY="350">
        <dgm:presLayoutVars>
          <dgm:chMax/>
          <dgm:chPref val="3"/>
        </dgm:presLayoutVars>
      </dgm:prSet>
      <dgm:spPr/>
    </dgm:pt>
    <dgm:pt modelId="{5641EA00-9C2F-435C-B102-1583BA9B0B1D}" type="pres">
      <dgm:prSet presAssocID="{28EF804E-FBDD-43E5-86B8-BE8E3482D820}" presName="titleText2" presStyleLbl="fgAcc1" presStyleIdx="2" presStyleCnt="3">
        <dgm:presLayoutVars>
          <dgm:chMax val="0"/>
          <dgm:chPref val="0"/>
        </dgm:presLayoutVars>
      </dgm:prSet>
      <dgm:spPr/>
    </dgm:pt>
    <dgm:pt modelId="{3E205025-9997-4365-8F5C-CE4566DF8460}" type="pres">
      <dgm:prSet presAssocID="{28EF804E-FBDD-43E5-86B8-BE8E3482D820}" presName="rootConnector" presStyleLbl="node2" presStyleIdx="0" presStyleCnt="0"/>
      <dgm:spPr/>
    </dgm:pt>
    <dgm:pt modelId="{82257E91-5471-44A7-A76B-D4FA93A93846}" type="pres">
      <dgm:prSet presAssocID="{28EF804E-FBDD-43E5-86B8-BE8E3482D820}" presName="hierChild4" presStyleCnt="0"/>
      <dgm:spPr/>
    </dgm:pt>
    <dgm:pt modelId="{7077AD2A-878B-4460-ADAC-4DC14EE0722C}" type="pres">
      <dgm:prSet presAssocID="{28EF804E-FBDD-43E5-86B8-BE8E3482D820}" presName="hierChild5" presStyleCnt="0"/>
      <dgm:spPr/>
    </dgm:pt>
    <dgm:pt modelId="{FCDAAFE6-13AF-4A55-90A4-387FFF51C0FE}" type="pres">
      <dgm:prSet presAssocID="{8BC3A2C1-CE0D-47BA-BAD3-E00A20C96B74}" presName="hierChild3" presStyleCnt="0"/>
      <dgm:spPr/>
    </dgm:pt>
    <dgm:pt modelId="{6BC4FB33-4D04-4F48-8CFD-83AAB6F58185}" type="pres">
      <dgm:prSet presAssocID="{D7A85E8D-23DD-4CD1-9A05-5C13DC905BCE}" presName="Name96" presStyleLbl="parChTrans1D2" presStyleIdx="3" presStyleCnt="5"/>
      <dgm:spPr/>
    </dgm:pt>
    <dgm:pt modelId="{B3393655-08BE-41F4-A62A-D5CA35CB36CC}" type="pres">
      <dgm:prSet presAssocID="{6C4ECCB1-C7F4-4BDA-8B5F-C1954898881B}" presName="hierRoot3" presStyleCnt="0">
        <dgm:presLayoutVars>
          <dgm:hierBranch val="init"/>
        </dgm:presLayoutVars>
      </dgm:prSet>
      <dgm:spPr/>
    </dgm:pt>
    <dgm:pt modelId="{C0A67E6B-AFFA-4B25-B01E-964743588477}" type="pres">
      <dgm:prSet presAssocID="{6C4ECCB1-C7F4-4BDA-8B5F-C1954898881B}" presName="rootComposite3" presStyleCnt="0"/>
      <dgm:spPr/>
    </dgm:pt>
    <dgm:pt modelId="{B558D004-E2F3-4939-B66A-D44038D71302}" type="pres">
      <dgm:prSet presAssocID="{6C4ECCB1-C7F4-4BDA-8B5F-C1954898881B}" presName="rootText3" presStyleLbl="asst1" presStyleIdx="0" presStyleCnt="2" custLinFactNeighborX="-24568">
        <dgm:presLayoutVars>
          <dgm:chPref val="3"/>
        </dgm:presLayoutVars>
      </dgm:prSet>
      <dgm:spPr/>
    </dgm:pt>
    <dgm:pt modelId="{A500B24F-2C4A-4942-8E64-6F4546AF58F6}" type="pres">
      <dgm:prSet presAssocID="{6C4ECCB1-C7F4-4BDA-8B5F-C1954898881B}" presName="titleText3" presStyleLbl="fgAcc2" presStyleIdx="0" presStyleCnt="2" custScaleX="135368" custLinFactNeighborX="-10008">
        <dgm:presLayoutVars>
          <dgm:chMax val="0"/>
          <dgm:chPref val="0"/>
        </dgm:presLayoutVars>
      </dgm:prSet>
      <dgm:spPr/>
    </dgm:pt>
    <dgm:pt modelId="{D3AA3417-783C-4D00-A083-E730A361C9E5}" type="pres">
      <dgm:prSet presAssocID="{6C4ECCB1-C7F4-4BDA-8B5F-C1954898881B}" presName="rootConnector3" presStyleLbl="asst1" presStyleIdx="0" presStyleCnt="2"/>
      <dgm:spPr/>
    </dgm:pt>
    <dgm:pt modelId="{EF33AFDE-174D-4736-91F4-7C25BD1CF3CD}" type="pres">
      <dgm:prSet presAssocID="{6C4ECCB1-C7F4-4BDA-8B5F-C1954898881B}" presName="hierChild6" presStyleCnt="0"/>
      <dgm:spPr/>
    </dgm:pt>
    <dgm:pt modelId="{4CFD6FC2-90EC-4574-967B-36B83DF0FD65}" type="pres">
      <dgm:prSet presAssocID="{6C4ECCB1-C7F4-4BDA-8B5F-C1954898881B}" presName="hierChild7" presStyleCnt="0"/>
      <dgm:spPr/>
    </dgm:pt>
    <dgm:pt modelId="{10D4A923-633A-483B-9967-D10735FB329F}" type="pres">
      <dgm:prSet presAssocID="{4612FF7E-8E0A-40B9-B6A5-9D74A26CB7E6}" presName="Name96" presStyleLbl="parChTrans1D2" presStyleIdx="4" presStyleCnt="5"/>
      <dgm:spPr/>
    </dgm:pt>
    <dgm:pt modelId="{24DA2234-61EB-4FCC-9251-AF1A3C046905}" type="pres">
      <dgm:prSet presAssocID="{63E2D323-71C8-4ACF-9C18-7C3C3AD07DED}" presName="hierRoot3" presStyleCnt="0">
        <dgm:presLayoutVars>
          <dgm:hierBranch val="init"/>
        </dgm:presLayoutVars>
      </dgm:prSet>
      <dgm:spPr/>
    </dgm:pt>
    <dgm:pt modelId="{F948DA74-E1FA-4D7B-B39C-0DBD73412AF2}" type="pres">
      <dgm:prSet presAssocID="{63E2D323-71C8-4ACF-9C18-7C3C3AD07DED}" presName="rootComposite3" presStyleCnt="0"/>
      <dgm:spPr/>
    </dgm:pt>
    <dgm:pt modelId="{720B9389-5613-49BC-9185-2A9EE43ADD29}" type="pres">
      <dgm:prSet presAssocID="{63E2D323-71C8-4ACF-9C18-7C3C3AD07DED}" presName="rootText3" presStyleLbl="asst1" presStyleIdx="1" presStyleCnt="2">
        <dgm:presLayoutVars>
          <dgm:chPref val="3"/>
        </dgm:presLayoutVars>
      </dgm:prSet>
      <dgm:spPr/>
    </dgm:pt>
    <dgm:pt modelId="{70DD4578-04CA-4DF3-BE73-D00526B3B10C}" type="pres">
      <dgm:prSet presAssocID="{63E2D323-71C8-4ACF-9C18-7C3C3AD07DED}" presName="titleText3" presStyleLbl="fgAcc2" presStyleIdx="1" presStyleCnt="2" custScaleX="130717" custLinFactNeighborX="20828">
        <dgm:presLayoutVars>
          <dgm:chMax val="0"/>
          <dgm:chPref val="0"/>
        </dgm:presLayoutVars>
      </dgm:prSet>
      <dgm:spPr/>
    </dgm:pt>
    <dgm:pt modelId="{C50DA741-D8B1-4444-8318-39206F335643}" type="pres">
      <dgm:prSet presAssocID="{63E2D323-71C8-4ACF-9C18-7C3C3AD07DED}" presName="rootConnector3" presStyleLbl="asst1" presStyleIdx="1" presStyleCnt="2"/>
      <dgm:spPr/>
    </dgm:pt>
    <dgm:pt modelId="{63733E09-461A-46B6-B188-0439F4944E29}" type="pres">
      <dgm:prSet presAssocID="{63E2D323-71C8-4ACF-9C18-7C3C3AD07DED}" presName="hierChild6" presStyleCnt="0"/>
      <dgm:spPr/>
    </dgm:pt>
    <dgm:pt modelId="{109E6690-6C68-42EA-8E31-2B7706FE7212}" type="pres">
      <dgm:prSet presAssocID="{63E2D323-71C8-4ACF-9C18-7C3C3AD07DED}" presName="hierChild7" presStyleCnt="0"/>
      <dgm:spPr/>
    </dgm:pt>
  </dgm:ptLst>
  <dgm:cxnLst>
    <dgm:cxn modelId="{F2DD9500-A807-4DD5-B00C-81BC998FDF35}" type="presOf" srcId="{FB1EBA6C-4205-435A-A7E2-E22AA36B889C}" destId="{2DB8041B-7A48-4491-9E37-A91AF288BEC5}" srcOrd="0" destOrd="0" presId="urn:microsoft.com/office/officeart/2008/layout/NameandTitleOrganizationalChart"/>
    <dgm:cxn modelId="{4F0EAB0A-9066-43FA-B5BC-B0A682939014}" srcId="{8BC3A2C1-CE0D-47BA-BAD3-E00A20C96B74}" destId="{1D73EC53-D4F4-44D5-8434-70016E859469}" srcOrd="3" destOrd="0" parTransId="{6BFBAB2B-C807-453A-9BDE-6EFD5B212181}" sibTransId="{3595AA31-D907-4E5F-A5D2-9D411B1110D4}"/>
    <dgm:cxn modelId="{80639111-93B8-4519-AF80-15AD35B5690B}" srcId="{AD509ACD-E0E0-4BC7-B35D-70EE9549465C}" destId="{8BC3A2C1-CE0D-47BA-BAD3-E00A20C96B74}" srcOrd="0" destOrd="0" parTransId="{6BDC1ADE-C20C-4CDF-A5E7-A2DE7F9FEB0E}" sibTransId="{99FB1A66-41F0-40FD-BE27-FBD75322A1CA}"/>
    <dgm:cxn modelId="{6EAAE21C-34A3-420E-807A-260F24944476}" srcId="{8BC3A2C1-CE0D-47BA-BAD3-E00A20C96B74}" destId="{6C4ECCB1-C7F4-4BDA-8B5F-C1954898881B}" srcOrd="0" destOrd="0" parTransId="{D7A85E8D-23DD-4CD1-9A05-5C13DC905BCE}" sibTransId="{EADD83C3-0D16-48B4-AF85-775FD3796F16}"/>
    <dgm:cxn modelId="{3A995D1F-9553-4692-906D-471009229860}" type="presOf" srcId="{EADD83C3-0D16-48B4-AF85-775FD3796F16}" destId="{A500B24F-2C4A-4942-8E64-6F4546AF58F6}" srcOrd="0" destOrd="0" presId="urn:microsoft.com/office/officeart/2008/layout/NameandTitleOrganizationalChart"/>
    <dgm:cxn modelId="{63CF302E-255D-4BC2-80E3-09D32F019B8F}" srcId="{8BC3A2C1-CE0D-47BA-BAD3-E00A20C96B74}" destId="{FB1EBA6C-4205-435A-A7E2-E22AA36B889C}" srcOrd="2" destOrd="0" parTransId="{51CB6765-F755-4585-A35D-224B148D50D2}" sibTransId="{77498DE5-C949-4D4D-9534-6828CE33F1BA}"/>
    <dgm:cxn modelId="{E4DE2C3F-20A2-4C89-932B-F49A0A8FD9CF}" type="presOf" srcId="{8BC3A2C1-CE0D-47BA-BAD3-E00A20C96B74}" destId="{3BB7ED50-F78B-43BB-B75A-B08DD52E6E7D}" srcOrd="0" destOrd="0" presId="urn:microsoft.com/office/officeart/2008/layout/NameandTitleOrganizationalChart"/>
    <dgm:cxn modelId="{80507B40-A4DD-4F65-B185-2A5E116FF3B4}" type="presOf" srcId="{6BFBAB2B-C807-453A-9BDE-6EFD5B212181}" destId="{F891F323-17AA-47CC-A29E-47A336D08361}" srcOrd="0" destOrd="0" presId="urn:microsoft.com/office/officeart/2008/layout/NameandTitleOrganizationalChart"/>
    <dgm:cxn modelId="{5ECAA565-F841-4A38-B0AE-6575DD04D84C}" type="presOf" srcId="{77498DE5-C949-4D4D-9534-6828CE33F1BA}" destId="{F8D96D88-6924-4E16-B6D1-C25C5983091C}" srcOrd="0" destOrd="0" presId="urn:microsoft.com/office/officeart/2008/layout/NameandTitleOrganizationalChart"/>
    <dgm:cxn modelId="{2471C845-51FC-434D-A300-C4F2DCD49913}" type="presOf" srcId="{3595AA31-D907-4E5F-A5D2-9D411B1110D4}" destId="{0BD221B3-DBCA-4EAE-BD90-94139A4BB3F6}" srcOrd="0" destOrd="0" presId="urn:microsoft.com/office/officeart/2008/layout/NameandTitleOrganizationalChart"/>
    <dgm:cxn modelId="{1CBBB071-8979-4B4B-8AD3-135AF49463F6}" type="presOf" srcId="{1D73EC53-D4F4-44D5-8434-70016E859469}" destId="{C0A22861-C7B4-4F46-AA37-5DFEDEBCDB2E}" srcOrd="0" destOrd="0" presId="urn:microsoft.com/office/officeart/2008/layout/NameandTitleOrganizationalChart"/>
    <dgm:cxn modelId="{A2D4D556-6330-46BE-8877-7656627D9386}" srcId="{8BC3A2C1-CE0D-47BA-BAD3-E00A20C96B74}" destId="{63E2D323-71C8-4ACF-9C18-7C3C3AD07DED}" srcOrd="1" destOrd="0" parTransId="{4612FF7E-8E0A-40B9-B6A5-9D74A26CB7E6}" sibTransId="{6216C9BA-3BDC-4310-AB8F-1C6DC42F6112}"/>
    <dgm:cxn modelId="{E64E4C81-E077-4029-87A2-93AA410A7D79}" type="presOf" srcId="{6216C9BA-3BDC-4310-AB8F-1C6DC42F6112}" destId="{70DD4578-04CA-4DF3-BE73-D00526B3B10C}" srcOrd="0" destOrd="0" presId="urn:microsoft.com/office/officeart/2008/layout/NameandTitleOrganizationalChart"/>
    <dgm:cxn modelId="{855A8F8C-64D9-4558-8E3E-4F6CD8648AC5}" type="presOf" srcId="{28EF804E-FBDD-43E5-86B8-BE8E3482D820}" destId="{3E205025-9997-4365-8F5C-CE4566DF8460}" srcOrd="1" destOrd="0" presId="urn:microsoft.com/office/officeart/2008/layout/NameandTitleOrganizationalChart"/>
    <dgm:cxn modelId="{8FE90191-C3E6-484C-AAE5-065FA7CF29B7}" type="presOf" srcId="{63E2D323-71C8-4ACF-9C18-7C3C3AD07DED}" destId="{C50DA741-D8B1-4444-8318-39206F335643}" srcOrd="1" destOrd="0" presId="urn:microsoft.com/office/officeart/2008/layout/NameandTitleOrganizationalChart"/>
    <dgm:cxn modelId="{0FDB8B91-FC64-4854-84A9-5E9FE4C086E4}" type="presOf" srcId="{6C4ECCB1-C7F4-4BDA-8B5F-C1954898881B}" destId="{D3AA3417-783C-4D00-A083-E730A361C9E5}" srcOrd="1" destOrd="0" presId="urn:microsoft.com/office/officeart/2008/layout/NameandTitleOrganizationalChart"/>
    <dgm:cxn modelId="{0C9BE494-521D-4D7E-B2FC-C03E21CF73B6}" type="presOf" srcId="{28EF804E-FBDD-43E5-86B8-BE8E3482D820}" destId="{08CED268-FF54-41A5-B98D-CE008CFEB4AC}" srcOrd="0" destOrd="0" presId="urn:microsoft.com/office/officeart/2008/layout/NameandTitleOrganizationalChart"/>
    <dgm:cxn modelId="{D9C4649B-D81F-4CDD-B0D4-505E86C6957E}" type="presOf" srcId="{99FB1A66-41F0-40FD-BE27-FBD75322A1CA}" destId="{580E7107-D816-499E-9EFD-FD9712414E4D}" srcOrd="0" destOrd="0" presId="urn:microsoft.com/office/officeart/2008/layout/NameandTitleOrganizationalChart"/>
    <dgm:cxn modelId="{170DB69D-963E-42C7-AAF3-DBEB3D6FBAFB}" type="presOf" srcId="{2DE64DC2-7807-4CB2-BBBB-7D77F88DE23C}" destId="{0F43E732-3262-4EFB-8DB0-8C386A1E083C}" srcOrd="0" destOrd="0" presId="urn:microsoft.com/office/officeart/2008/layout/NameandTitleOrganizationalChart"/>
    <dgm:cxn modelId="{897B04AF-2D68-4DC1-BCA5-76A3DEEC92CB}" type="presOf" srcId="{D7A85E8D-23DD-4CD1-9A05-5C13DC905BCE}" destId="{6BC4FB33-4D04-4F48-8CFD-83AAB6F58185}" srcOrd="0" destOrd="0" presId="urn:microsoft.com/office/officeart/2008/layout/NameandTitleOrganizationalChart"/>
    <dgm:cxn modelId="{4324C6B3-9036-4406-A8C9-4177E8E4E29C}" srcId="{8BC3A2C1-CE0D-47BA-BAD3-E00A20C96B74}" destId="{28EF804E-FBDD-43E5-86B8-BE8E3482D820}" srcOrd="4" destOrd="0" parTransId="{2DE64DC2-7807-4CB2-BBBB-7D77F88DE23C}" sibTransId="{1C3B3A95-17CB-4E0F-B989-1BA718974546}"/>
    <dgm:cxn modelId="{EE54CCBE-2149-424C-A74A-3F63554D79EC}" type="presOf" srcId="{FB1EBA6C-4205-435A-A7E2-E22AA36B889C}" destId="{68E62286-2774-4170-B776-3184959F83A8}" srcOrd="1" destOrd="0" presId="urn:microsoft.com/office/officeart/2008/layout/NameandTitleOrganizationalChart"/>
    <dgm:cxn modelId="{426B01C1-0EFD-4EE6-AC76-8532C6640F7A}" type="presOf" srcId="{8BC3A2C1-CE0D-47BA-BAD3-E00A20C96B74}" destId="{0F4130DE-9B3B-4638-B6D0-15A782EE7945}" srcOrd="1" destOrd="0" presId="urn:microsoft.com/office/officeart/2008/layout/NameandTitleOrganizationalChart"/>
    <dgm:cxn modelId="{01D763C5-FD58-4291-A82D-1C9C8C1D6E26}" type="presOf" srcId="{AD509ACD-E0E0-4BC7-B35D-70EE9549465C}" destId="{189F2C78-5A3D-437E-96E1-CD6B36ADEBD5}" srcOrd="0" destOrd="0" presId="urn:microsoft.com/office/officeart/2008/layout/NameandTitleOrganizationalChart"/>
    <dgm:cxn modelId="{A819E2D1-95D8-465B-9479-4F9F48142574}" type="presOf" srcId="{63E2D323-71C8-4ACF-9C18-7C3C3AD07DED}" destId="{720B9389-5613-49BC-9185-2A9EE43ADD29}" srcOrd="0" destOrd="0" presId="urn:microsoft.com/office/officeart/2008/layout/NameandTitleOrganizationalChart"/>
    <dgm:cxn modelId="{CB61BED3-4D9C-4670-A653-CFD3ADEC50FD}" type="presOf" srcId="{1D73EC53-D4F4-44D5-8434-70016E859469}" destId="{56773F63-6649-4CA4-B42D-FA5F9F4C98EC}" srcOrd="1" destOrd="0" presId="urn:microsoft.com/office/officeart/2008/layout/NameandTitleOrganizationalChart"/>
    <dgm:cxn modelId="{4A3318DD-E0FC-47B7-AA6E-BE6AF0926B1F}" type="presOf" srcId="{1C3B3A95-17CB-4E0F-B989-1BA718974546}" destId="{5641EA00-9C2F-435C-B102-1583BA9B0B1D}" srcOrd="0" destOrd="0" presId="urn:microsoft.com/office/officeart/2008/layout/NameandTitleOrganizationalChart"/>
    <dgm:cxn modelId="{6D30E5EB-BE59-4447-8306-8B9E721F2CED}" type="presOf" srcId="{4612FF7E-8E0A-40B9-B6A5-9D74A26CB7E6}" destId="{10D4A923-633A-483B-9967-D10735FB329F}" srcOrd="0" destOrd="0" presId="urn:microsoft.com/office/officeart/2008/layout/NameandTitleOrganizationalChart"/>
    <dgm:cxn modelId="{D6D91AF4-70FD-4150-BFB1-2FFFED0CA4C0}" type="presOf" srcId="{6C4ECCB1-C7F4-4BDA-8B5F-C1954898881B}" destId="{B558D004-E2F3-4939-B66A-D44038D71302}" srcOrd="0" destOrd="0" presId="urn:microsoft.com/office/officeart/2008/layout/NameandTitleOrganizationalChart"/>
    <dgm:cxn modelId="{403E83FA-2A79-42F5-A1F4-ACB2CD3537A4}" type="presOf" srcId="{51CB6765-F755-4585-A35D-224B148D50D2}" destId="{A6C45440-71CC-4397-92D5-A33FDDA7352E}" srcOrd="0" destOrd="0" presId="urn:microsoft.com/office/officeart/2008/layout/NameandTitleOrganizationalChart"/>
    <dgm:cxn modelId="{C93B5E1C-E720-40C6-B1F1-C54D2FF99F75}" type="presParOf" srcId="{189F2C78-5A3D-437E-96E1-CD6B36ADEBD5}" destId="{BA470D2F-29BD-4756-AA60-E850AED54AD0}" srcOrd="0" destOrd="0" presId="urn:microsoft.com/office/officeart/2008/layout/NameandTitleOrganizationalChart"/>
    <dgm:cxn modelId="{8206D68B-858D-4779-8851-3CD65303EE55}" type="presParOf" srcId="{BA470D2F-29BD-4756-AA60-E850AED54AD0}" destId="{92C04E7B-0B97-431F-9060-7BC58D45F19F}" srcOrd="0" destOrd="0" presId="urn:microsoft.com/office/officeart/2008/layout/NameandTitleOrganizationalChart"/>
    <dgm:cxn modelId="{609801C4-A0F7-4752-A4EE-3E8BC18287BF}" type="presParOf" srcId="{92C04E7B-0B97-431F-9060-7BC58D45F19F}" destId="{3BB7ED50-F78B-43BB-B75A-B08DD52E6E7D}" srcOrd="0" destOrd="0" presId="urn:microsoft.com/office/officeart/2008/layout/NameandTitleOrganizationalChart"/>
    <dgm:cxn modelId="{ECDC89C4-D0B5-4BCF-8954-7BBF7EFD0102}" type="presParOf" srcId="{92C04E7B-0B97-431F-9060-7BC58D45F19F}" destId="{580E7107-D816-499E-9EFD-FD9712414E4D}" srcOrd="1" destOrd="0" presId="urn:microsoft.com/office/officeart/2008/layout/NameandTitleOrganizationalChart"/>
    <dgm:cxn modelId="{70BDDACB-2BA2-425C-A35D-D41D05975CB7}" type="presParOf" srcId="{92C04E7B-0B97-431F-9060-7BC58D45F19F}" destId="{0F4130DE-9B3B-4638-B6D0-15A782EE7945}" srcOrd="2" destOrd="0" presId="urn:microsoft.com/office/officeart/2008/layout/NameandTitleOrganizationalChart"/>
    <dgm:cxn modelId="{25841D04-DF4C-491D-B43E-81954A28B305}" type="presParOf" srcId="{BA470D2F-29BD-4756-AA60-E850AED54AD0}" destId="{092930F3-5BA1-4EF9-83E9-16D571557A10}" srcOrd="1" destOrd="0" presId="urn:microsoft.com/office/officeart/2008/layout/NameandTitleOrganizationalChart"/>
    <dgm:cxn modelId="{009AA384-778E-4A4C-B344-0BC3049BFC67}" type="presParOf" srcId="{092930F3-5BA1-4EF9-83E9-16D571557A10}" destId="{A6C45440-71CC-4397-92D5-A33FDDA7352E}" srcOrd="0" destOrd="0" presId="urn:microsoft.com/office/officeart/2008/layout/NameandTitleOrganizationalChart"/>
    <dgm:cxn modelId="{44451DAF-F047-4535-AA4E-2D338A0F34E0}" type="presParOf" srcId="{092930F3-5BA1-4EF9-83E9-16D571557A10}" destId="{0903BD1A-6A9E-406D-82CC-BA19CB4D2B6A}" srcOrd="1" destOrd="0" presId="urn:microsoft.com/office/officeart/2008/layout/NameandTitleOrganizationalChart"/>
    <dgm:cxn modelId="{B81B87DA-0F43-4571-A444-C60230DFEAD9}" type="presParOf" srcId="{0903BD1A-6A9E-406D-82CC-BA19CB4D2B6A}" destId="{2C0F8511-0106-424A-8F6B-2D9DF63AF9FB}" srcOrd="0" destOrd="0" presId="urn:microsoft.com/office/officeart/2008/layout/NameandTitleOrganizationalChart"/>
    <dgm:cxn modelId="{A70FE480-E713-4DDA-B38A-3633B48D123E}" type="presParOf" srcId="{2C0F8511-0106-424A-8F6B-2D9DF63AF9FB}" destId="{2DB8041B-7A48-4491-9E37-A91AF288BEC5}" srcOrd="0" destOrd="0" presId="urn:microsoft.com/office/officeart/2008/layout/NameandTitleOrganizationalChart"/>
    <dgm:cxn modelId="{99D98126-AC6E-4FC7-A59A-83FC25F4239D}" type="presParOf" srcId="{2C0F8511-0106-424A-8F6B-2D9DF63AF9FB}" destId="{F8D96D88-6924-4E16-B6D1-C25C5983091C}" srcOrd="1" destOrd="0" presId="urn:microsoft.com/office/officeart/2008/layout/NameandTitleOrganizationalChart"/>
    <dgm:cxn modelId="{B469B363-7BA3-4972-8F99-7761659BFD54}" type="presParOf" srcId="{2C0F8511-0106-424A-8F6B-2D9DF63AF9FB}" destId="{68E62286-2774-4170-B776-3184959F83A8}" srcOrd="2" destOrd="0" presId="urn:microsoft.com/office/officeart/2008/layout/NameandTitleOrganizationalChart"/>
    <dgm:cxn modelId="{033B39E0-431D-4C9C-80DE-B6AE0EA6DD4D}" type="presParOf" srcId="{0903BD1A-6A9E-406D-82CC-BA19CB4D2B6A}" destId="{E615633E-7C4B-4A55-A8D9-E919D47CA544}" srcOrd="1" destOrd="0" presId="urn:microsoft.com/office/officeart/2008/layout/NameandTitleOrganizationalChart"/>
    <dgm:cxn modelId="{8D2F1B52-41AE-4BF9-80B3-D71B30034E78}" type="presParOf" srcId="{0903BD1A-6A9E-406D-82CC-BA19CB4D2B6A}" destId="{F67A1219-C214-4E4F-8304-499D4A6AF646}" srcOrd="2" destOrd="0" presId="urn:microsoft.com/office/officeart/2008/layout/NameandTitleOrganizationalChart"/>
    <dgm:cxn modelId="{7DD53C08-C4FA-47B9-97F9-7E19C9F4CF63}" type="presParOf" srcId="{092930F3-5BA1-4EF9-83E9-16D571557A10}" destId="{F891F323-17AA-47CC-A29E-47A336D08361}" srcOrd="2" destOrd="0" presId="urn:microsoft.com/office/officeart/2008/layout/NameandTitleOrganizationalChart"/>
    <dgm:cxn modelId="{93B5F6E3-2D76-4203-A68D-EFD0A510F0F5}" type="presParOf" srcId="{092930F3-5BA1-4EF9-83E9-16D571557A10}" destId="{A439A152-A2ED-4FFA-9374-6C5DA9D32AE5}" srcOrd="3" destOrd="0" presId="urn:microsoft.com/office/officeart/2008/layout/NameandTitleOrganizationalChart"/>
    <dgm:cxn modelId="{DFB4ECBB-E02C-4419-8274-46C7C23C02CB}" type="presParOf" srcId="{A439A152-A2ED-4FFA-9374-6C5DA9D32AE5}" destId="{F0D12541-ACC5-4E11-B2F9-4E74AE7761F8}" srcOrd="0" destOrd="0" presId="urn:microsoft.com/office/officeart/2008/layout/NameandTitleOrganizationalChart"/>
    <dgm:cxn modelId="{85A025DD-A453-4374-9C53-63076F4E94BE}" type="presParOf" srcId="{F0D12541-ACC5-4E11-B2F9-4E74AE7761F8}" destId="{C0A22861-C7B4-4F46-AA37-5DFEDEBCDB2E}" srcOrd="0" destOrd="0" presId="urn:microsoft.com/office/officeart/2008/layout/NameandTitleOrganizationalChart"/>
    <dgm:cxn modelId="{FCD5E198-6CE2-4C60-B885-57F6B052E8B1}" type="presParOf" srcId="{F0D12541-ACC5-4E11-B2F9-4E74AE7761F8}" destId="{0BD221B3-DBCA-4EAE-BD90-94139A4BB3F6}" srcOrd="1" destOrd="0" presId="urn:microsoft.com/office/officeart/2008/layout/NameandTitleOrganizationalChart"/>
    <dgm:cxn modelId="{29980B03-1570-4123-9E1E-564B3139D4D2}" type="presParOf" srcId="{F0D12541-ACC5-4E11-B2F9-4E74AE7761F8}" destId="{56773F63-6649-4CA4-B42D-FA5F9F4C98EC}" srcOrd="2" destOrd="0" presId="urn:microsoft.com/office/officeart/2008/layout/NameandTitleOrganizationalChart"/>
    <dgm:cxn modelId="{F92626CF-CD41-40A7-9FE0-6F0D67BCF0B5}" type="presParOf" srcId="{A439A152-A2ED-4FFA-9374-6C5DA9D32AE5}" destId="{5C003A43-08B1-4CA0-B862-A210F9FAB3F5}" srcOrd="1" destOrd="0" presId="urn:microsoft.com/office/officeart/2008/layout/NameandTitleOrganizationalChart"/>
    <dgm:cxn modelId="{90B4A0D7-70ED-49B2-A0A0-A1603D937066}" type="presParOf" srcId="{A439A152-A2ED-4FFA-9374-6C5DA9D32AE5}" destId="{4DC254C1-1F1B-4047-AC23-54CB1950F9E3}" srcOrd="2" destOrd="0" presId="urn:microsoft.com/office/officeart/2008/layout/NameandTitleOrganizationalChart"/>
    <dgm:cxn modelId="{658127D7-02E7-4436-937D-A6337D44A4AE}" type="presParOf" srcId="{092930F3-5BA1-4EF9-83E9-16D571557A10}" destId="{0F43E732-3262-4EFB-8DB0-8C386A1E083C}" srcOrd="4" destOrd="0" presId="urn:microsoft.com/office/officeart/2008/layout/NameandTitleOrganizationalChart"/>
    <dgm:cxn modelId="{F2DC7972-684A-4437-92C6-BD9057CF7A0B}" type="presParOf" srcId="{092930F3-5BA1-4EF9-83E9-16D571557A10}" destId="{6D6645AE-60C7-42EC-8509-DDF14586B1EC}" srcOrd="5" destOrd="0" presId="urn:microsoft.com/office/officeart/2008/layout/NameandTitleOrganizationalChart"/>
    <dgm:cxn modelId="{E4647D3A-1D20-46EC-ADD4-5480E3122328}" type="presParOf" srcId="{6D6645AE-60C7-42EC-8509-DDF14586B1EC}" destId="{B8FC664B-0526-427D-8C53-123BF9B61633}" srcOrd="0" destOrd="0" presId="urn:microsoft.com/office/officeart/2008/layout/NameandTitleOrganizationalChart"/>
    <dgm:cxn modelId="{0B414B61-B8DC-4000-BFB1-BA465BE0A5CA}" type="presParOf" srcId="{B8FC664B-0526-427D-8C53-123BF9B61633}" destId="{08CED268-FF54-41A5-B98D-CE008CFEB4AC}" srcOrd="0" destOrd="0" presId="urn:microsoft.com/office/officeart/2008/layout/NameandTitleOrganizationalChart"/>
    <dgm:cxn modelId="{82B88D8E-A199-4A65-9543-195293D1598A}" type="presParOf" srcId="{B8FC664B-0526-427D-8C53-123BF9B61633}" destId="{5641EA00-9C2F-435C-B102-1583BA9B0B1D}" srcOrd="1" destOrd="0" presId="urn:microsoft.com/office/officeart/2008/layout/NameandTitleOrganizationalChart"/>
    <dgm:cxn modelId="{EC41A054-A1C8-458A-8542-DF943B5F20FD}" type="presParOf" srcId="{B8FC664B-0526-427D-8C53-123BF9B61633}" destId="{3E205025-9997-4365-8F5C-CE4566DF8460}" srcOrd="2" destOrd="0" presId="urn:microsoft.com/office/officeart/2008/layout/NameandTitleOrganizationalChart"/>
    <dgm:cxn modelId="{5122F490-08B0-4AC1-8710-BE5826F364B3}" type="presParOf" srcId="{6D6645AE-60C7-42EC-8509-DDF14586B1EC}" destId="{82257E91-5471-44A7-A76B-D4FA93A93846}" srcOrd="1" destOrd="0" presId="urn:microsoft.com/office/officeart/2008/layout/NameandTitleOrganizationalChart"/>
    <dgm:cxn modelId="{13E58A4F-BBDB-4BE3-8BFA-BCE1E5F37596}" type="presParOf" srcId="{6D6645AE-60C7-42EC-8509-DDF14586B1EC}" destId="{7077AD2A-878B-4460-ADAC-4DC14EE0722C}" srcOrd="2" destOrd="0" presId="urn:microsoft.com/office/officeart/2008/layout/NameandTitleOrganizationalChart"/>
    <dgm:cxn modelId="{B458543D-8881-45D9-8A3A-15CE6C6F83D0}" type="presParOf" srcId="{BA470D2F-29BD-4756-AA60-E850AED54AD0}" destId="{FCDAAFE6-13AF-4A55-90A4-387FFF51C0FE}" srcOrd="2" destOrd="0" presId="urn:microsoft.com/office/officeart/2008/layout/NameandTitleOrganizationalChart"/>
    <dgm:cxn modelId="{47FD5174-1404-46D5-B0AC-A852B1997DD2}" type="presParOf" srcId="{FCDAAFE6-13AF-4A55-90A4-387FFF51C0FE}" destId="{6BC4FB33-4D04-4F48-8CFD-83AAB6F58185}" srcOrd="0" destOrd="0" presId="urn:microsoft.com/office/officeart/2008/layout/NameandTitleOrganizationalChart"/>
    <dgm:cxn modelId="{E7AFAD2B-3088-4FAE-82CC-947FC05409DB}" type="presParOf" srcId="{FCDAAFE6-13AF-4A55-90A4-387FFF51C0FE}" destId="{B3393655-08BE-41F4-A62A-D5CA35CB36CC}" srcOrd="1" destOrd="0" presId="urn:microsoft.com/office/officeart/2008/layout/NameandTitleOrganizationalChart"/>
    <dgm:cxn modelId="{DA497226-6502-43F6-A405-4381E4F37B07}" type="presParOf" srcId="{B3393655-08BE-41F4-A62A-D5CA35CB36CC}" destId="{C0A67E6B-AFFA-4B25-B01E-964743588477}" srcOrd="0" destOrd="0" presId="urn:microsoft.com/office/officeart/2008/layout/NameandTitleOrganizationalChart"/>
    <dgm:cxn modelId="{FE9D5F80-050C-48C6-B9C6-61664E50EEA3}" type="presParOf" srcId="{C0A67E6B-AFFA-4B25-B01E-964743588477}" destId="{B558D004-E2F3-4939-B66A-D44038D71302}" srcOrd="0" destOrd="0" presId="urn:microsoft.com/office/officeart/2008/layout/NameandTitleOrganizationalChart"/>
    <dgm:cxn modelId="{44788EDB-491B-4DBD-AF8C-397879584152}" type="presParOf" srcId="{C0A67E6B-AFFA-4B25-B01E-964743588477}" destId="{A500B24F-2C4A-4942-8E64-6F4546AF58F6}" srcOrd="1" destOrd="0" presId="urn:microsoft.com/office/officeart/2008/layout/NameandTitleOrganizationalChart"/>
    <dgm:cxn modelId="{75380635-A096-403A-B2AA-F8036CBA0B69}" type="presParOf" srcId="{C0A67E6B-AFFA-4B25-B01E-964743588477}" destId="{D3AA3417-783C-4D00-A083-E730A361C9E5}" srcOrd="2" destOrd="0" presId="urn:microsoft.com/office/officeart/2008/layout/NameandTitleOrganizationalChart"/>
    <dgm:cxn modelId="{F8C3E311-54AF-42FE-B998-4D0318C3821E}" type="presParOf" srcId="{B3393655-08BE-41F4-A62A-D5CA35CB36CC}" destId="{EF33AFDE-174D-4736-91F4-7C25BD1CF3CD}" srcOrd="1" destOrd="0" presId="urn:microsoft.com/office/officeart/2008/layout/NameandTitleOrganizationalChart"/>
    <dgm:cxn modelId="{5F21AE2D-16DA-4C19-AC93-B4C8A3010FDC}" type="presParOf" srcId="{B3393655-08BE-41F4-A62A-D5CA35CB36CC}" destId="{4CFD6FC2-90EC-4574-967B-36B83DF0FD65}" srcOrd="2" destOrd="0" presId="urn:microsoft.com/office/officeart/2008/layout/NameandTitleOrganizationalChart"/>
    <dgm:cxn modelId="{09E686E2-711C-4AA5-A437-561408E3FBDD}" type="presParOf" srcId="{FCDAAFE6-13AF-4A55-90A4-387FFF51C0FE}" destId="{10D4A923-633A-483B-9967-D10735FB329F}" srcOrd="2" destOrd="0" presId="urn:microsoft.com/office/officeart/2008/layout/NameandTitleOrganizationalChart"/>
    <dgm:cxn modelId="{AD5C90E5-2490-4823-B2E1-E81F6AF783EF}" type="presParOf" srcId="{FCDAAFE6-13AF-4A55-90A4-387FFF51C0FE}" destId="{24DA2234-61EB-4FCC-9251-AF1A3C046905}" srcOrd="3" destOrd="0" presId="urn:microsoft.com/office/officeart/2008/layout/NameandTitleOrganizationalChart"/>
    <dgm:cxn modelId="{937CC707-D3FE-45C1-AC42-19ABEAC5EC21}" type="presParOf" srcId="{24DA2234-61EB-4FCC-9251-AF1A3C046905}" destId="{F948DA74-E1FA-4D7B-B39C-0DBD73412AF2}" srcOrd="0" destOrd="0" presId="urn:microsoft.com/office/officeart/2008/layout/NameandTitleOrganizationalChart"/>
    <dgm:cxn modelId="{26B5EE74-A207-486F-A612-5B4C3F041C26}" type="presParOf" srcId="{F948DA74-E1FA-4D7B-B39C-0DBD73412AF2}" destId="{720B9389-5613-49BC-9185-2A9EE43ADD29}" srcOrd="0" destOrd="0" presId="urn:microsoft.com/office/officeart/2008/layout/NameandTitleOrganizationalChart"/>
    <dgm:cxn modelId="{5BB215DD-4EFF-44F4-AA8F-46AD47FD8AA0}" type="presParOf" srcId="{F948DA74-E1FA-4D7B-B39C-0DBD73412AF2}" destId="{70DD4578-04CA-4DF3-BE73-D00526B3B10C}" srcOrd="1" destOrd="0" presId="urn:microsoft.com/office/officeart/2008/layout/NameandTitleOrganizationalChart"/>
    <dgm:cxn modelId="{06D2CFF5-CBED-4E0F-80F0-28B01148BD7C}" type="presParOf" srcId="{F948DA74-E1FA-4D7B-B39C-0DBD73412AF2}" destId="{C50DA741-D8B1-4444-8318-39206F335643}" srcOrd="2" destOrd="0" presId="urn:microsoft.com/office/officeart/2008/layout/NameandTitleOrganizationalChart"/>
    <dgm:cxn modelId="{6E8BA43C-8C8E-49CA-881C-55B0FDA11DA7}" type="presParOf" srcId="{24DA2234-61EB-4FCC-9251-AF1A3C046905}" destId="{63733E09-461A-46B6-B188-0439F4944E29}" srcOrd="1" destOrd="0" presId="urn:microsoft.com/office/officeart/2008/layout/NameandTitleOrganizationalChart"/>
    <dgm:cxn modelId="{60306B7D-7AB8-485A-AE45-9949FC5E8CAB}" type="presParOf" srcId="{24DA2234-61EB-4FCC-9251-AF1A3C046905}" destId="{109E6690-6C68-42EA-8E31-2B7706FE721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C65E23-E609-4478-BC34-D7A8FC5A4D55}" type="doc">
      <dgm:prSet loTypeId="urn:microsoft.com/office/officeart/2005/8/layout/bList2#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17968125-6D97-4AFA-8488-65C03FBF4128}">
      <dgm:prSet phldrT="[Texto]"/>
      <dgm:spPr/>
      <dgm:t>
        <a:bodyPr/>
        <a:lstStyle/>
        <a:p>
          <a:pPr algn="ctr"/>
          <a:r>
            <a:rPr lang="pt-BR" b="1" dirty="0">
              <a:latin typeface="Calibri" panose="020F0502020204030204" pitchFamily="34" charset="0"/>
              <a:cs typeface="Arial" panose="020B0604020202020204" pitchFamily="34" charset="0"/>
            </a:rPr>
            <a:t>Nível </a:t>
          </a:r>
          <a:r>
            <a:rPr lang="pt-BR" b="1" dirty="0" err="1">
              <a:latin typeface="Calibri" panose="020F0502020204030204" pitchFamily="34" charset="0"/>
              <a:cs typeface="Arial" panose="020B0604020202020204" pitchFamily="34" charset="0"/>
            </a:rPr>
            <a:t>III</a:t>
          </a:r>
          <a:r>
            <a:rPr lang="pt-BR" b="1" dirty="0">
              <a:latin typeface="Calibri" panose="020F0502020204030204" pitchFamily="34" charset="0"/>
              <a:cs typeface="Arial" panose="020B0604020202020204" pitchFamily="34" charset="0"/>
            </a:rPr>
            <a:t> – Certificação Básica em APS</a:t>
          </a:r>
          <a:endParaRPr lang="pt-BR" dirty="0"/>
        </a:p>
      </dgm:t>
    </dgm:pt>
    <dgm:pt modelId="{95C06088-AAC3-49F6-A553-70987A0A4194}" type="parTrans" cxnId="{C7061B87-E7DD-4C99-B09A-593ACF993347}">
      <dgm:prSet/>
      <dgm:spPr/>
      <dgm:t>
        <a:bodyPr/>
        <a:lstStyle/>
        <a:p>
          <a:endParaRPr lang="pt-BR"/>
        </a:p>
      </dgm:t>
    </dgm:pt>
    <dgm:pt modelId="{D6F6A0CD-9289-40D6-A8CC-82F948222AFA}" type="sibTrans" cxnId="{C7061B87-E7DD-4C99-B09A-593ACF993347}">
      <dgm:prSet/>
      <dgm:spPr/>
      <dgm:t>
        <a:bodyPr/>
        <a:lstStyle/>
        <a:p>
          <a:endParaRPr lang="pt-BR"/>
        </a:p>
      </dgm:t>
    </dgm:pt>
    <dgm:pt modelId="{98E4590E-80EC-43BE-AA68-8821E4EDDAD3}">
      <dgm:prSet phldrT="[Texto]"/>
      <dgm:spPr/>
      <dgm:t>
        <a:bodyPr/>
        <a:lstStyle/>
        <a:p>
          <a:pPr algn="ctr"/>
          <a:r>
            <a:rPr lang="pt-BR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rPr>
            <a:t>Nível II – Certificação Intermediária em APS</a:t>
          </a:r>
          <a:endParaRPr lang="pt-BR" dirty="0">
            <a:solidFill>
              <a:schemeClr val="bg1"/>
            </a:solidFill>
          </a:endParaRPr>
        </a:p>
      </dgm:t>
    </dgm:pt>
    <dgm:pt modelId="{66EE66F6-946C-426A-9F97-F1685326A3F8}" type="parTrans" cxnId="{BE9B7133-C32F-4113-8469-39BBE76C6FBF}">
      <dgm:prSet/>
      <dgm:spPr/>
      <dgm:t>
        <a:bodyPr/>
        <a:lstStyle/>
        <a:p>
          <a:endParaRPr lang="pt-BR"/>
        </a:p>
      </dgm:t>
    </dgm:pt>
    <dgm:pt modelId="{3789B4FE-83CF-4248-9B3B-4974E374FBB9}" type="sibTrans" cxnId="{BE9B7133-C32F-4113-8469-39BBE76C6FBF}">
      <dgm:prSet/>
      <dgm:spPr/>
      <dgm:t>
        <a:bodyPr/>
        <a:lstStyle/>
        <a:p>
          <a:endParaRPr lang="pt-BR"/>
        </a:p>
      </dgm:t>
    </dgm:pt>
    <dgm:pt modelId="{4882C67B-F7E0-413D-BC91-C9B0EB94B487}">
      <dgm:prSet phldrT="[Texto]" custT="1"/>
      <dgm:spPr/>
      <dgm:t>
        <a:bodyPr/>
        <a:lstStyle/>
        <a:p>
          <a:pPr algn="ctr"/>
          <a:r>
            <a:rPr lang="pt-BR" sz="32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rPr>
            <a:t>Nível I – Certificação Plena em APS </a:t>
          </a:r>
          <a:endParaRPr lang="pt-BR" sz="3200" dirty="0">
            <a:solidFill>
              <a:schemeClr val="bg1"/>
            </a:solidFill>
          </a:endParaRPr>
        </a:p>
      </dgm:t>
    </dgm:pt>
    <dgm:pt modelId="{8E3CC8E8-B6CF-4430-B5C0-457FF7258B88}" type="parTrans" cxnId="{95C28B48-8430-40AE-B784-E045ED8D1E24}">
      <dgm:prSet/>
      <dgm:spPr/>
      <dgm:t>
        <a:bodyPr/>
        <a:lstStyle/>
        <a:p>
          <a:endParaRPr lang="pt-BR"/>
        </a:p>
      </dgm:t>
    </dgm:pt>
    <dgm:pt modelId="{9FE67DB1-B921-4A75-9C28-4E7523BCBD0D}" type="sibTrans" cxnId="{95C28B48-8430-40AE-B784-E045ED8D1E24}">
      <dgm:prSet/>
      <dgm:spPr/>
      <dgm:t>
        <a:bodyPr/>
        <a:lstStyle/>
        <a:p>
          <a:endParaRPr lang="pt-BR"/>
        </a:p>
      </dgm:t>
    </dgm:pt>
    <dgm:pt modelId="{BB5656E3-D3ED-4A43-819C-42819C644EA3}">
      <dgm:prSet custT="1"/>
      <dgm:spPr/>
      <dgm:t>
        <a:bodyPr/>
        <a:lstStyle/>
        <a:p>
          <a:pPr algn="l"/>
          <a:r>
            <a:rPr lang="pt-BR" sz="4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Saúde do Adulto e Idoso</a:t>
          </a:r>
        </a:p>
      </dgm:t>
    </dgm:pt>
    <dgm:pt modelId="{C7B3CB65-F683-432B-96E7-C9BE5749B00F}" type="parTrans" cxnId="{4696BE25-4545-4217-A48B-D6749AEAA9FD}">
      <dgm:prSet/>
      <dgm:spPr/>
      <dgm:t>
        <a:bodyPr/>
        <a:lstStyle/>
        <a:p>
          <a:endParaRPr lang="pt-BR"/>
        </a:p>
      </dgm:t>
    </dgm:pt>
    <dgm:pt modelId="{1FEB0029-4CE2-4D43-9FC4-F1ED1BBD6850}" type="sibTrans" cxnId="{4696BE25-4545-4217-A48B-D6749AEAA9FD}">
      <dgm:prSet/>
      <dgm:spPr/>
      <dgm:t>
        <a:bodyPr/>
        <a:lstStyle/>
        <a:p>
          <a:endParaRPr lang="pt-BR"/>
        </a:p>
      </dgm:t>
    </dgm:pt>
    <dgm:pt modelId="{F7865BA0-6428-4759-9FD5-DDC7751C2F67}">
      <dgm:prSet custT="1"/>
      <dgm:spPr/>
      <dgm:t>
        <a:bodyPr/>
        <a:lstStyle/>
        <a:p>
          <a:r>
            <a:rPr lang="pt-BR" sz="4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Saúde do Adulto e Idoso</a:t>
          </a:r>
          <a:endParaRPr lang="pt-BR" sz="3900" kern="1200" dirty="0"/>
        </a:p>
      </dgm:t>
    </dgm:pt>
    <dgm:pt modelId="{3EC4898F-DD03-43AE-BFA7-7F69C1B70718}" type="parTrans" cxnId="{22241B16-E84C-4CB3-9212-2FFEAA04AB47}">
      <dgm:prSet/>
      <dgm:spPr/>
      <dgm:t>
        <a:bodyPr/>
        <a:lstStyle/>
        <a:p>
          <a:endParaRPr lang="pt-BR"/>
        </a:p>
      </dgm:t>
    </dgm:pt>
    <dgm:pt modelId="{294A2480-40B5-4B27-99C3-4434ABD6DEC6}" type="sibTrans" cxnId="{22241B16-E84C-4CB3-9212-2FFEAA04AB47}">
      <dgm:prSet/>
      <dgm:spPr/>
      <dgm:t>
        <a:bodyPr/>
        <a:lstStyle/>
        <a:p>
          <a:endParaRPr lang="pt-BR"/>
        </a:p>
      </dgm:t>
    </dgm:pt>
    <dgm:pt modelId="{1CF67838-9271-45F4-AC66-6D3837FD71A7}">
      <dgm:prSet custT="1"/>
      <dgm:spPr/>
      <dgm:t>
        <a:bodyPr/>
        <a:lstStyle/>
        <a:p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Saúde da Criança</a:t>
          </a:r>
          <a:r>
            <a:rPr lang="pt-BR" sz="3900" b="1" kern="1200" baseline="-250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e</a:t>
          </a:r>
          <a:r>
            <a:rPr lang="pt-BR" sz="3900" b="1" kern="1200" baseline="-250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Adolesc</a:t>
          </a: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ente</a:t>
          </a:r>
          <a:endParaRPr lang="pt-BR" sz="3900" kern="1200" dirty="0"/>
        </a:p>
      </dgm:t>
    </dgm:pt>
    <dgm:pt modelId="{9612120C-3B26-47E9-A98B-A051980379EA}" type="parTrans" cxnId="{222947BA-A7B4-4886-90B9-C9D6B7ED5923}">
      <dgm:prSet/>
      <dgm:spPr/>
      <dgm:t>
        <a:bodyPr/>
        <a:lstStyle/>
        <a:p>
          <a:endParaRPr lang="pt-BR"/>
        </a:p>
      </dgm:t>
    </dgm:pt>
    <dgm:pt modelId="{F1CCD686-DAE2-4CC1-A582-CBF85D6D6BA5}" type="sibTrans" cxnId="{222947BA-A7B4-4886-90B9-C9D6B7ED5923}">
      <dgm:prSet/>
      <dgm:spPr/>
      <dgm:t>
        <a:bodyPr/>
        <a:lstStyle/>
        <a:p>
          <a:endParaRPr lang="pt-BR"/>
        </a:p>
      </dgm:t>
    </dgm:pt>
    <dgm:pt modelId="{BEA01A42-6A1E-4FCC-AE69-F348A4F6D109}">
      <dgm:prSet custT="1"/>
      <dgm:spPr/>
      <dgm:t>
        <a:bodyPr/>
        <a:lstStyle/>
        <a:p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Gravidez, Parto e Puerpério</a:t>
          </a:r>
          <a:endParaRPr lang="pt-BR" sz="3900" kern="1200" dirty="0"/>
        </a:p>
      </dgm:t>
    </dgm:pt>
    <dgm:pt modelId="{A5844B7C-D932-4CBF-9B5E-A714E51E598E}" type="parTrans" cxnId="{A6DC317B-9F13-4170-B80D-531EFE6F1D23}">
      <dgm:prSet/>
      <dgm:spPr/>
      <dgm:t>
        <a:bodyPr/>
        <a:lstStyle/>
        <a:p>
          <a:endParaRPr lang="pt-BR"/>
        </a:p>
      </dgm:t>
    </dgm:pt>
    <dgm:pt modelId="{B60E58F0-C670-47AC-84B6-A672E09F08EF}" type="sibTrans" cxnId="{A6DC317B-9F13-4170-B80D-531EFE6F1D23}">
      <dgm:prSet/>
      <dgm:spPr/>
      <dgm:t>
        <a:bodyPr/>
        <a:lstStyle/>
        <a:p>
          <a:endParaRPr lang="pt-BR"/>
        </a:p>
      </dgm:t>
    </dgm:pt>
    <dgm:pt modelId="{C593CEE1-C17C-42BC-A0A4-089B16D7DAE5}">
      <dgm:prSet/>
      <dgm:spPr/>
      <dgm:t>
        <a:bodyPr/>
        <a:lstStyle/>
        <a:p>
          <a:r>
            <a:rPr lang="pt-BR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pt-BR" b="1" dirty="0" err="1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APS</a:t>
          </a:r>
          <a:r>
            <a:rPr lang="pt-BR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para toda a carteira</a:t>
          </a:r>
          <a:endParaRPr lang="pt-BR" dirty="0"/>
        </a:p>
      </dgm:t>
    </dgm:pt>
    <dgm:pt modelId="{D8C12774-7E66-4E19-9941-FDE3C9024864}" type="parTrans" cxnId="{4A5762AA-D8F2-4526-80BF-6EDAD0535DF6}">
      <dgm:prSet/>
      <dgm:spPr/>
      <dgm:t>
        <a:bodyPr/>
        <a:lstStyle/>
        <a:p>
          <a:endParaRPr lang="pt-BR"/>
        </a:p>
      </dgm:t>
    </dgm:pt>
    <dgm:pt modelId="{D1BEB27F-5473-4CE9-8A63-08FC33C22521}" type="sibTrans" cxnId="{4A5762AA-D8F2-4526-80BF-6EDAD0535DF6}">
      <dgm:prSet/>
      <dgm:spPr/>
      <dgm:t>
        <a:bodyPr/>
        <a:lstStyle/>
        <a:p>
          <a:endParaRPr lang="pt-BR"/>
        </a:p>
      </dgm:t>
    </dgm:pt>
    <dgm:pt modelId="{61D82FDE-C0B2-4158-89F5-32ED5E150A59}">
      <dgm:prSet/>
      <dgm:spPr/>
      <dgm:t>
        <a:bodyPr/>
        <a:lstStyle/>
        <a:p>
          <a:r>
            <a:rPr lang="pt-BR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Sem exclusão de faixa etária ou condição de saúde</a:t>
          </a:r>
          <a:endParaRPr lang="pt-BR" dirty="0"/>
        </a:p>
      </dgm:t>
    </dgm:pt>
    <dgm:pt modelId="{34E8565A-5DB9-4F05-8DE6-19B4E664C2A1}" type="parTrans" cxnId="{39F649FB-8D8C-4AC7-91C2-4221BE48B73F}">
      <dgm:prSet/>
      <dgm:spPr/>
      <dgm:t>
        <a:bodyPr/>
        <a:lstStyle/>
        <a:p>
          <a:endParaRPr lang="pt-BR"/>
        </a:p>
      </dgm:t>
    </dgm:pt>
    <dgm:pt modelId="{8A7AE31B-BDE6-4667-902C-622845C0EEF9}" type="sibTrans" cxnId="{39F649FB-8D8C-4AC7-91C2-4221BE48B73F}">
      <dgm:prSet/>
      <dgm:spPr/>
      <dgm:t>
        <a:bodyPr/>
        <a:lstStyle/>
        <a:p>
          <a:endParaRPr lang="pt-BR"/>
        </a:p>
      </dgm:t>
    </dgm:pt>
    <dgm:pt modelId="{D17C4222-C813-42C8-A190-47AB5094E790}">
      <dgm:prSet/>
      <dgm:spPr/>
      <dgm:t>
        <a:bodyPr/>
        <a:lstStyle/>
        <a:p>
          <a:r>
            <a:rPr lang="pt-BR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Acréscimos: Saúde Bucal, Saúde Mental e Saúde Funcional</a:t>
          </a:r>
          <a:endParaRPr lang="pt-BR" dirty="0"/>
        </a:p>
      </dgm:t>
    </dgm:pt>
    <dgm:pt modelId="{268BFDC5-F025-4312-8A39-84EB923C0638}" type="parTrans" cxnId="{05A75519-9DAA-4735-BACD-4AFEC7EB1EEF}">
      <dgm:prSet/>
      <dgm:spPr/>
      <dgm:t>
        <a:bodyPr/>
        <a:lstStyle/>
        <a:p>
          <a:endParaRPr lang="pt-BR"/>
        </a:p>
      </dgm:t>
    </dgm:pt>
    <dgm:pt modelId="{1F12778E-A2E1-452A-96E4-0AC57A93C86C}" type="sibTrans" cxnId="{05A75519-9DAA-4735-BACD-4AFEC7EB1EEF}">
      <dgm:prSet/>
      <dgm:spPr/>
      <dgm:t>
        <a:bodyPr/>
        <a:lstStyle/>
        <a:p>
          <a:endParaRPr lang="pt-BR"/>
        </a:p>
      </dgm:t>
    </dgm:pt>
    <dgm:pt modelId="{6754B23A-1880-4241-A969-1B0BB89BAE63}" type="pres">
      <dgm:prSet presAssocID="{28C65E23-E609-4478-BC34-D7A8FC5A4D55}" presName="diagram" presStyleCnt="0">
        <dgm:presLayoutVars>
          <dgm:dir/>
          <dgm:animLvl val="lvl"/>
          <dgm:resizeHandles val="exact"/>
        </dgm:presLayoutVars>
      </dgm:prSet>
      <dgm:spPr/>
    </dgm:pt>
    <dgm:pt modelId="{44D2B318-67F0-4744-8AF4-CEF67980887D}" type="pres">
      <dgm:prSet presAssocID="{17968125-6D97-4AFA-8488-65C03FBF4128}" presName="compNode" presStyleCnt="0"/>
      <dgm:spPr/>
    </dgm:pt>
    <dgm:pt modelId="{0033EC8C-33CE-4907-8ABB-6CEED786A4C5}" type="pres">
      <dgm:prSet presAssocID="{17968125-6D97-4AFA-8488-65C03FBF4128}" presName="childRect" presStyleLbl="bgAcc1" presStyleIdx="0" presStyleCnt="3">
        <dgm:presLayoutVars>
          <dgm:bulletEnabled val="1"/>
        </dgm:presLayoutVars>
      </dgm:prSet>
      <dgm:spPr/>
    </dgm:pt>
    <dgm:pt modelId="{D6E18DCB-22BE-402E-85F6-D2208871E8A6}" type="pres">
      <dgm:prSet presAssocID="{17968125-6D97-4AFA-8488-65C03FBF412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342FDDB-7CE4-4814-8125-652D06015AE4}" type="pres">
      <dgm:prSet presAssocID="{17968125-6D97-4AFA-8488-65C03FBF4128}" presName="parentRect" presStyleLbl="alignNode1" presStyleIdx="0" presStyleCnt="3"/>
      <dgm:spPr/>
    </dgm:pt>
    <dgm:pt modelId="{FA901CDB-729B-4232-8C2D-AE3E0CC56DAE}" type="pres">
      <dgm:prSet presAssocID="{17968125-6D97-4AFA-8488-65C03FBF4128}" presName="adorn" presStyleLbl="fgAccFollowNode1" presStyleIdx="0" presStyleCnt="3" custScaleX="30558" custScaleY="30558" custLinFactNeighborX="-20291" custLinFactNeighborY="-1787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strela"/>
        </a:ext>
      </dgm:extLst>
    </dgm:pt>
    <dgm:pt modelId="{BAC5FB01-E16E-4F90-BA9C-E062A4234F31}" type="pres">
      <dgm:prSet presAssocID="{D6F6A0CD-9289-40D6-A8CC-82F948222AFA}" presName="sibTrans" presStyleLbl="sibTrans2D1" presStyleIdx="0" presStyleCnt="0"/>
      <dgm:spPr/>
    </dgm:pt>
    <dgm:pt modelId="{3A5D031D-0383-4247-8D80-B5CBC0C0EC84}" type="pres">
      <dgm:prSet presAssocID="{98E4590E-80EC-43BE-AA68-8821E4EDDAD3}" presName="compNode" presStyleCnt="0"/>
      <dgm:spPr/>
    </dgm:pt>
    <dgm:pt modelId="{6DF15B00-B65B-4B7D-976B-69F35F513C1B}" type="pres">
      <dgm:prSet presAssocID="{98E4590E-80EC-43BE-AA68-8821E4EDDAD3}" presName="childRect" presStyleLbl="bgAcc1" presStyleIdx="1" presStyleCnt="3">
        <dgm:presLayoutVars>
          <dgm:bulletEnabled val="1"/>
        </dgm:presLayoutVars>
      </dgm:prSet>
      <dgm:spPr/>
    </dgm:pt>
    <dgm:pt modelId="{ECA88BE8-2902-424D-8F91-B986674DE734}" type="pres">
      <dgm:prSet presAssocID="{98E4590E-80EC-43BE-AA68-8821E4EDDAD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8CFA757-49A3-4F49-8AD7-FD2044B70F7A}" type="pres">
      <dgm:prSet presAssocID="{98E4590E-80EC-43BE-AA68-8821E4EDDAD3}" presName="parentRect" presStyleLbl="alignNode1" presStyleIdx="1" presStyleCnt="3"/>
      <dgm:spPr/>
    </dgm:pt>
    <dgm:pt modelId="{DB4D04C7-182B-4EB6-8D9D-8AE60B15D638}" type="pres">
      <dgm:prSet presAssocID="{98E4590E-80EC-43BE-AA68-8821E4EDDAD3}" presName="adorn" presStyleLbl="fgAccFollowNode1" presStyleIdx="1" presStyleCnt="3" custScaleX="61116" custScaleY="61116" custLinFactNeighborX="-15001" custLinFactNeighborY="-20700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strela"/>
        </a:ext>
      </dgm:extLst>
    </dgm:pt>
    <dgm:pt modelId="{ECAA72AF-05DE-4522-9DFE-43079A3C4D7A}" type="pres">
      <dgm:prSet presAssocID="{3789B4FE-83CF-4248-9B3B-4974E374FBB9}" presName="sibTrans" presStyleLbl="sibTrans2D1" presStyleIdx="0" presStyleCnt="0"/>
      <dgm:spPr/>
    </dgm:pt>
    <dgm:pt modelId="{8366ABB8-8E61-4EAB-93F0-8CE6964152F8}" type="pres">
      <dgm:prSet presAssocID="{4882C67B-F7E0-413D-BC91-C9B0EB94B487}" presName="compNode" presStyleCnt="0"/>
      <dgm:spPr/>
    </dgm:pt>
    <dgm:pt modelId="{A63F2568-9CCE-46D2-8286-7791DEAC4BBA}" type="pres">
      <dgm:prSet presAssocID="{4882C67B-F7E0-413D-BC91-C9B0EB94B487}" presName="childRect" presStyleLbl="bgAcc1" presStyleIdx="2" presStyleCnt="3" custLinFactNeighborX="-1826" custLinFactNeighborY="3233">
        <dgm:presLayoutVars>
          <dgm:bulletEnabled val="1"/>
        </dgm:presLayoutVars>
      </dgm:prSet>
      <dgm:spPr/>
    </dgm:pt>
    <dgm:pt modelId="{A785725C-0C62-4015-94BD-B09F8D8BE420}" type="pres">
      <dgm:prSet presAssocID="{4882C67B-F7E0-413D-BC91-C9B0EB94B48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8B69053-F632-4ED4-8E5C-D052CE28727D}" type="pres">
      <dgm:prSet presAssocID="{4882C67B-F7E0-413D-BC91-C9B0EB94B487}" presName="parentRect" presStyleLbl="alignNode1" presStyleIdx="2" presStyleCnt="3" custLinFactNeighborX="-1826" custLinFactNeighborY="7803"/>
      <dgm:spPr/>
    </dgm:pt>
    <dgm:pt modelId="{6D0E9F69-5748-4D1B-88CC-F8FC8133D02A}" type="pres">
      <dgm:prSet presAssocID="{4882C67B-F7E0-413D-BC91-C9B0EB94B487}" presName="adorn" presStyleLbl="fgAccFollowNode1" presStyleIdx="2" presStyleCnt="3" custScaleX="91673" custScaleY="92079" custLinFactNeighborX="-23078" custLinFactNeighborY="-1140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strela"/>
        </a:ext>
      </dgm:extLst>
    </dgm:pt>
  </dgm:ptLst>
  <dgm:cxnLst>
    <dgm:cxn modelId="{22241B16-E84C-4CB3-9212-2FFEAA04AB47}" srcId="{98E4590E-80EC-43BE-AA68-8821E4EDDAD3}" destId="{F7865BA0-6428-4759-9FD5-DDC7751C2F67}" srcOrd="0" destOrd="0" parTransId="{3EC4898F-DD03-43AE-BFA7-7F69C1B70718}" sibTransId="{294A2480-40B5-4B27-99C3-4434ABD6DEC6}"/>
    <dgm:cxn modelId="{05A75519-9DAA-4735-BACD-4AFEC7EB1EEF}" srcId="{4882C67B-F7E0-413D-BC91-C9B0EB94B487}" destId="{D17C4222-C813-42C8-A190-47AB5094E790}" srcOrd="2" destOrd="0" parTransId="{268BFDC5-F025-4312-8A39-84EB923C0638}" sibTransId="{1F12778E-A2E1-452A-96E4-0AC57A93C86C}"/>
    <dgm:cxn modelId="{226A941D-FCDA-4DCF-AE8F-6028B732C168}" type="presOf" srcId="{98E4590E-80EC-43BE-AA68-8821E4EDDAD3}" destId="{08CFA757-49A3-4F49-8AD7-FD2044B70F7A}" srcOrd="1" destOrd="0" presId="urn:microsoft.com/office/officeart/2005/8/layout/bList2#1"/>
    <dgm:cxn modelId="{4696BE25-4545-4217-A48B-D6749AEAA9FD}" srcId="{17968125-6D97-4AFA-8488-65C03FBF4128}" destId="{BB5656E3-D3ED-4A43-819C-42819C644EA3}" srcOrd="0" destOrd="0" parTransId="{C7B3CB65-F683-432B-96E7-C9BE5749B00F}" sibTransId="{1FEB0029-4CE2-4D43-9FC4-F1ED1BBD6850}"/>
    <dgm:cxn modelId="{BE9B7133-C32F-4113-8469-39BBE76C6FBF}" srcId="{28C65E23-E609-4478-BC34-D7A8FC5A4D55}" destId="{98E4590E-80EC-43BE-AA68-8821E4EDDAD3}" srcOrd="1" destOrd="0" parTransId="{66EE66F6-946C-426A-9F97-F1685326A3F8}" sibTransId="{3789B4FE-83CF-4248-9B3B-4974E374FBB9}"/>
    <dgm:cxn modelId="{95C28B48-8430-40AE-B784-E045ED8D1E24}" srcId="{28C65E23-E609-4478-BC34-D7A8FC5A4D55}" destId="{4882C67B-F7E0-413D-BC91-C9B0EB94B487}" srcOrd="2" destOrd="0" parTransId="{8E3CC8E8-B6CF-4430-B5C0-457FF7258B88}" sibTransId="{9FE67DB1-B921-4A75-9C28-4E7523BCBD0D}"/>
    <dgm:cxn modelId="{7739094A-0A33-4FB2-827A-3BC9FEFFED8D}" type="presOf" srcId="{BEA01A42-6A1E-4FCC-AE69-F348A4F6D109}" destId="{6DF15B00-B65B-4B7D-976B-69F35F513C1B}" srcOrd="0" destOrd="2" presId="urn:microsoft.com/office/officeart/2005/8/layout/bList2#1"/>
    <dgm:cxn modelId="{E67EB16A-6772-45B4-9033-A0CE3D20B362}" type="presOf" srcId="{4882C67B-F7E0-413D-BC91-C9B0EB94B487}" destId="{68B69053-F632-4ED4-8E5C-D052CE28727D}" srcOrd="1" destOrd="0" presId="urn:microsoft.com/office/officeart/2005/8/layout/bList2#1"/>
    <dgm:cxn modelId="{0920EB4E-553D-4C45-9CA5-D79734170A6F}" type="presOf" srcId="{98E4590E-80EC-43BE-AA68-8821E4EDDAD3}" destId="{ECA88BE8-2902-424D-8F91-B986674DE734}" srcOrd="0" destOrd="0" presId="urn:microsoft.com/office/officeart/2005/8/layout/bList2#1"/>
    <dgm:cxn modelId="{E579416F-7DA4-4895-A5E1-ACF01090611A}" type="presOf" srcId="{28C65E23-E609-4478-BC34-D7A8FC5A4D55}" destId="{6754B23A-1880-4241-A969-1B0BB89BAE63}" srcOrd="0" destOrd="0" presId="urn:microsoft.com/office/officeart/2005/8/layout/bList2#1"/>
    <dgm:cxn modelId="{6CC7E772-B0CB-4550-8FC7-B43AD90DCFC1}" type="presOf" srcId="{D6F6A0CD-9289-40D6-A8CC-82F948222AFA}" destId="{BAC5FB01-E16E-4F90-BA9C-E062A4234F31}" srcOrd="0" destOrd="0" presId="urn:microsoft.com/office/officeart/2005/8/layout/bList2#1"/>
    <dgm:cxn modelId="{5E9CE275-9B62-444A-BB29-947DC8FDB46D}" type="presOf" srcId="{17968125-6D97-4AFA-8488-65C03FBF4128}" destId="{D6E18DCB-22BE-402E-85F6-D2208871E8A6}" srcOrd="0" destOrd="0" presId="urn:microsoft.com/office/officeart/2005/8/layout/bList2#1"/>
    <dgm:cxn modelId="{21B90A56-8B32-4327-8595-9F2703D3039B}" type="presOf" srcId="{D17C4222-C813-42C8-A190-47AB5094E790}" destId="{A63F2568-9CCE-46D2-8286-7791DEAC4BBA}" srcOrd="0" destOrd="2" presId="urn:microsoft.com/office/officeart/2005/8/layout/bList2#1"/>
    <dgm:cxn modelId="{4E0DF176-696C-4868-9320-AFD9E04ABDAF}" type="presOf" srcId="{F7865BA0-6428-4759-9FD5-DDC7751C2F67}" destId="{6DF15B00-B65B-4B7D-976B-69F35F513C1B}" srcOrd="0" destOrd="0" presId="urn:microsoft.com/office/officeart/2005/8/layout/bList2#1"/>
    <dgm:cxn modelId="{19AF3557-A3E0-4359-B6FF-903A1D1EE7FA}" type="presOf" srcId="{BB5656E3-D3ED-4A43-819C-42819C644EA3}" destId="{0033EC8C-33CE-4907-8ABB-6CEED786A4C5}" srcOrd="0" destOrd="0" presId="urn:microsoft.com/office/officeart/2005/8/layout/bList2#1"/>
    <dgm:cxn modelId="{0471BD57-CCD4-450A-9441-923BE12D0783}" type="presOf" srcId="{3789B4FE-83CF-4248-9B3B-4974E374FBB9}" destId="{ECAA72AF-05DE-4522-9DFE-43079A3C4D7A}" srcOrd="0" destOrd="0" presId="urn:microsoft.com/office/officeart/2005/8/layout/bList2#1"/>
    <dgm:cxn modelId="{A6DC317B-9F13-4170-B80D-531EFE6F1D23}" srcId="{98E4590E-80EC-43BE-AA68-8821E4EDDAD3}" destId="{BEA01A42-6A1E-4FCC-AE69-F348A4F6D109}" srcOrd="2" destOrd="0" parTransId="{A5844B7C-D932-4CBF-9B5E-A714E51E598E}" sibTransId="{B60E58F0-C670-47AC-84B6-A672E09F08EF}"/>
    <dgm:cxn modelId="{1D296B7B-88DF-4FD9-9DA3-0C8A9596D67E}" type="presOf" srcId="{C593CEE1-C17C-42BC-A0A4-089B16D7DAE5}" destId="{A63F2568-9CCE-46D2-8286-7791DEAC4BBA}" srcOrd="0" destOrd="0" presId="urn:microsoft.com/office/officeart/2005/8/layout/bList2#1"/>
    <dgm:cxn modelId="{C7061B87-E7DD-4C99-B09A-593ACF993347}" srcId="{28C65E23-E609-4478-BC34-D7A8FC5A4D55}" destId="{17968125-6D97-4AFA-8488-65C03FBF4128}" srcOrd="0" destOrd="0" parTransId="{95C06088-AAC3-49F6-A553-70987A0A4194}" sibTransId="{D6F6A0CD-9289-40D6-A8CC-82F948222AFA}"/>
    <dgm:cxn modelId="{59F9059D-E5AE-40FC-9192-3FA79E1936FA}" type="presOf" srcId="{17968125-6D97-4AFA-8488-65C03FBF4128}" destId="{C342FDDB-7CE4-4814-8125-652D06015AE4}" srcOrd="1" destOrd="0" presId="urn:microsoft.com/office/officeart/2005/8/layout/bList2#1"/>
    <dgm:cxn modelId="{4A5762AA-D8F2-4526-80BF-6EDAD0535DF6}" srcId="{4882C67B-F7E0-413D-BC91-C9B0EB94B487}" destId="{C593CEE1-C17C-42BC-A0A4-089B16D7DAE5}" srcOrd="0" destOrd="0" parTransId="{D8C12774-7E66-4E19-9941-FDE3C9024864}" sibTransId="{D1BEB27F-5473-4CE9-8A63-08FC33C22521}"/>
    <dgm:cxn modelId="{044EB2B9-CFA8-46F5-A997-89B08434ECD1}" type="presOf" srcId="{61D82FDE-C0B2-4158-89F5-32ED5E150A59}" destId="{A63F2568-9CCE-46D2-8286-7791DEAC4BBA}" srcOrd="0" destOrd="1" presId="urn:microsoft.com/office/officeart/2005/8/layout/bList2#1"/>
    <dgm:cxn modelId="{222947BA-A7B4-4886-90B9-C9D6B7ED5923}" srcId="{98E4590E-80EC-43BE-AA68-8821E4EDDAD3}" destId="{1CF67838-9271-45F4-AC66-6D3837FD71A7}" srcOrd="1" destOrd="0" parTransId="{9612120C-3B26-47E9-A98B-A051980379EA}" sibTransId="{F1CCD686-DAE2-4CC1-A582-CBF85D6D6BA5}"/>
    <dgm:cxn modelId="{3117C1CE-88CD-4118-99CC-592AD4E8330B}" type="presOf" srcId="{4882C67B-F7E0-413D-BC91-C9B0EB94B487}" destId="{A785725C-0C62-4015-94BD-B09F8D8BE420}" srcOrd="0" destOrd="0" presId="urn:microsoft.com/office/officeart/2005/8/layout/bList2#1"/>
    <dgm:cxn modelId="{33F95BE1-08DB-4C83-89C1-9F33A9A29047}" type="presOf" srcId="{1CF67838-9271-45F4-AC66-6D3837FD71A7}" destId="{6DF15B00-B65B-4B7D-976B-69F35F513C1B}" srcOrd="0" destOrd="1" presId="urn:microsoft.com/office/officeart/2005/8/layout/bList2#1"/>
    <dgm:cxn modelId="{39F649FB-8D8C-4AC7-91C2-4221BE48B73F}" srcId="{4882C67B-F7E0-413D-BC91-C9B0EB94B487}" destId="{61D82FDE-C0B2-4158-89F5-32ED5E150A59}" srcOrd="1" destOrd="0" parTransId="{34E8565A-5DB9-4F05-8DE6-19B4E664C2A1}" sibTransId="{8A7AE31B-BDE6-4667-902C-622845C0EEF9}"/>
    <dgm:cxn modelId="{AF7A1A8A-38AD-476D-8E2C-E999E1617618}" type="presParOf" srcId="{6754B23A-1880-4241-A969-1B0BB89BAE63}" destId="{44D2B318-67F0-4744-8AF4-CEF67980887D}" srcOrd="0" destOrd="0" presId="urn:microsoft.com/office/officeart/2005/8/layout/bList2#1"/>
    <dgm:cxn modelId="{F25ECC26-FBE9-40A0-93C8-8C3CE28F3915}" type="presParOf" srcId="{44D2B318-67F0-4744-8AF4-CEF67980887D}" destId="{0033EC8C-33CE-4907-8ABB-6CEED786A4C5}" srcOrd="0" destOrd="0" presId="urn:microsoft.com/office/officeart/2005/8/layout/bList2#1"/>
    <dgm:cxn modelId="{0C8CA5FD-A27D-498E-8B3D-1E9F786125FF}" type="presParOf" srcId="{44D2B318-67F0-4744-8AF4-CEF67980887D}" destId="{D6E18DCB-22BE-402E-85F6-D2208871E8A6}" srcOrd="1" destOrd="0" presId="urn:microsoft.com/office/officeart/2005/8/layout/bList2#1"/>
    <dgm:cxn modelId="{B67EB0FA-0B8B-4D9D-88ED-D22A279E9DA9}" type="presParOf" srcId="{44D2B318-67F0-4744-8AF4-CEF67980887D}" destId="{C342FDDB-7CE4-4814-8125-652D06015AE4}" srcOrd="2" destOrd="0" presId="urn:microsoft.com/office/officeart/2005/8/layout/bList2#1"/>
    <dgm:cxn modelId="{ACC7AFA9-DD8E-4EC5-9EC5-386CBDC6676C}" type="presParOf" srcId="{44D2B318-67F0-4744-8AF4-CEF67980887D}" destId="{FA901CDB-729B-4232-8C2D-AE3E0CC56DAE}" srcOrd="3" destOrd="0" presId="urn:microsoft.com/office/officeart/2005/8/layout/bList2#1"/>
    <dgm:cxn modelId="{6149F5A4-393D-40AE-AFE3-B8728E006218}" type="presParOf" srcId="{6754B23A-1880-4241-A969-1B0BB89BAE63}" destId="{BAC5FB01-E16E-4F90-BA9C-E062A4234F31}" srcOrd="1" destOrd="0" presId="urn:microsoft.com/office/officeart/2005/8/layout/bList2#1"/>
    <dgm:cxn modelId="{769AD7B7-810B-4FFE-BCE5-4F595692A3FF}" type="presParOf" srcId="{6754B23A-1880-4241-A969-1B0BB89BAE63}" destId="{3A5D031D-0383-4247-8D80-B5CBC0C0EC84}" srcOrd="2" destOrd="0" presId="urn:microsoft.com/office/officeart/2005/8/layout/bList2#1"/>
    <dgm:cxn modelId="{551FB1BB-A518-49E0-8612-7302097F5B73}" type="presParOf" srcId="{3A5D031D-0383-4247-8D80-B5CBC0C0EC84}" destId="{6DF15B00-B65B-4B7D-976B-69F35F513C1B}" srcOrd="0" destOrd="0" presId="urn:microsoft.com/office/officeart/2005/8/layout/bList2#1"/>
    <dgm:cxn modelId="{C8292771-C39C-4AAD-B46A-70BE2BEE8FC0}" type="presParOf" srcId="{3A5D031D-0383-4247-8D80-B5CBC0C0EC84}" destId="{ECA88BE8-2902-424D-8F91-B986674DE734}" srcOrd="1" destOrd="0" presId="urn:microsoft.com/office/officeart/2005/8/layout/bList2#1"/>
    <dgm:cxn modelId="{A6F9D36D-8ACE-4B35-BFE8-7C207F2F9A0F}" type="presParOf" srcId="{3A5D031D-0383-4247-8D80-B5CBC0C0EC84}" destId="{08CFA757-49A3-4F49-8AD7-FD2044B70F7A}" srcOrd="2" destOrd="0" presId="urn:microsoft.com/office/officeart/2005/8/layout/bList2#1"/>
    <dgm:cxn modelId="{D36CB8D4-C78D-4CE2-8677-7200DAD5AF88}" type="presParOf" srcId="{3A5D031D-0383-4247-8D80-B5CBC0C0EC84}" destId="{DB4D04C7-182B-4EB6-8D9D-8AE60B15D638}" srcOrd="3" destOrd="0" presId="urn:microsoft.com/office/officeart/2005/8/layout/bList2#1"/>
    <dgm:cxn modelId="{B1B597A0-118E-45BA-843C-299ACC8EABCE}" type="presParOf" srcId="{6754B23A-1880-4241-A969-1B0BB89BAE63}" destId="{ECAA72AF-05DE-4522-9DFE-43079A3C4D7A}" srcOrd="3" destOrd="0" presId="urn:microsoft.com/office/officeart/2005/8/layout/bList2#1"/>
    <dgm:cxn modelId="{160C62E3-8B25-4359-A8D8-D9B5ABB19D0D}" type="presParOf" srcId="{6754B23A-1880-4241-A969-1B0BB89BAE63}" destId="{8366ABB8-8E61-4EAB-93F0-8CE6964152F8}" srcOrd="4" destOrd="0" presId="urn:microsoft.com/office/officeart/2005/8/layout/bList2#1"/>
    <dgm:cxn modelId="{F211A7A5-0D90-4A4D-84D3-E78B63FA36FC}" type="presParOf" srcId="{8366ABB8-8E61-4EAB-93F0-8CE6964152F8}" destId="{A63F2568-9CCE-46D2-8286-7791DEAC4BBA}" srcOrd="0" destOrd="0" presId="urn:microsoft.com/office/officeart/2005/8/layout/bList2#1"/>
    <dgm:cxn modelId="{1BBAF1F5-6BBE-4FD6-A411-96533366AF31}" type="presParOf" srcId="{8366ABB8-8E61-4EAB-93F0-8CE6964152F8}" destId="{A785725C-0C62-4015-94BD-B09F8D8BE420}" srcOrd="1" destOrd="0" presId="urn:microsoft.com/office/officeart/2005/8/layout/bList2#1"/>
    <dgm:cxn modelId="{253C622D-D207-43CC-9039-068219D8EAF6}" type="presParOf" srcId="{8366ABB8-8E61-4EAB-93F0-8CE6964152F8}" destId="{68B69053-F632-4ED4-8E5C-D052CE28727D}" srcOrd="2" destOrd="0" presId="urn:microsoft.com/office/officeart/2005/8/layout/bList2#1"/>
    <dgm:cxn modelId="{58BC884B-72C9-4127-8002-7281757E99DC}" type="presParOf" srcId="{8366ABB8-8E61-4EAB-93F0-8CE6964152F8}" destId="{6D0E9F69-5748-4D1B-88CC-F8FC8133D02A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C65E23-E609-4478-BC34-D7A8FC5A4D55}" type="doc">
      <dgm:prSet loTypeId="urn:microsoft.com/office/officeart/2005/8/layout/bList2#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17968125-6D97-4AFA-8488-65C03FBF4128}">
      <dgm:prSet phldrT="[Texto]"/>
      <dgm:spPr/>
      <dgm:t>
        <a:bodyPr/>
        <a:lstStyle/>
        <a:p>
          <a:pPr algn="ctr"/>
          <a:r>
            <a:rPr lang="pt-BR" b="1" dirty="0">
              <a:latin typeface="Calibri" panose="020F0502020204030204" pitchFamily="34" charset="0"/>
              <a:cs typeface="Arial" panose="020B0604020202020204" pitchFamily="34" charset="0"/>
            </a:rPr>
            <a:t>Nível </a:t>
          </a:r>
          <a:r>
            <a:rPr lang="pt-BR" b="1" dirty="0" err="1">
              <a:latin typeface="Calibri" panose="020F0502020204030204" pitchFamily="34" charset="0"/>
              <a:cs typeface="Arial" panose="020B0604020202020204" pitchFamily="34" charset="0"/>
            </a:rPr>
            <a:t>III</a:t>
          </a:r>
          <a:r>
            <a:rPr lang="pt-BR" b="1" dirty="0">
              <a:latin typeface="Calibri" panose="020F0502020204030204" pitchFamily="34" charset="0"/>
              <a:cs typeface="Arial" panose="020B0604020202020204" pitchFamily="34" charset="0"/>
            </a:rPr>
            <a:t> – Certificação Básica em APS</a:t>
          </a:r>
          <a:endParaRPr lang="pt-BR" dirty="0"/>
        </a:p>
      </dgm:t>
    </dgm:pt>
    <dgm:pt modelId="{95C06088-AAC3-49F6-A553-70987A0A4194}" type="parTrans" cxnId="{C7061B87-E7DD-4C99-B09A-593ACF993347}">
      <dgm:prSet/>
      <dgm:spPr/>
      <dgm:t>
        <a:bodyPr/>
        <a:lstStyle/>
        <a:p>
          <a:endParaRPr lang="pt-BR"/>
        </a:p>
      </dgm:t>
    </dgm:pt>
    <dgm:pt modelId="{D6F6A0CD-9289-40D6-A8CC-82F948222AFA}" type="sibTrans" cxnId="{C7061B87-E7DD-4C99-B09A-593ACF993347}">
      <dgm:prSet/>
      <dgm:spPr/>
      <dgm:t>
        <a:bodyPr/>
        <a:lstStyle/>
        <a:p>
          <a:endParaRPr lang="pt-BR"/>
        </a:p>
      </dgm:t>
    </dgm:pt>
    <dgm:pt modelId="{98E4590E-80EC-43BE-AA68-8821E4EDDAD3}">
      <dgm:prSet phldrT="[Texto]"/>
      <dgm:spPr/>
      <dgm:t>
        <a:bodyPr/>
        <a:lstStyle/>
        <a:p>
          <a:pPr algn="ctr"/>
          <a:r>
            <a:rPr lang="pt-BR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rPr>
            <a:t>Nível II – Certificação Intermediária em APS</a:t>
          </a:r>
          <a:endParaRPr lang="pt-BR" dirty="0">
            <a:solidFill>
              <a:schemeClr val="bg1"/>
            </a:solidFill>
          </a:endParaRPr>
        </a:p>
      </dgm:t>
    </dgm:pt>
    <dgm:pt modelId="{66EE66F6-946C-426A-9F97-F1685326A3F8}" type="parTrans" cxnId="{BE9B7133-C32F-4113-8469-39BBE76C6FBF}">
      <dgm:prSet/>
      <dgm:spPr/>
      <dgm:t>
        <a:bodyPr/>
        <a:lstStyle/>
        <a:p>
          <a:endParaRPr lang="pt-BR"/>
        </a:p>
      </dgm:t>
    </dgm:pt>
    <dgm:pt modelId="{3789B4FE-83CF-4248-9B3B-4974E374FBB9}" type="sibTrans" cxnId="{BE9B7133-C32F-4113-8469-39BBE76C6FBF}">
      <dgm:prSet/>
      <dgm:spPr/>
      <dgm:t>
        <a:bodyPr/>
        <a:lstStyle/>
        <a:p>
          <a:endParaRPr lang="pt-BR"/>
        </a:p>
      </dgm:t>
    </dgm:pt>
    <dgm:pt modelId="{4882C67B-F7E0-413D-BC91-C9B0EB94B487}">
      <dgm:prSet phldrT="[Texto]" custT="1"/>
      <dgm:spPr/>
      <dgm:t>
        <a:bodyPr/>
        <a:lstStyle/>
        <a:p>
          <a:pPr algn="ctr"/>
          <a:r>
            <a:rPr lang="pt-BR" sz="32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rPr>
            <a:t>Nível I – Certificação Plena em APS </a:t>
          </a:r>
          <a:endParaRPr lang="pt-BR" sz="3200" dirty="0">
            <a:solidFill>
              <a:schemeClr val="bg1"/>
            </a:solidFill>
          </a:endParaRPr>
        </a:p>
      </dgm:t>
    </dgm:pt>
    <dgm:pt modelId="{8E3CC8E8-B6CF-4430-B5C0-457FF7258B88}" type="parTrans" cxnId="{95C28B48-8430-40AE-B784-E045ED8D1E24}">
      <dgm:prSet/>
      <dgm:spPr/>
      <dgm:t>
        <a:bodyPr/>
        <a:lstStyle/>
        <a:p>
          <a:endParaRPr lang="pt-BR"/>
        </a:p>
      </dgm:t>
    </dgm:pt>
    <dgm:pt modelId="{9FE67DB1-B921-4A75-9C28-4E7523BCBD0D}" type="sibTrans" cxnId="{95C28B48-8430-40AE-B784-E045ED8D1E24}">
      <dgm:prSet/>
      <dgm:spPr/>
      <dgm:t>
        <a:bodyPr/>
        <a:lstStyle/>
        <a:p>
          <a:endParaRPr lang="pt-BR"/>
        </a:p>
      </dgm:t>
    </dgm:pt>
    <dgm:pt modelId="{BB5656E3-D3ED-4A43-819C-42819C644EA3}">
      <dgm:prSet custT="1"/>
      <dgm:spPr/>
      <dgm:t>
        <a:bodyPr/>
        <a:lstStyle/>
        <a:p>
          <a:pPr algn="l"/>
          <a:r>
            <a:rPr lang="pt-BR" sz="33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Nota final ≥ 70 e &lt; 80</a:t>
          </a:r>
        </a:p>
      </dgm:t>
    </dgm:pt>
    <dgm:pt modelId="{C7B3CB65-F683-432B-96E7-C9BE5749B00F}" type="parTrans" cxnId="{4696BE25-4545-4217-A48B-D6749AEAA9FD}">
      <dgm:prSet/>
      <dgm:spPr/>
      <dgm:t>
        <a:bodyPr/>
        <a:lstStyle/>
        <a:p>
          <a:endParaRPr lang="pt-BR"/>
        </a:p>
      </dgm:t>
    </dgm:pt>
    <dgm:pt modelId="{1FEB0029-4CE2-4D43-9FC4-F1ED1BBD6850}" type="sibTrans" cxnId="{4696BE25-4545-4217-A48B-D6749AEAA9FD}">
      <dgm:prSet/>
      <dgm:spPr/>
      <dgm:t>
        <a:bodyPr/>
        <a:lstStyle/>
        <a:p>
          <a:endParaRPr lang="pt-BR"/>
        </a:p>
      </dgm:t>
    </dgm:pt>
    <dgm:pt modelId="{5C91C7EB-2AC3-49B3-8376-CF89F01311F0}">
      <dgm:prSet/>
      <dgm:spPr/>
      <dgm:t>
        <a:bodyPr/>
        <a:lstStyle/>
        <a:p>
          <a:pPr algn="l"/>
          <a:endParaRPr lang="pt-BR" sz="3600" kern="1200" dirty="0"/>
        </a:p>
      </dgm:t>
    </dgm:pt>
    <dgm:pt modelId="{EFD10BA6-6714-42C9-ADB6-75CBB898FF20}" type="parTrans" cxnId="{9BEDF6F9-A659-4A97-B449-E7E20CCAAED3}">
      <dgm:prSet/>
      <dgm:spPr/>
      <dgm:t>
        <a:bodyPr/>
        <a:lstStyle/>
        <a:p>
          <a:endParaRPr lang="pt-BR"/>
        </a:p>
      </dgm:t>
    </dgm:pt>
    <dgm:pt modelId="{D602D952-7CDC-49DC-83E3-96018E784BA1}" type="sibTrans" cxnId="{9BEDF6F9-A659-4A97-B449-E7E20CCAAED3}">
      <dgm:prSet/>
      <dgm:spPr/>
      <dgm:t>
        <a:bodyPr/>
        <a:lstStyle/>
        <a:p>
          <a:endParaRPr lang="pt-BR"/>
        </a:p>
      </dgm:t>
    </dgm:pt>
    <dgm:pt modelId="{7D7ECA96-E302-4ACE-ACB7-15D0BFE66F1C}">
      <dgm:prSet custT="1"/>
      <dgm:spPr/>
      <dgm:t>
        <a:bodyPr/>
        <a:lstStyle/>
        <a:p>
          <a:pPr algn="l"/>
          <a:r>
            <a:rPr lang="pt-BR" sz="33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Conformidade em pelo menos 20% dos itens classificados como de Excelência</a:t>
          </a:r>
        </a:p>
      </dgm:t>
    </dgm:pt>
    <dgm:pt modelId="{F694A642-EDD0-4D80-B3AF-4A98A841FC9A}" type="parTrans" cxnId="{C1401226-780F-43CB-9D80-9401E8382818}">
      <dgm:prSet/>
      <dgm:spPr/>
      <dgm:t>
        <a:bodyPr/>
        <a:lstStyle/>
        <a:p>
          <a:endParaRPr lang="pt-BR"/>
        </a:p>
      </dgm:t>
    </dgm:pt>
    <dgm:pt modelId="{D774CCE1-949A-4B1E-A468-5739E636DEC7}" type="sibTrans" cxnId="{C1401226-780F-43CB-9D80-9401E8382818}">
      <dgm:prSet/>
      <dgm:spPr/>
      <dgm:t>
        <a:bodyPr/>
        <a:lstStyle/>
        <a:p>
          <a:endParaRPr lang="pt-BR"/>
        </a:p>
      </dgm:t>
    </dgm:pt>
    <dgm:pt modelId="{E80CE0E7-DCF7-41A7-85C4-9FA650A21F20}">
      <dgm:prSet custT="1"/>
      <dgm:spPr/>
      <dgm:t>
        <a:bodyPr/>
        <a:lstStyle/>
        <a:p>
          <a:pPr algn="ctr"/>
          <a:endParaRPr lang="pt-BR" sz="3300" b="1" kern="1200" dirty="0">
            <a:solidFill>
              <a:srgbClr val="006E89"/>
            </a:solidFill>
            <a:latin typeface="Calibri" panose="020F0502020204030204" pitchFamily="34" charset="0"/>
            <a:ea typeface="+mn-ea"/>
            <a:cs typeface="Arial" panose="020B0604020202020204" pitchFamily="34" charset="0"/>
          </a:endParaRPr>
        </a:p>
      </dgm:t>
    </dgm:pt>
    <dgm:pt modelId="{A9C95603-A1EB-4A48-A394-87DB3367A407}" type="parTrans" cxnId="{FD2743AD-17C2-47DD-BAE7-BB525A56150A}">
      <dgm:prSet/>
      <dgm:spPr/>
      <dgm:t>
        <a:bodyPr/>
        <a:lstStyle/>
        <a:p>
          <a:endParaRPr lang="pt-BR"/>
        </a:p>
      </dgm:t>
    </dgm:pt>
    <dgm:pt modelId="{D48AC770-69E1-4E8E-90F0-F2EC5732494E}" type="sibTrans" cxnId="{FD2743AD-17C2-47DD-BAE7-BB525A56150A}">
      <dgm:prSet/>
      <dgm:spPr/>
      <dgm:t>
        <a:bodyPr/>
        <a:lstStyle/>
        <a:p>
          <a:endParaRPr lang="pt-BR"/>
        </a:p>
      </dgm:t>
    </dgm:pt>
    <dgm:pt modelId="{C3D9C879-3527-44D5-A3DD-E3B20E4B4CE1}">
      <dgm:prSet/>
      <dgm:spPr/>
      <dgm:t>
        <a:bodyPr/>
        <a:lstStyle/>
        <a:p>
          <a:r>
            <a:rPr lang="pt-BR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Nota final ≥ 80 e &lt; 90</a:t>
          </a:r>
          <a:endParaRPr lang="pt-BR" dirty="0"/>
        </a:p>
      </dgm:t>
    </dgm:pt>
    <dgm:pt modelId="{EE9F74F3-89E6-4212-B34D-FC98E8465E51}" type="parTrans" cxnId="{36D4CD54-C400-4A1F-A793-0622D9C844E4}">
      <dgm:prSet/>
      <dgm:spPr/>
      <dgm:t>
        <a:bodyPr/>
        <a:lstStyle/>
        <a:p>
          <a:endParaRPr lang="pt-BR"/>
        </a:p>
      </dgm:t>
    </dgm:pt>
    <dgm:pt modelId="{29CAA9B9-7473-480E-82D6-508DFBF66AA0}" type="sibTrans" cxnId="{36D4CD54-C400-4A1F-A793-0622D9C844E4}">
      <dgm:prSet/>
      <dgm:spPr/>
      <dgm:t>
        <a:bodyPr/>
        <a:lstStyle/>
        <a:p>
          <a:endParaRPr lang="pt-BR"/>
        </a:p>
      </dgm:t>
    </dgm:pt>
    <dgm:pt modelId="{EF415634-6F30-413D-8058-E6D74330F139}">
      <dgm:prSet/>
      <dgm:spPr/>
      <dgm:t>
        <a:bodyPr/>
        <a:lstStyle/>
        <a:p>
          <a:endParaRPr lang="pt-BR" b="1" dirty="0">
            <a:solidFill>
              <a:srgbClr val="006E89"/>
            </a:solidFill>
            <a:latin typeface="Calibri" panose="020F0502020204030204" pitchFamily="34" charset="0"/>
            <a:ea typeface="+mn-ea"/>
            <a:cs typeface="Arial" panose="020B0604020202020204" pitchFamily="34" charset="0"/>
          </a:endParaRPr>
        </a:p>
      </dgm:t>
    </dgm:pt>
    <dgm:pt modelId="{6896D645-BA21-4929-8796-04030AD9274A}" type="parTrans" cxnId="{29DF9712-C2AC-406B-94B7-5E8BF1D11719}">
      <dgm:prSet/>
      <dgm:spPr/>
      <dgm:t>
        <a:bodyPr/>
        <a:lstStyle/>
        <a:p>
          <a:endParaRPr lang="pt-BR"/>
        </a:p>
      </dgm:t>
    </dgm:pt>
    <dgm:pt modelId="{3037CF2B-B61C-47ED-85DE-529BBEC07853}" type="sibTrans" cxnId="{29DF9712-C2AC-406B-94B7-5E8BF1D11719}">
      <dgm:prSet/>
      <dgm:spPr/>
      <dgm:t>
        <a:bodyPr/>
        <a:lstStyle/>
        <a:p>
          <a:endParaRPr lang="pt-BR"/>
        </a:p>
      </dgm:t>
    </dgm:pt>
    <dgm:pt modelId="{A9011A17-1E7E-4784-A4EC-9BDF5527E17A}">
      <dgm:prSet/>
      <dgm:spPr/>
      <dgm:t>
        <a:bodyPr/>
        <a:lstStyle/>
        <a:p>
          <a:r>
            <a:rPr lang="pt-BR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Conformidade em pelo menos 50% dos itens classificados como de Excelência</a:t>
          </a:r>
        </a:p>
      </dgm:t>
    </dgm:pt>
    <dgm:pt modelId="{43D8BB21-6E41-43D4-A6E7-EDF7A1AE1E1A}" type="parTrans" cxnId="{D55FC270-CCF5-495A-9843-0EAD959DD677}">
      <dgm:prSet/>
      <dgm:spPr/>
      <dgm:t>
        <a:bodyPr/>
        <a:lstStyle/>
        <a:p>
          <a:endParaRPr lang="pt-BR"/>
        </a:p>
      </dgm:t>
    </dgm:pt>
    <dgm:pt modelId="{20CC65AB-C781-4BB3-A783-E14FDCEB9F43}" type="sibTrans" cxnId="{D55FC270-CCF5-495A-9843-0EAD959DD677}">
      <dgm:prSet/>
      <dgm:spPr/>
      <dgm:t>
        <a:bodyPr/>
        <a:lstStyle/>
        <a:p>
          <a:endParaRPr lang="pt-BR"/>
        </a:p>
      </dgm:t>
    </dgm:pt>
    <dgm:pt modelId="{109CAFBA-6CA5-4A3B-BCFB-CC4262FF35D5}">
      <dgm:prSet/>
      <dgm:spPr/>
      <dgm:t>
        <a:bodyPr/>
        <a:lstStyle/>
        <a:p>
          <a:endParaRPr lang="pt-BR" dirty="0"/>
        </a:p>
      </dgm:t>
    </dgm:pt>
    <dgm:pt modelId="{4825CC78-BF06-4D23-BAAB-0F6BD61BAA2D}" type="parTrans" cxnId="{08885D2B-6BA4-4F56-9206-903804C3D53F}">
      <dgm:prSet/>
      <dgm:spPr/>
      <dgm:t>
        <a:bodyPr/>
        <a:lstStyle/>
        <a:p>
          <a:endParaRPr lang="pt-BR"/>
        </a:p>
      </dgm:t>
    </dgm:pt>
    <dgm:pt modelId="{894969D1-A3EC-4196-B911-D158833A9D9E}" type="sibTrans" cxnId="{08885D2B-6BA4-4F56-9206-903804C3D53F}">
      <dgm:prSet/>
      <dgm:spPr/>
      <dgm:t>
        <a:bodyPr/>
        <a:lstStyle/>
        <a:p>
          <a:endParaRPr lang="pt-BR"/>
        </a:p>
      </dgm:t>
    </dgm:pt>
    <dgm:pt modelId="{8F7D0A93-C649-45B9-B2A5-43308FECB661}">
      <dgm:prSet custT="1"/>
      <dgm:spPr/>
      <dgm:t>
        <a:bodyPr/>
        <a:lstStyle/>
        <a:p>
          <a:r>
            <a:rPr lang="pt-BR" sz="2900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Nota final ≥ 90</a:t>
          </a:r>
          <a:endParaRPr lang="pt-BR" sz="2900" dirty="0"/>
        </a:p>
      </dgm:t>
    </dgm:pt>
    <dgm:pt modelId="{82C9780A-59C5-422B-801C-1A012757B182}" type="parTrans" cxnId="{8EACD10D-F319-482F-9D13-8FED55517C87}">
      <dgm:prSet/>
      <dgm:spPr/>
      <dgm:t>
        <a:bodyPr/>
        <a:lstStyle/>
        <a:p>
          <a:endParaRPr lang="pt-BR"/>
        </a:p>
      </dgm:t>
    </dgm:pt>
    <dgm:pt modelId="{7599CFB9-AA04-4646-BD97-105C3D5F56BA}" type="sibTrans" cxnId="{8EACD10D-F319-482F-9D13-8FED55517C87}">
      <dgm:prSet/>
      <dgm:spPr/>
      <dgm:t>
        <a:bodyPr/>
        <a:lstStyle/>
        <a:p>
          <a:endParaRPr lang="pt-BR"/>
        </a:p>
      </dgm:t>
    </dgm:pt>
    <dgm:pt modelId="{750760C3-3F2A-4A2E-B781-1B7506F9C520}">
      <dgm:prSet custT="1"/>
      <dgm:spPr/>
      <dgm:t>
        <a:bodyPr/>
        <a:lstStyle/>
        <a:p>
          <a:r>
            <a:rPr lang="pt-BR" sz="2900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Conformidade em pelo menos 80% dos itens classificados como de Excelência</a:t>
          </a:r>
        </a:p>
      </dgm:t>
    </dgm:pt>
    <dgm:pt modelId="{DD60E7D6-4EE5-4670-9F9D-F5F67159ACBB}" type="parTrans" cxnId="{DEF5E44A-644F-4DD9-8D0E-5A3EB52B4EFD}">
      <dgm:prSet/>
      <dgm:spPr/>
      <dgm:t>
        <a:bodyPr/>
        <a:lstStyle/>
        <a:p>
          <a:endParaRPr lang="pt-BR"/>
        </a:p>
      </dgm:t>
    </dgm:pt>
    <dgm:pt modelId="{1DB72ED8-6ED8-46CD-AEA5-6F277EE8AAEC}" type="sibTrans" cxnId="{DEF5E44A-644F-4DD9-8D0E-5A3EB52B4EFD}">
      <dgm:prSet/>
      <dgm:spPr/>
      <dgm:t>
        <a:bodyPr/>
        <a:lstStyle/>
        <a:p>
          <a:endParaRPr lang="pt-BR"/>
        </a:p>
      </dgm:t>
    </dgm:pt>
    <dgm:pt modelId="{9C46FA8A-055E-45B1-84D0-57738AF0B515}">
      <dgm:prSet custT="1"/>
      <dgm:spPr/>
      <dgm:t>
        <a:bodyPr/>
        <a:lstStyle/>
        <a:p>
          <a:endParaRPr lang="pt-BR" sz="2600" dirty="0"/>
        </a:p>
      </dgm:t>
    </dgm:pt>
    <dgm:pt modelId="{BCF2FCAE-793C-4D9B-8D13-AF6D5C0CA4D5}" type="parTrans" cxnId="{95556CAD-AC94-4003-9892-C17522C226B6}">
      <dgm:prSet/>
      <dgm:spPr/>
      <dgm:t>
        <a:bodyPr/>
        <a:lstStyle/>
        <a:p>
          <a:endParaRPr lang="pt-BR"/>
        </a:p>
      </dgm:t>
    </dgm:pt>
    <dgm:pt modelId="{F3944885-62A4-440F-B2F9-DB3157761FFF}" type="sibTrans" cxnId="{95556CAD-AC94-4003-9892-C17522C226B6}">
      <dgm:prSet/>
      <dgm:spPr/>
      <dgm:t>
        <a:bodyPr/>
        <a:lstStyle/>
        <a:p>
          <a:endParaRPr lang="pt-BR"/>
        </a:p>
      </dgm:t>
    </dgm:pt>
    <dgm:pt modelId="{5CEAF7E1-47B1-4B5D-AA5B-2F161E7D49F1}">
      <dgm:prSet custT="1"/>
      <dgm:spPr/>
      <dgm:t>
        <a:bodyPr/>
        <a:lstStyle/>
        <a:p>
          <a:r>
            <a:rPr lang="pt-BR" sz="2900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IDQS (IDSS) ≥ 0,8 </a:t>
          </a:r>
        </a:p>
      </dgm:t>
    </dgm:pt>
    <dgm:pt modelId="{0B2FD1D2-E5C8-499C-921F-C52D6F52F840}" type="parTrans" cxnId="{42475D62-AB1F-417A-A162-5F85749AFBE4}">
      <dgm:prSet/>
      <dgm:spPr/>
      <dgm:t>
        <a:bodyPr/>
        <a:lstStyle/>
        <a:p>
          <a:endParaRPr lang="pt-BR"/>
        </a:p>
      </dgm:t>
    </dgm:pt>
    <dgm:pt modelId="{393E693B-38C5-4341-9108-FFA051A0781C}" type="sibTrans" cxnId="{42475D62-AB1F-417A-A162-5F85749AFBE4}">
      <dgm:prSet/>
      <dgm:spPr/>
      <dgm:t>
        <a:bodyPr/>
        <a:lstStyle/>
        <a:p>
          <a:endParaRPr lang="pt-BR"/>
        </a:p>
      </dgm:t>
    </dgm:pt>
    <dgm:pt modelId="{E2964C71-88B4-4230-B880-504CAF2B78DB}">
      <dgm:prSet custT="1"/>
      <dgm:spPr/>
      <dgm:t>
        <a:bodyPr/>
        <a:lstStyle/>
        <a:p>
          <a:r>
            <a:rPr lang="pt-BR" sz="2900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Não obter zero em nenhum indicador do IDQS (IDSS)</a:t>
          </a:r>
        </a:p>
      </dgm:t>
    </dgm:pt>
    <dgm:pt modelId="{ED0759E9-2540-405F-9807-84B73CB719E0}" type="parTrans" cxnId="{175D0A8F-8FC0-43C1-9728-2F544A70B15D}">
      <dgm:prSet/>
      <dgm:spPr/>
      <dgm:t>
        <a:bodyPr/>
        <a:lstStyle/>
        <a:p>
          <a:endParaRPr lang="pt-BR"/>
        </a:p>
      </dgm:t>
    </dgm:pt>
    <dgm:pt modelId="{B72695FD-D4D9-437E-A297-5BA10AACA429}" type="sibTrans" cxnId="{175D0A8F-8FC0-43C1-9728-2F544A70B15D}">
      <dgm:prSet/>
      <dgm:spPr/>
      <dgm:t>
        <a:bodyPr/>
        <a:lstStyle/>
        <a:p>
          <a:endParaRPr lang="pt-BR"/>
        </a:p>
      </dgm:t>
    </dgm:pt>
    <dgm:pt modelId="{6754B23A-1880-4241-A969-1B0BB89BAE63}" type="pres">
      <dgm:prSet presAssocID="{28C65E23-E609-4478-BC34-D7A8FC5A4D55}" presName="diagram" presStyleCnt="0">
        <dgm:presLayoutVars>
          <dgm:dir/>
          <dgm:animLvl val="lvl"/>
          <dgm:resizeHandles val="exact"/>
        </dgm:presLayoutVars>
      </dgm:prSet>
      <dgm:spPr/>
    </dgm:pt>
    <dgm:pt modelId="{44D2B318-67F0-4744-8AF4-CEF67980887D}" type="pres">
      <dgm:prSet presAssocID="{17968125-6D97-4AFA-8488-65C03FBF4128}" presName="compNode" presStyleCnt="0"/>
      <dgm:spPr/>
    </dgm:pt>
    <dgm:pt modelId="{0033EC8C-33CE-4907-8ABB-6CEED786A4C5}" type="pres">
      <dgm:prSet presAssocID="{17968125-6D97-4AFA-8488-65C03FBF4128}" presName="childRect" presStyleLbl="bgAcc1" presStyleIdx="0" presStyleCnt="3">
        <dgm:presLayoutVars>
          <dgm:bulletEnabled val="1"/>
        </dgm:presLayoutVars>
      </dgm:prSet>
      <dgm:spPr/>
    </dgm:pt>
    <dgm:pt modelId="{D6E18DCB-22BE-402E-85F6-D2208871E8A6}" type="pres">
      <dgm:prSet presAssocID="{17968125-6D97-4AFA-8488-65C03FBF412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342FDDB-7CE4-4814-8125-652D06015AE4}" type="pres">
      <dgm:prSet presAssocID="{17968125-6D97-4AFA-8488-65C03FBF4128}" presName="parentRect" presStyleLbl="alignNode1" presStyleIdx="0" presStyleCnt="3"/>
      <dgm:spPr/>
    </dgm:pt>
    <dgm:pt modelId="{FA901CDB-729B-4232-8C2D-AE3E0CC56DAE}" type="pres">
      <dgm:prSet presAssocID="{17968125-6D97-4AFA-8488-65C03FBF4128}" presName="adorn" presStyleLbl="fgAccFollowNode1" presStyleIdx="0" presStyleCnt="3" custScaleX="31340" custScaleY="31340" custLinFactNeighborX="-16617" custLinFactNeighborY="-17861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BAC5FB01-E16E-4F90-BA9C-E062A4234F31}" type="pres">
      <dgm:prSet presAssocID="{D6F6A0CD-9289-40D6-A8CC-82F948222AFA}" presName="sibTrans" presStyleLbl="sibTrans2D1" presStyleIdx="0" presStyleCnt="0"/>
      <dgm:spPr/>
    </dgm:pt>
    <dgm:pt modelId="{3A5D031D-0383-4247-8D80-B5CBC0C0EC84}" type="pres">
      <dgm:prSet presAssocID="{98E4590E-80EC-43BE-AA68-8821E4EDDAD3}" presName="compNode" presStyleCnt="0"/>
      <dgm:spPr/>
    </dgm:pt>
    <dgm:pt modelId="{6DF15B00-B65B-4B7D-976B-69F35F513C1B}" type="pres">
      <dgm:prSet presAssocID="{98E4590E-80EC-43BE-AA68-8821E4EDDAD3}" presName="childRect" presStyleLbl="bgAcc1" presStyleIdx="1" presStyleCnt="3">
        <dgm:presLayoutVars>
          <dgm:bulletEnabled val="1"/>
        </dgm:presLayoutVars>
      </dgm:prSet>
      <dgm:spPr/>
    </dgm:pt>
    <dgm:pt modelId="{ECA88BE8-2902-424D-8F91-B986674DE734}" type="pres">
      <dgm:prSet presAssocID="{98E4590E-80EC-43BE-AA68-8821E4EDDAD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8CFA757-49A3-4F49-8AD7-FD2044B70F7A}" type="pres">
      <dgm:prSet presAssocID="{98E4590E-80EC-43BE-AA68-8821E4EDDAD3}" presName="parentRect" presStyleLbl="alignNode1" presStyleIdx="1" presStyleCnt="3"/>
      <dgm:spPr/>
    </dgm:pt>
    <dgm:pt modelId="{DB4D04C7-182B-4EB6-8D9D-8AE60B15D638}" type="pres">
      <dgm:prSet presAssocID="{98E4590E-80EC-43BE-AA68-8821E4EDDAD3}" presName="adorn" presStyleLbl="fgAccFollowNode1" presStyleIdx="1" presStyleCnt="3" custScaleX="61386" custScaleY="61386" custLinFactNeighborX="-12180" custLinFactNeighborY="-19488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ECAA72AF-05DE-4522-9DFE-43079A3C4D7A}" type="pres">
      <dgm:prSet presAssocID="{3789B4FE-83CF-4248-9B3B-4974E374FBB9}" presName="sibTrans" presStyleLbl="sibTrans2D1" presStyleIdx="0" presStyleCnt="0"/>
      <dgm:spPr/>
    </dgm:pt>
    <dgm:pt modelId="{8366ABB8-8E61-4EAB-93F0-8CE6964152F8}" type="pres">
      <dgm:prSet presAssocID="{4882C67B-F7E0-413D-BC91-C9B0EB94B487}" presName="compNode" presStyleCnt="0"/>
      <dgm:spPr/>
    </dgm:pt>
    <dgm:pt modelId="{A63F2568-9CCE-46D2-8286-7791DEAC4BBA}" type="pres">
      <dgm:prSet presAssocID="{4882C67B-F7E0-413D-BC91-C9B0EB94B487}" presName="childRect" presStyleLbl="bgAcc1" presStyleIdx="2" presStyleCnt="3" custLinFactNeighborX="-399" custLinFactNeighborY="3186">
        <dgm:presLayoutVars>
          <dgm:bulletEnabled val="1"/>
        </dgm:presLayoutVars>
      </dgm:prSet>
      <dgm:spPr/>
    </dgm:pt>
    <dgm:pt modelId="{A785725C-0C62-4015-94BD-B09F8D8BE420}" type="pres">
      <dgm:prSet presAssocID="{4882C67B-F7E0-413D-BC91-C9B0EB94B48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8B69053-F632-4ED4-8E5C-D052CE28727D}" type="pres">
      <dgm:prSet presAssocID="{4882C67B-F7E0-413D-BC91-C9B0EB94B487}" presName="parentRect" presStyleLbl="alignNode1" presStyleIdx="2" presStyleCnt="3" custLinFactNeighborY="8820"/>
      <dgm:spPr/>
    </dgm:pt>
    <dgm:pt modelId="{6D0E9F69-5748-4D1B-88CC-F8FC8133D02A}" type="pres">
      <dgm:prSet presAssocID="{4882C67B-F7E0-413D-BC91-C9B0EB94B487}" presName="adorn" presStyleLbl="fgAccFollowNode1" presStyleIdx="2" presStyleCnt="3" custScaleX="91673" custScaleY="91673" custLinFactNeighborX="-22269" custLinFactNeighborY="-10089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88005C07-3CF9-440D-A61D-40E5C595874B}" type="presOf" srcId="{5CEAF7E1-47B1-4B5D-AA5B-2F161E7D49F1}" destId="{A63F2568-9CCE-46D2-8286-7791DEAC4BBA}" srcOrd="0" destOrd="2" presId="urn:microsoft.com/office/officeart/2005/8/layout/bList2#2"/>
    <dgm:cxn modelId="{8EACD10D-F319-482F-9D13-8FED55517C87}" srcId="{4882C67B-F7E0-413D-BC91-C9B0EB94B487}" destId="{8F7D0A93-C649-45B9-B2A5-43308FECB661}" srcOrd="0" destOrd="0" parTransId="{82C9780A-59C5-422B-801C-1A012757B182}" sibTransId="{7599CFB9-AA04-4646-BD97-105C3D5F56BA}"/>
    <dgm:cxn modelId="{29DF9712-C2AC-406B-94B7-5E8BF1D11719}" srcId="{98E4590E-80EC-43BE-AA68-8821E4EDDAD3}" destId="{EF415634-6F30-413D-8058-E6D74330F139}" srcOrd="1" destOrd="0" parTransId="{6896D645-BA21-4929-8796-04030AD9274A}" sibTransId="{3037CF2B-B61C-47ED-85DE-529BBEC07853}"/>
    <dgm:cxn modelId="{226A941D-FCDA-4DCF-AE8F-6028B732C168}" type="presOf" srcId="{98E4590E-80EC-43BE-AA68-8821E4EDDAD3}" destId="{08CFA757-49A3-4F49-8AD7-FD2044B70F7A}" srcOrd="1" destOrd="0" presId="urn:microsoft.com/office/officeart/2005/8/layout/bList2#2"/>
    <dgm:cxn modelId="{4696BE25-4545-4217-A48B-D6749AEAA9FD}" srcId="{17968125-6D97-4AFA-8488-65C03FBF4128}" destId="{BB5656E3-D3ED-4A43-819C-42819C644EA3}" srcOrd="0" destOrd="0" parTransId="{C7B3CB65-F683-432B-96E7-C9BE5749B00F}" sibTransId="{1FEB0029-4CE2-4D43-9FC4-F1ED1BBD6850}"/>
    <dgm:cxn modelId="{C1401226-780F-43CB-9D80-9401E8382818}" srcId="{17968125-6D97-4AFA-8488-65C03FBF4128}" destId="{7D7ECA96-E302-4ACE-ACB7-15D0BFE66F1C}" srcOrd="2" destOrd="0" parTransId="{F694A642-EDD0-4D80-B3AF-4A98A841FC9A}" sibTransId="{D774CCE1-949A-4B1E-A468-5739E636DEC7}"/>
    <dgm:cxn modelId="{08885D2B-6BA4-4F56-9206-903804C3D53F}" srcId="{A9011A17-1E7E-4784-A4EC-9BDF5527E17A}" destId="{109CAFBA-6CA5-4A3B-BCFB-CC4262FF35D5}" srcOrd="0" destOrd="0" parTransId="{4825CC78-BF06-4D23-BAAB-0F6BD61BAA2D}" sibTransId="{894969D1-A3EC-4196-B911-D158833A9D9E}"/>
    <dgm:cxn modelId="{BE9B7133-C32F-4113-8469-39BBE76C6FBF}" srcId="{28C65E23-E609-4478-BC34-D7A8FC5A4D55}" destId="{98E4590E-80EC-43BE-AA68-8821E4EDDAD3}" srcOrd="1" destOrd="0" parTransId="{66EE66F6-946C-426A-9F97-F1685326A3F8}" sibTransId="{3789B4FE-83CF-4248-9B3B-4974E374FBB9}"/>
    <dgm:cxn modelId="{F6D8085B-382B-4774-B3FA-22813ACDBC2C}" type="presOf" srcId="{7D7ECA96-E302-4ACE-ACB7-15D0BFE66F1C}" destId="{0033EC8C-33CE-4907-8ABB-6CEED786A4C5}" srcOrd="0" destOrd="2" presId="urn:microsoft.com/office/officeart/2005/8/layout/bList2#2"/>
    <dgm:cxn modelId="{42475D62-AB1F-417A-A162-5F85749AFBE4}" srcId="{4882C67B-F7E0-413D-BC91-C9B0EB94B487}" destId="{5CEAF7E1-47B1-4B5D-AA5B-2F161E7D49F1}" srcOrd="2" destOrd="0" parTransId="{0B2FD1D2-E5C8-499C-921F-C52D6F52F840}" sibTransId="{393E693B-38C5-4341-9108-FFA051A0781C}"/>
    <dgm:cxn modelId="{95C28B48-8430-40AE-B784-E045ED8D1E24}" srcId="{28C65E23-E609-4478-BC34-D7A8FC5A4D55}" destId="{4882C67B-F7E0-413D-BC91-C9B0EB94B487}" srcOrd="2" destOrd="0" parTransId="{8E3CC8E8-B6CF-4430-B5C0-457FF7258B88}" sibTransId="{9FE67DB1-B921-4A75-9C28-4E7523BCBD0D}"/>
    <dgm:cxn modelId="{814D9D69-14FE-4D89-A7B7-9753FBD6AE2F}" type="presOf" srcId="{E2964C71-88B4-4230-B880-504CAF2B78DB}" destId="{A63F2568-9CCE-46D2-8286-7791DEAC4BBA}" srcOrd="0" destOrd="3" presId="urn:microsoft.com/office/officeart/2005/8/layout/bList2#2"/>
    <dgm:cxn modelId="{E67EB16A-6772-45B4-9033-A0CE3D20B362}" type="presOf" srcId="{4882C67B-F7E0-413D-BC91-C9B0EB94B487}" destId="{68B69053-F632-4ED4-8E5C-D052CE28727D}" srcOrd="1" destOrd="0" presId="urn:microsoft.com/office/officeart/2005/8/layout/bList2#2"/>
    <dgm:cxn modelId="{DEF5E44A-644F-4DD9-8D0E-5A3EB52B4EFD}" srcId="{4882C67B-F7E0-413D-BC91-C9B0EB94B487}" destId="{750760C3-3F2A-4A2E-B781-1B7506F9C520}" srcOrd="1" destOrd="0" parTransId="{DD60E7D6-4EE5-4670-9F9D-F5F67159ACBB}" sibTransId="{1DB72ED8-6ED8-46CD-AEA5-6F277EE8AAEC}"/>
    <dgm:cxn modelId="{0920EB4E-553D-4C45-9CA5-D79734170A6F}" type="presOf" srcId="{98E4590E-80EC-43BE-AA68-8821E4EDDAD3}" destId="{ECA88BE8-2902-424D-8F91-B986674DE734}" srcOrd="0" destOrd="0" presId="urn:microsoft.com/office/officeart/2005/8/layout/bList2#2"/>
    <dgm:cxn modelId="{E579416F-7DA4-4895-A5E1-ACF01090611A}" type="presOf" srcId="{28C65E23-E609-4478-BC34-D7A8FC5A4D55}" destId="{6754B23A-1880-4241-A969-1B0BB89BAE63}" srcOrd="0" destOrd="0" presId="urn:microsoft.com/office/officeart/2005/8/layout/bList2#2"/>
    <dgm:cxn modelId="{D55FC270-CCF5-495A-9843-0EAD959DD677}" srcId="{98E4590E-80EC-43BE-AA68-8821E4EDDAD3}" destId="{A9011A17-1E7E-4784-A4EC-9BDF5527E17A}" srcOrd="2" destOrd="0" parTransId="{43D8BB21-6E41-43D4-A6E7-EDF7A1AE1E1A}" sibTransId="{20CC65AB-C781-4BB3-A783-E14FDCEB9F43}"/>
    <dgm:cxn modelId="{6CC7E772-B0CB-4550-8FC7-B43AD90DCFC1}" type="presOf" srcId="{D6F6A0CD-9289-40D6-A8CC-82F948222AFA}" destId="{BAC5FB01-E16E-4F90-BA9C-E062A4234F31}" srcOrd="0" destOrd="0" presId="urn:microsoft.com/office/officeart/2005/8/layout/bList2#2"/>
    <dgm:cxn modelId="{36D4CD54-C400-4A1F-A793-0622D9C844E4}" srcId="{98E4590E-80EC-43BE-AA68-8821E4EDDAD3}" destId="{C3D9C879-3527-44D5-A3DD-E3B20E4B4CE1}" srcOrd="0" destOrd="0" parTransId="{EE9F74F3-89E6-4212-B34D-FC98E8465E51}" sibTransId="{29CAA9B9-7473-480E-82D6-508DFBF66AA0}"/>
    <dgm:cxn modelId="{5E9CE275-9B62-444A-BB29-947DC8FDB46D}" type="presOf" srcId="{17968125-6D97-4AFA-8488-65C03FBF4128}" destId="{D6E18DCB-22BE-402E-85F6-D2208871E8A6}" srcOrd="0" destOrd="0" presId="urn:microsoft.com/office/officeart/2005/8/layout/bList2#2"/>
    <dgm:cxn modelId="{90045D76-8788-4226-B985-22E3D4EBF865}" type="presOf" srcId="{C3D9C879-3527-44D5-A3DD-E3B20E4B4CE1}" destId="{6DF15B00-B65B-4B7D-976B-69F35F513C1B}" srcOrd="0" destOrd="0" presId="urn:microsoft.com/office/officeart/2005/8/layout/bList2#2"/>
    <dgm:cxn modelId="{19AF3557-A3E0-4359-B6FF-903A1D1EE7FA}" type="presOf" srcId="{BB5656E3-D3ED-4A43-819C-42819C644EA3}" destId="{0033EC8C-33CE-4907-8ABB-6CEED786A4C5}" srcOrd="0" destOrd="0" presId="urn:microsoft.com/office/officeart/2005/8/layout/bList2#2"/>
    <dgm:cxn modelId="{0471BD57-CCD4-450A-9441-923BE12D0783}" type="presOf" srcId="{3789B4FE-83CF-4248-9B3B-4974E374FBB9}" destId="{ECAA72AF-05DE-4522-9DFE-43079A3C4D7A}" srcOrd="0" destOrd="0" presId="urn:microsoft.com/office/officeart/2005/8/layout/bList2#2"/>
    <dgm:cxn modelId="{E7FE2D59-EBE3-42AD-A8D1-85F170FFDDF2}" type="presOf" srcId="{EF415634-6F30-413D-8058-E6D74330F139}" destId="{6DF15B00-B65B-4B7D-976B-69F35F513C1B}" srcOrd="0" destOrd="1" presId="urn:microsoft.com/office/officeart/2005/8/layout/bList2#2"/>
    <dgm:cxn modelId="{C7061B87-E7DD-4C99-B09A-593ACF993347}" srcId="{28C65E23-E609-4478-BC34-D7A8FC5A4D55}" destId="{17968125-6D97-4AFA-8488-65C03FBF4128}" srcOrd="0" destOrd="0" parTransId="{95C06088-AAC3-49F6-A553-70987A0A4194}" sibTransId="{D6F6A0CD-9289-40D6-A8CC-82F948222AFA}"/>
    <dgm:cxn modelId="{175D0A8F-8FC0-43C1-9728-2F544A70B15D}" srcId="{4882C67B-F7E0-413D-BC91-C9B0EB94B487}" destId="{E2964C71-88B4-4230-B880-504CAF2B78DB}" srcOrd="3" destOrd="0" parTransId="{ED0759E9-2540-405F-9807-84B73CB719E0}" sibTransId="{B72695FD-D4D9-437E-A297-5BA10AACA429}"/>
    <dgm:cxn modelId="{59F9059D-E5AE-40FC-9192-3FA79E1936FA}" type="presOf" srcId="{17968125-6D97-4AFA-8488-65C03FBF4128}" destId="{C342FDDB-7CE4-4814-8125-652D06015AE4}" srcOrd="1" destOrd="0" presId="urn:microsoft.com/office/officeart/2005/8/layout/bList2#2"/>
    <dgm:cxn modelId="{DC9918AB-D716-44D1-BD29-73EFE843B65B}" type="presOf" srcId="{109CAFBA-6CA5-4A3B-BCFB-CC4262FF35D5}" destId="{6DF15B00-B65B-4B7D-976B-69F35F513C1B}" srcOrd="0" destOrd="3" presId="urn:microsoft.com/office/officeart/2005/8/layout/bList2#2"/>
    <dgm:cxn modelId="{FD2743AD-17C2-47DD-BAE7-BB525A56150A}" srcId="{17968125-6D97-4AFA-8488-65C03FBF4128}" destId="{E80CE0E7-DCF7-41A7-85C4-9FA650A21F20}" srcOrd="1" destOrd="0" parTransId="{A9C95603-A1EB-4A48-A394-87DB3367A407}" sibTransId="{D48AC770-69E1-4E8E-90F0-F2EC5732494E}"/>
    <dgm:cxn modelId="{95556CAD-AC94-4003-9892-C17522C226B6}" srcId="{E2964C71-88B4-4230-B880-504CAF2B78DB}" destId="{9C46FA8A-055E-45B1-84D0-57738AF0B515}" srcOrd="0" destOrd="0" parTransId="{BCF2FCAE-793C-4D9B-8D13-AF6D5C0CA4D5}" sibTransId="{F3944885-62A4-440F-B2F9-DB3157761FFF}"/>
    <dgm:cxn modelId="{594EE0B1-7795-4ACD-BF59-C0319834A1A4}" type="presOf" srcId="{5C91C7EB-2AC3-49B3-8376-CF89F01311F0}" destId="{0033EC8C-33CE-4907-8ABB-6CEED786A4C5}" srcOrd="0" destOrd="3" presId="urn:microsoft.com/office/officeart/2005/8/layout/bList2#2"/>
    <dgm:cxn modelId="{A983F3C5-A64C-431B-8385-A498CCDC45EF}" type="presOf" srcId="{A9011A17-1E7E-4784-A4EC-9BDF5527E17A}" destId="{6DF15B00-B65B-4B7D-976B-69F35F513C1B}" srcOrd="0" destOrd="2" presId="urn:microsoft.com/office/officeart/2005/8/layout/bList2#2"/>
    <dgm:cxn modelId="{3117C1CE-88CD-4118-99CC-592AD4E8330B}" type="presOf" srcId="{4882C67B-F7E0-413D-BC91-C9B0EB94B487}" destId="{A785725C-0C62-4015-94BD-B09F8D8BE420}" srcOrd="0" destOrd="0" presId="urn:microsoft.com/office/officeart/2005/8/layout/bList2#2"/>
    <dgm:cxn modelId="{EDA4C7CF-62A1-4372-844A-81934F095466}" type="presOf" srcId="{9C46FA8A-055E-45B1-84D0-57738AF0B515}" destId="{A63F2568-9CCE-46D2-8286-7791DEAC4BBA}" srcOrd="0" destOrd="4" presId="urn:microsoft.com/office/officeart/2005/8/layout/bList2#2"/>
    <dgm:cxn modelId="{BADBDECF-A099-442F-AE7C-EF70BF43445B}" type="presOf" srcId="{750760C3-3F2A-4A2E-B781-1B7506F9C520}" destId="{A63F2568-9CCE-46D2-8286-7791DEAC4BBA}" srcOrd="0" destOrd="1" presId="urn:microsoft.com/office/officeart/2005/8/layout/bList2#2"/>
    <dgm:cxn modelId="{3A34F9D3-51D5-4205-B625-3642E10BC880}" type="presOf" srcId="{8F7D0A93-C649-45B9-B2A5-43308FECB661}" destId="{A63F2568-9CCE-46D2-8286-7791DEAC4BBA}" srcOrd="0" destOrd="0" presId="urn:microsoft.com/office/officeart/2005/8/layout/bList2#2"/>
    <dgm:cxn modelId="{B717F2E2-F397-432D-8783-A6E24AC638DA}" type="presOf" srcId="{E80CE0E7-DCF7-41A7-85C4-9FA650A21F20}" destId="{0033EC8C-33CE-4907-8ABB-6CEED786A4C5}" srcOrd="0" destOrd="1" presId="urn:microsoft.com/office/officeart/2005/8/layout/bList2#2"/>
    <dgm:cxn modelId="{9BEDF6F9-A659-4A97-B449-E7E20CCAAED3}" srcId="{7D7ECA96-E302-4ACE-ACB7-15D0BFE66F1C}" destId="{5C91C7EB-2AC3-49B3-8376-CF89F01311F0}" srcOrd="0" destOrd="0" parTransId="{EFD10BA6-6714-42C9-ADB6-75CBB898FF20}" sibTransId="{D602D952-7CDC-49DC-83E3-96018E784BA1}"/>
    <dgm:cxn modelId="{AF7A1A8A-38AD-476D-8E2C-E999E1617618}" type="presParOf" srcId="{6754B23A-1880-4241-A969-1B0BB89BAE63}" destId="{44D2B318-67F0-4744-8AF4-CEF67980887D}" srcOrd="0" destOrd="0" presId="urn:microsoft.com/office/officeart/2005/8/layout/bList2#2"/>
    <dgm:cxn modelId="{F25ECC26-FBE9-40A0-93C8-8C3CE28F3915}" type="presParOf" srcId="{44D2B318-67F0-4744-8AF4-CEF67980887D}" destId="{0033EC8C-33CE-4907-8ABB-6CEED786A4C5}" srcOrd="0" destOrd="0" presId="urn:microsoft.com/office/officeart/2005/8/layout/bList2#2"/>
    <dgm:cxn modelId="{0C8CA5FD-A27D-498E-8B3D-1E9F786125FF}" type="presParOf" srcId="{44D2B318-67F0-4744-8AF4-CEF67980887D}" destId="{D6E18DCB-22BE-402E-85F6-D2208871E8A6}" srcOrd="1" destOrd="0" presId="urn:microsoft.com/office/officeart/2005/8/layout/bList2#2"/>
    <dgm:cxn modelId="{B67EB0FA-0B8B-4D9D-88ED-D22A279E9DA9}" type="presParOf" srcId="{44D2B318-67F0-4744-8AF4-CEF67980887D}" destId="{C342FDDB-7CE4-4814-8125-652D06015AE4}" srcOrd="2" destOrd="0" presId="urn:microsoft.com/office/officeart/2005/8/layout/bList2#2"/>
    <dgm:cxn modelId="{ACC7AFA9-DD8E-4EC5-9EC5-386CBDC6676C}" type="presParOf" srcId="{44D2B318-67F0-4744-8AF4-CEF67980887D}" destId="{FA901CDB-729B-4232-8C2D-AE3E0CC56DAE}" srcOrd="3" destOrd="0" presId="urn:microsoft.com/office/officeart/2005/8/layout/bList2#2"/>
    <dgm:cxn modelId="{6149F5A4-393D-40AE-AFE3-B8728E006218}" type="presParOf" srcId="{6754B23A-1880-4241-A969-1B0BB89BAE63}" destId="{BAC5FB01-E16E-4F90-BA9C-E062A4234F31}" srcOrd="1" destOrd="0" presId="urn:microsoft.com/office/officeart/2005/8/layout/bList2#2"/>
    <dgm:cxn modelId="{769AD7B7-810B-4FFE-BCE5-4F595692A3FF}" type="presParOf" srcId="{6754B23A-1880-4241-A969-1B0BB89BAE63}" destId="{3A5D031D-0383-4247-8D80-B5CBC0C0EC84}" srcOrd="2" destOrd="0" presId="urn:microsoft.com/office/officeart/2005/8/layout/bList2#2"/>
    <dgm:cxn modelId="{551FB1BB-A518-49E0-8612-7302097F5B73}" type="presParOf" srcId="{3A5D031D-0383-4247-8D80-B5CBC0C0EC84}" destId="{6DF15B00-B65B-4B7D-976B-69F35F513C1B}" srcOrd="0" destOrd="0" presId="urn:microsoft.com/office/officeart/2005/8/layout/bList2#2"/>
    <dgm:cxn modelId="{C8292771-C39C-4AAD-B46A-70BE2BEE8FC0}" type="presParOf" srcId="{3A5D031D-0383-4247-8D80-B5CBC0C0EC84}" destId="{ECA88BE8-2902-424D-8F91-B986674DE734}" srcOrd="1" destOrd="0" presId="urn:microsoft.com/office/officeart/2005/8/layout/bList2#2"/>
    <dgm:cxn modelId="{A6F9D36D-8ACE-4B35-BFE8-7C207F2F9A0F}" type="presParOf" srcId="{3A5D031D-0383-4247-8D80-B5CBC0C0EC84}" destId="{08CFA757-49A3-4F49-8AD7-FD2044B70F7A}" srcOrd="2" destOrd="0" presId="urn:microsoft.com/office/officeart/2005/8/layout/bList2#2"/>
    <dgm:cxn modelId="{D36CB8D4-C78D-4CE2-8677-7200DAD5AF88}" type="presParOf" srcId="{3A5D031D-0383-4247-8D80-B5CBC0C0EC84}" destId="{DB4D04C7-182B-4EB6-8D9D-8AE60B15D638}" srcOrd="3" destOrd="0" presId="urn:microsoft.com/office/officeart/2005/8/layout/bList2#2"/>
    <dgm:cxn modelId="{B1B597A0-118E-45BA-843C-299ACC8EABCE}" type="presParOf" srcId="{6754B23A-1880-4241-A969-1B0BB89BAE63}" destId="{ECAA72AF-05DE-4522-9DFE-43079A3C4D7A}" srcOrd="3" destOrd="0" presId="urn:microsoft.com/office/officeart/2005/8/layout/bList2#2"/>
    <dgm:cxn modelId="{160C62E3-8B25-4359-A8D8-D9B5ABB19D0D}" type="presParOf" srcId="{6754B23A-1880-4241-A969-1B0BB89BAE63}" destId="{8366ABB8-8E61-4EAB-93F0-8CE6964152F8}" srcOrd="4" destOrd="0" presId="urn:microsoft.com/office/officeart/2005/8/layout/bList2#2"/>
    <dgm:cxn modelId="{F211A7A5-0D90-4A4D-84D3-E78B63FA36FC}" type="presParOf" srcId="{8366ABB8-8E61-4EAB-93F0-8CE6964152F8}" destId="{A63F2568-9CCE-46D2-8286-7791DEAC4BBA}" srcOrd="0" destOrd="0" presId="urn:microsoft.com/office/officeart/2005/8/layout/bList2#2"/>
    <dgm:cxn modelId="{1BBAF1F5-6BBE-4FD6-A411-96533366AF31}" type="presParOf" srcId="{8366ABB8-8E61-4EAB-93F0-8CE6964152F8}" destId="{A785725C-0C62-4015-94BD-B09F8D8BE420}" srcOrd="1" destOrd="0" presId="urn:microsoft.com/office/officeart/2005/8/layout/bList2#2"/>
    <dgm:cxn modelId="{253C622D-D207-43CC-9039-068219D8EAF6}" type="presParOf" srcId="{8366ABB8-8E61-4EAB-93F0-8CE6964152F8}" destId="{68B69053-F632-4ED4-8E5C-D052CE28727D}" srcOrd="2" destOrd="0" presId="urn:microsoft.com/office/officeart/2005/8/layout/bList2#2"/>
    <dgm:cxn modelId="{58BC884B-72C9-4127-8002-7281757E99DC}" type="presParOf" srcId="{8366ABB8-8E61-4EAB-93F0-8CE6964152F8}" destId="{6D0E9F69-5748-4D1B-88CC-F8FC8133D02A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1D8F4-15F3-450B-81FC-6700D4E41DC6}">
      <dsp:nvSpPr>
        <dsp:cNvPr id="0" name=""/>
        <dsp:cNvSpPr/>
      </dsp:nvSpPr>
      <dsp:spPr>
        <a:xfrm>
          <a:off x="8228806" y="2806336"/>
          <a:ext cx="3391067" cy="1177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532"/>
              </a:lnTo>
              <a:lnTo>
                <a:pt x="3391067" y="588532"/>
              </a:lnTo>
              <a:lnTo>
                <a:pt x="3391067" y="1177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67E43-E4FC-45EA-85B6-3FF4992E5D12}">
      <dsp:nvSpPr>
        <dsp:cNvPr id="0" name=""/>
        <dsp:cNvSpPr/>
      </dsp:nvSpPr>
      <dsp:spPr>
        <a:xfrm>
          <a:off x="4837738" y="2806336"/>
          <a:ext cx="3391067" cy="1177064"/>
        </a:xfrm>
        <a:custGeom>
          <a:avLst/>
          <a:gdLst/>
          <a:ahLst/>
          <a:cxnLst/>
          <a:rect l="0" t="0" r="0" b="0"/>
          <a:pathLst>
            <a:path>
              <a:moveTo>
                <a:pt x="3391067" y="0"/>
              </a:moveTo>
              <a:lnTo>
                <a:pt x="3391067" y="588532"/>
              </a:lnTo>
              <a:lnTo>
                <a:pt x="0" y="588532"/>
              </a:lnTo>
              <a:lnTo>
                <a:pt x="0" y="1177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B3981-1648-4793-80C5-6071947F0EE7}">
      <dsp:nvSpPr>
        <dsp:cNvPr id="0" name=""/>
        <dsp:cNvSpPr/>
      </dsp:nvSpPr>
      <dsp:spPr>
        <a:xfrm>
          <a:off x="6827538" y="3801"/>
          <a:ext cx="2802535" cy="280253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E40E3-4B97-4DAE-996F-C574AC523E75}">
      <dsp:nvSpPr>
        <dsp:cNvPr id="0" name=""/>
        <dsp:cNvSpPr/>
      </dsp:nvSpPr>
      <dsp:spPr>
        <a:xfrm>
          <a:off x="6827538" y="3801"/>
          <a:ext cx="2802535" cy="280253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91339-14EA-4DD9-BA2C-FFD3AA831B0B}">
      <dsp:nvSpPr>
        <dsp:cNvPr id="0" name=""/>
        <dsp:cNvSpPr/>
      </dsp:nvSpPr>
      <dsp:spPr>
        <a:xfrm>
          <a:off x="5426271" y="508257"/>
          <a:ext cx="5605070" cy="179362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+mn-cs"/>
            </a:rPr>
            <a:t>Programa de </a:t>
          </a:r>
          <a:r>
            <a:rPr lang="pt-BR" sz="5400" b="1" kern="1200" dirty="0" err="1">
              <a:solidFill>
                <a:srgbClr val="006E89"/>
              </a:solidFill>
              <a:latin typeface="Calibri" panose="020F0502020204030204" pitchFamily="34" charset="0"/>
              <a:ea typeface="+mn-ea"/>
              <a:cs typeface="+mn-cs"/>
            </a:rPr>
            <a:t>APS</a:t>
          </a:r>
          <a:endParaRPr lang="pt-BR" sz="5400" b="1" kern="1200" dirty="0">
            <a:solidFill>
              <a:srgbClr val="006E89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5426271" y="508257"/>
        <a:ext cx="5605070" cy="1793622"/>
      </dsp:txXfrm>
    </dsp:sp>
    <dsp:sp modelId="{E0EDF9D8-852E-4964-AA56-436B06B81518}">
      <dsp:nvSpPr>
        <dsp:cNvPr id="0" name=""/>
        <dsp:cNvSpPr/>
      </dsp:nvSpPr>
      <dsp:spPr>
        <a:xfrm>
          <a:off x="3436470" y="3983401"/>
          <a:ext cx="2802535" cy="280253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9A7-9D61-482F-BFB0-37E2AF1A32D7}">
      <dsp:nvSpPr>
        <dsp:cNvPr id="0" name=""/>
        <dsp:cNvSpPr/>
      </dsp:nvSpPr>
      <dsp:spPr>
        <a:xfrm>
          <a:off x="3436470" y="3983401"/>
          <a:ext cx="2802535" cy="280253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D3447-CCFC-4A05-80A7-D051A205A53F}">
      <dsp:nvSpPr>
        <dsp:cNvPr id="0" name=""/>
        <dsp:cNvSpPr/>
      </dsp:nvSpPr>
      <dsp:spPr>
        <a:xfrm>
          <a:off x="2035203" y="4487857"/>
          <a:ext cx="5605070" cy="179362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+mn-cs"/>
            </a:rPr>
            <a:t>Certificação de Boas Práticas em APS</a:t>
          </a:r>
        </a:p>
      </dsp:txBody>
      <dsp:txXfrm>
        <a:off x="2035203" y="4487857"/>
        <a:ext cx="5605070" cy="1793622"/>
      </dsp:txXfrm>
    </dsp:sp>
    <dsp:sp modelId="{C2B4C21C-C3CD-4D68-AD8C-1C1715D1AF15}">
      <dsp:nvSpPr>
        <dsp:cNvPr id="0" name=""/>
        <dsp:cNvSpPr/>
      </dsp:nvSpPr>
      <dsp:spPr>
        <a:xfrm>
          <a:off x="10218606" y="3983401"/>
          <a:ext cx="2802535" cy="280253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DA0AC-3835-462C-9745-EA3ECD128657}">
      <dsp:nvSpPr>
        <dsp:cNvPr id="0" name=""/>
        <dsp:cNvSpPr/>
      </dsp:nvSpPr>
      <dsp:spPr>
        <a:xfrm>
          <a:off x="10218606" y="3983401"/>
          <a:ext cx="2802535" cy="280253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F19F5-B2C3-4059-B28D-A9835B058481}">
      <dsp:nvSpPr>
        <dsp:cNvPr id="0" name=""/>
        <dsp:cNvSpPr/>
      </dsp:nvSpPr>
      <dsp:spPr>
        <a:xfrm>
          <a:off x="8817338" y="4487857"/>
          <a:ext cx="5605070" cy="179362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+mn-cs"/>
            </a:rPr>
            <a:t>Projetos-Piloto</a:t>
          </a:r>
        </a:p>
      </dsp:txBody>
      <dsp:txXfrm>
        <a:off x="8817338" y="4487857"/>
        <a:ext cx="5605070" cy="1793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E0EEE-7125-455B-B414-A8A7157FCDED}">
      <dsp:nvSpPr>
        <dsp:cNvPr id="0" name=""/>
        <dsp:cNvSpPr/>
      </dsp:nvSpPr>
      <dsp:spPr>
        <a:xfrm>
          <a:off x="7250268" y="2792773"/>
          <a:ext cx="5145352" cy="1224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365"/>
              </a:lnTo>
              <a:lnTo>
                <a:pt x="5145352" y="834365"/>
              </a:lnTo>
              <a:lnTo>
                <a:pt x="5145352" y="1224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EEFB0-9289-42E5-A3D2-83159E07A0C3}">
      <dsp:nvSpPr>
        <dsp:cNvPr id="0" name=""/>
        <dsp:cNvSpPr/>
      </dsp:nvSpPr>
      <dsp:spPr>
        <a:xfrm>
          <a:off x="7204548" y="2792773"/>
          <a:ext cx="91440" cy="1224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24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04219-67E9-44C2-9462-F8D382F9DD4C}">
      <dsp:nvSpPr>
        <dsp:cNvPr id="0" name=""/>
        <dsp:cNvSpPr/>
      </dsp:nvSpPr>
      <dsp:spPr>
        <a:xfrm>
          <a:off x="2104916" y="2792773"/>
          <a:ext cx="5145352" cy="1224359"/>
        </a:xfrm>
        <a:custGeom>
          <a:avLst/>
          <a:gdLst/>
          <a:ahLst/>
          <a:cxnLst/>
          <a:rect l="0" t="0" r="0" b="0"/>
          <a:pathLst>
            <a:path>
              <a:moveTo>
                <a:pt x="5145352" y="0"/>
              </a:moveTo>
              <a:lnTo>
                <a:pt x="5145352" y="834365"/>
              </a:lnTo>
              <a:lnTo>
                <a:pt x="0" y="834365"/>
              </a:lnTo>
              <a:lnTo>
                <a:pt x="0" y="1224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42D4D-BC31-487E-919B-02466EBFF5CB}">
      <dsp:nvSpPr>
        <dsp:cNvPr id="0" name=""/>
        <dsp:cNvSpPr/>
      </dsp:nvSpPr>
      <dsp:spPr>
        <a:xfrm>
          <a:off x="5145352" y="119529"/>
          <a:ext cx="4209833" cy="2673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59D35-C98A-42AF-981D-27DE4918BF2D}">
      <dsp:nvSpPr>
        <dsp:cNvPr id="0" name=""/>
        <dsp:cNvSpPr/>
      </dsp:nvSpPr>
      <dsp:spPr>
        <a:xfrm>
          <a:off x="5613111" y="563900"/>
          <a:ext cx="4209833" cy="2673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Certificação de Boas Práticas em Atenção à Saúde*</a:t>
          </a:r>
        </a:p>
      </dsp:txBody>
      <dsp:txXfrm>
        <a:off x="5691408" y="642197"/>
        <a:ext cx="4053239" cy="2516650"/>
      </dsp:txXfrm>
    </dsp:sp>
    <dsp:sp modelId="{8F4DC8BF-3971-418F-AEAD-48CF77BFFE17}">
      <dsp:nvSpPr>
        <dsp:cNvPr id="0" name=""/>
        <dsp:cNvSpPr/>
      </dsp:nvSpPr>
      <dsp:spPr>
        <a:xfrm>
          <a:off x="0" y="4017133"/>
          <a:ext cx="4209833" cy="26732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CD074-7231-42AA-A47A-04678365D651}">
      <dsp:nvSpPr>
        <dsp:cNvPr id="0" name=""/>
        <dsp:cNvSpPr/>
      </dsp:nvSpPr>
      <dsp:spPr>
        <a:xfrm>
          <a:off x="467759" y="4461504"/>
          <a:ext cx="4209833" cy="2673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Certificação em APS</a:t>
          </a:r>
        </a:p>
      </dsp:txBody>
      <dsp:txXfrm>
        <a:off x="546056" y="4539801"/>
        <a:ext cx="4053239" cy="2516650"/>
      </dsp:txXfrm>
    </dsp:sp>
    <dsp:sp modelId="{A3C811B2-E86C-4523-9B2B-8A3CDE2FB215}">
      <dsp:nvSpPr>
        <dsp:cNvPr id="0" name=""/>
        <dsp:cNvSpPr/>
      </dsp:nvSpPr>
      <dsp:spPr>
        <a:xfrm>
          <a:off x="5145352" y="4017133"/>
          <a:ext cx="4209833" cy="26732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E75C0-9970-4338-BA80-7F7A0A8C25DB}">
      <dsp:nvSpPr>
        <dsp:cNvPr id="0" name=""/>
        <dsp:cNvSpPr/>
      </dsp:nvSpPr>
      <dsp:spPr>
        <a:xfrm>
          <a:off x="5613111" y="4461504"/>
          <a:ext cx="4209833" cy="2673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Certificação em Atenção Oncológica </a:t>
          </a:r>
          <a:r>
            <a:rPr lang="pt-BR" sz="2800" kern="1200" dirty="0"/>
            <a:t>(em elaboração)</a:t>
          </a:r>
          <a:endParaRPr lang="pt-BR" sz="3600" kern="1200" dirty="0"/>
        </a:p>
      </dsp:txBody>
      <dsp:txXfrm>
        <a:off x="5691408" y="4539801"/>
        <a:ext cx="4053239" cy="2516650"/>
      </dsp:txXfrm>
    </dsp:sp>
    <dsp:sp modelId="{89CD5290-ECD2-40F9-AEA1-7551E8F9C60B}">
      <dsp:nvSpPr>
        <dsp:cNvPr id="0" name=""/>
        <dsp:cNvSpPr/>
      </dsp:nvSpPr>
      <dsp:spPr>
        <a:xfrm>
          <a:off x="10290704" y="4017133"/>
          <a:ext cx="4209833" cy="26732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5C0AF-0045-411E-BDF6-92C911DB876F}">
      <dsp:nvSpPr>
        <dsp:cNvPr id="0" name=""/>
        <dsp:cNvSpPr/>
      </dsp:nvSpPr>
      <dsp:spPr>
        <a:xfrm>
          <a:off x="10758463" y="4461504"/>
          <a:ext cx="4209833" cy="2673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 dirty="0"/>
            <a:t>Certificação Parto </a:t>
          </a:r>
          <a:br>
            <a:rPr lang="pt-BR" sz="4000" kern="1200" dirty="0"/>
          </a:br>
          <a:r>
            <a:rPr lang="pt-BR" sz="4000" kern="1200" dirty="0"/>
            <a:t>Adequado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rgbClr val="333333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(em elaboração)</a:t>
          </a:r>
        </a:p>
      </dsp:txBody>
      <dsp:txXfrm>
        <a:off x="10836760" y="4539801"/>
        <a:ext cx="4053239" cy="2516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4F8B3-3EEA-4472-9B82-EF9F965FED5F}">
      <dsp:nvSpPr>
        <dsp:cNvPr id="0" name=""/>
        <dsp:cNvSpPr/>
      </dsp:nvSpPr>
      <dsp:spPr>
        <a:xfrm>
          <a:off x="0" y="1343589"/>
          <a:ext cx="1645761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BB52A-EBA9-4C53-A1D0-B8B9C45D7A60}">
      <dsp:nvSpPr>
        <dsp:cNvPr id="0" name=""/>
        <dsp:cNvSpPr/>
      </dsp:nvSpPr>
      <dsp:spPr>
        <a:xfrm>
          <a:off x="822880" y="930308"/>
          <a:ext cx="11520329" cy="8265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rgbClr val="000000"/>
              </a:solidFill>
            </a:rPr>
            <a:t>Porta de entrada do sistema – acesso ao primeiro contato, acolhimento</a:t>
          </a:r>
          <a:endParaRPr lang="pt-BR" sz="2800" kern="1200" dirty="0"/>
        </a:p>
      </dsp:txBody>
      <dsp:txXfrm>
        <a:off x="863229" y="970657"/>
        <a:ext cx="11439631" cy="745862"/>
      </dsp:txXfrm>
    </dsp:sp>
    <dsp:sp modelId="{CB97F64C-4252-4748-96D9-CFA1A0E6C841}">
      <dsp:nvSpPr>
        <dsp:cNvPr id="0" name=""/>
        <dsp:cNvSpPr/>
      </dsp:nvSpPr>
      <dsp:spPr>
        <a:xfrm>
          <a:off x="0" y="2613669"/>
          <a:ext cx="1645761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108DE-19E3-4F01-996F-1622E4F36A4F}">
      <dsp:nvSpPr>
        <dsp:cNvPr id="0" name=""/>
        <dsp:cNvSpPr/>
      </dsp:nvSpPr>
      <dsp:spPr>
        <a:xfrm>
          <a:off x="852553" y="2216672"/>
          <a:ext cx="11520329" cy="8265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 err="1">
              <a:solidFill>
                <a:srgbClr val="000000"/>
              </a:solidFill>
              <a:ea typeface="Bell MT" panose="02020503060305020303" pitchFamily="18" charset="0"/>
              <a:cs typeface="Bell MT" panose="02020503060305020303" pitchFamily="18" charset="0"/>
            </a:rPr>
            <a:t>Longitudinalidade</a:t>
          </a:r>
          <a:r>
            <a:rPr lang="pt-BR" sz="2800" kern="1200" dirty="0">
              <a:solidFill>
                <a:srgbClr val="000000"/>
              </a:solidFill>
              <a:ea typeface="Bell MT" panose="02020503060305020303" pitchFamily="18" charset="0"/>
              <a:cs typeface="Bell MT" panose="02020503060305020303" pitchFamily="18" charset="0"/>
            </a:rPr>
            <a:t> do cuidado</a:t>
          </a:r>
          <a:endParaRPr lang="pt-BR" sz="2800" kern="1200" dirty="0"/>
        </a:p>
      </dsp:txBody>
      <dsp:txXfrm>
        <a:off x="892902" y="2257021"/>
        <a:ext cx="11439631" cy="745862"/>
      </dsp:txXfrm>
    </dsp:sp>
    <dsp:sp modelId="{69691B69-C0B4-46A2-AEAC-C4F9A18FCAC6}">
      <dsp:nvSpPr>
        <dsp:cNvPr id="0" name=""/>
        <dsp:cNvSpPr/>
      </dsp:nvSpPr>
      <dsp:spPr>
        <a:xfrm>
          <a:off x="0" y="3883749"/>
          <a:ext cx="1645761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F14C3-7E62-4B14-91DA-8521C5072FEA}">
      <dsp:nvSpPr>
        <dsp:cNvPr id="0" name=""/>
        <dsp:cNvSpPr/>
      </dsp:nvSpPr>
      <dsp:spPr>
        <a:xfrm>
          <a:off x="852553" y="3465856"/>
          <a:ext cx="11520329" cy="8265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rgbClr val="000000"/>
              </a:solidFill>
              <a:ea typeface="Bell MT" panose="02020503060305020303" pitchFamily="18" charset="0"/>
              <a:cs typeface="Bell MT" panose="02020503060305020303" pitchFamily="18" charset="0"/>
            </a:rPr>
            <a:t>Coordenação do cuidado</a:t>
          </a:r>
          <a:endParaRPr lang="pt-BR" sz="2800" kern="1200" dirty="0"/>
        </a:p>
      </dsp:txBody>
      <dsp:txXfrm>
        <a:off x="892902" y="3506205"/>
        <a:ext cx="11439631" cy="745862"/>
      </dsp:txXfrm>
    </dsp:sp>
    <dsp:sp modelId="{75D53C13-A499-4659-BAEB-5E12DF3A5740}">
      <dsp:nvSpPr>
        <dsp:cNvPr id="0" name=""/>
        <dsp:cNvSpPr/>
      </dsp:nvSpPr>
      <dsp:spPr>
        <a:xfrm>
          <a:off x="0" y="5153829"/>
          <a:ext cx="1645761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B63AB-6830-4871-AC1F-F77488C229E4}">
      <dsp:nvSpPr>
        <dsp:cNvPr id="0" name=""/>
        <dsp:cNvSpPr/>
      </dsp:nvSpPr>
      <dsp:spPr>
        <a:xfrm>
          <a:off x="852553" y="4721678"/>
          <a:ext cx="11520329" cy="8265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t-BR" sz="2800" kern="1200" dirty="0">
              <a:solidFill>
                <a:srgbClr val="000000"/>
              </a:solidFill>
              <a:ea typeface="Bell MT" panose="02020503060305020303" pitchFamily="18" charset="0"/>
              <a:cs typeface="Bell MT" panose="02020503060305020303" pitchFamily="18" charset="0"/>
            </a:rPr>
            <a:t>Integralidade do cuidado</a:t>
          </a:r>
          <a:endParaRPr lang="pt-BR" sz="2800" kern="1200" dirty="0"/>
        </a:p>
      </dsp:txBody>
      <dsp:txXfrm>
        <a:off x="892902" y="4762027"/>
        <a:ext cx="11439631" cy="745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686E6-8E2E-4932-96ED-6EC89D10E765}">
      <dsp:nvSpPr>
        <dsp:cNvPr id="0" name=""/>
        <dsp:cNvSpPr/>
      </dsp:nvSpPr>
      <dsp:spPr>
        <a:xfrm>
          <a:off x="4464486" y="665"/>
          <a:ext cx="7992907" cy="9971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999">
                <a:lumMod val="75000"/>
              </a:srgbClr>
            </a:buClr>
            <a:buSzTx/>
            <a:buFont typeface="Arial" panose="020B0604020202020204" pitchFamily="34" charset="0"/>
            <a:buNone/>
          </a:pPr>
          <a:r>
            <a:rPr lang="pt-BR" sz="28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Prioridade aos cuidados ambulatoriais</a:t>
          </a:r>
          <a:endParaRPr lang="pt-BR" sz="2800" kern="1200" dirty="0">
            <a:solidFill>
              <a:srgbClr val="000000"/>
            </a:solidFill>
            <a:latin typeface="Calibri"/>
            <a:ea typeface="+mn-ea"/>
            <a:cs typeface="+mn-cs"/>
          </a:endParaRPr>
        </a:p>
      </dsp:txBody>
      <dsp:txXfrm>
        <a:off x="4513163" y="49342"/>
        <a:ext cx="7895553" cy="899805"/>
      </dsp:txXfrm>
    </dsp:sp>
    <dsp:sp modelId="{5F65FB3B-0B16-43E4-B073-9363EC69C7FA}">
      <dsp:nvSpPr>
        <dsp:cNvPr id="0" name=""/>
        <dsp:cNvSpPr/>
      </dsp:nvSpPr>
      <dsp:spPr>
        <a:xfrm>
          <a:off x="4464486" y="1047683"/>
          <a:ext cx="7985102" cy="11222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999">
                <a:lumMod val="75000"/>
              </a:srgbClr>
            </a:buClr>
            <a:buSzTx/>
            <a:buFont typeface="Arial" panose="020B0604020202020204" pitchFamily="34" charset="0"/>
            <a:buNone/>
          </a:pPr>
          <a:r>
            <a:rPr lang="pt-BR" sz="28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Equipes multiprofissionais</a:t>
          </a:r>
          <a:endParaRPr lang="pt-BR" sz="3200" kern="1200" noProof="0" dirty="0">
            <a:solidFill>
              <a:srgbClr val="006E89"/>
            </a:solidFill>
            <a:latin typeface="+mn-lt"/>
            <a:ea typeface="+mn-ea"/>
            <a:cs typeface="+mn-cs"/>
          </a:endParaRPr>
        </a:p>
      </dsp:txBody>
      <dsp:txXfrm>
        <a:off x="4519270" y="1102467"/>
        <a:ext cx="7875534" cy="1012695"/>
      </dsp:txXfrm>
    </dsp:sp>
    <dsp:sp modelId="{438A5914-B6DA-41B0-A72E-A5F6D85D6C1B}">
      <dsp:nvSpPr>
        <dsp:cNvPr id="0" name=""/>
        <dsp:cNvSpPr/>
      </dsp:nvSpPr>
      <dsp:spPr>
        <a:xfrm>
          <a:off x="4464486" y="2219804"/>
          <a:ext cx="7992907" cy="7418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999">
                <a:lumMod val="75000"/>
              </a:srgbClr>
            </a:buClr>
            <a:buSzTx/>
            <a:buFont typeface="Arial" panose="020B0604020202020204" pitchFamily="34" charset="0"/>
            <a:buNone/>
          </a:pPr>
          <a:r>
            <a:rPr lang="pt-BR" sz="28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Cuidado abrangente e continuado</a:t>
          </a:r>
          <a:endParaRPr lang="pt-BR" sz="2800" kern="1200" noProof="0" dirty="0">
            <a:solidFill>
              <a:srgbClr val="000000"/>
            </a:solidFill>
            <a:latin typeface="Calibri"/>
            <a:ea typeface="+mn-ea"/>
            <a:cs typeface="+mn-cs"/>
          </a:endParaRPr>
        </a:p>
      </dsp:txBody>
      <dsp:txXfrm>
        <a:off x="4500699" y="2256017"/>
        <a:ext cx="7920481" cy="669410"/>
      </dsp:txXfrm>
    </dsp:sp>
    <dsp:sp modelId="{BDBFA45B-1BEE-4D65-B14B-6E1FEC19C2D4}">
      <dsp:nvSpPr>
        <dsp:cNvPr id="0" name=""/>
        <dsp:cNvSpPr/>
      </dsp:nvSpPr>
      <dsp:spPr>
        <a:xfrm>
          <a:off x="4464486" y="3011499"/>
          <a:ext cx="7992907" cy="68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999">
                <a:lumMod val="75000"/>
              </a:srgbClr>
            </a:buClr>
            <a:buSzTx/>
            <a:buFont typeface="Arial" panose="020B0604020202020204" pitchFamily="34" charset="0"/>
            <a:buNone/>
          </a:pPr>
          <a:r>
            <a:rPr lang="pt-BR" sz="28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Organização da rede assistencial </a:t>
          </a:r>
        </a:p>
      </dsp:txBody>
      <dsp:txXfrm>
        <a:off x="4497888" y="3044901"/>
        <a:ext cx="7926103" cy="617436"/>
      </dsp:txXfrm>
    </dsp:sp>
    <dsp:sp modelId="{0924A1FD-C77C-427E-920B-AF1B1BA8894D}">
      <dsp:nvSpPr>
        <dsp:cNvPr id="0" name=""/>
        <dsp:cNvSpPr/>
      </dsp:nvSpPr>
      <dsp:spPr>
        <a:xfrm>
          <a:off x="4464486" y="3745598"/>
          <a:ext cx="7992907" cy="9441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Inclusão da promoção, prevenção, cura, reabilitação e cuidados paliativos;</a:t>
          </a:r>
        </a:p>
      </dsp:txBody>
      <dsp:txXfrm>
        <a:off x="4510577" y="3791689"/>
        <a:ext cx="7900725" cy="851988"/>
      </dsp:txXfrm>
    </dsp:sp>
    <dsp:sp modelId="{7B31801F-E128-4F0C-8E1B-2697D4DB9CB3}">
      <dsp:nvSpPr>
        <dsp:cNvPr id="0" name=""/>
        <dsp:cNvSpPr/>
      </dsp:nvSpPr>
      <dsp:spPr>
        <a:xfrm>
          <a:off x="4464486" y="4739627"/>
          <a:ext cx="7992786" cy="5379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Avaliação das ações realizadas</a:t>
          </a:r>
        </a:p>
      </dsp:txBody>
      <dsp:txXfrm>
        <a:off x="4490749" y="4765890"/>
        <a:ext cx="7940260" cy="485471"/>
      </dsp:txXfrm>
    </dsp:sp>
    <dsp:sp modelId="{EB7DF72A-7763-4483-8108-5C91E1E889AC}">
      <dsp:nvSpPr>
        <dsp:cNvPr id="0" name=""/>
        <dsp:cNvSpPr/>
      </dsp:nvSpPr>
      <dsp:spPr>
        <a:xfrm>
          <a:off x="4464486" y="5327482"/>
          <a:ext cx="7992907" cy="6348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Incorporação de tecnologias em saúde baseada em evidências</a:t>
          </a:r>
        </a:p>
      </dsp:txBody>
      <dsp:txXfrm>
        <a:off x="4495474" y="5358470"/>
        <a:ext cx="7930931" cy="572825"/>
      </dsp:txXfrm>
    </dsp:sp>
    <dsp:sp modelId="{0B88EA55-1833-4947-B2D1-DE82D8F7E07E}">
      <dsp:nvSpPr>
        <dsp:cNvPr id="0" name=""/>
        <dsp:cNvSpPr/>
      </dsp:nvSpPr>
      <dsp:spPr>
        <a:xfrm>
          <a:off x="4464486" y="6012142"/>
          <a:ext cx="7992907" cy="6805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Adoção de protocolos e diretrizes clínicas baseadas em evidências</a:t>
          </a:r>
        </a:p>
      </dsp:txBody>
      <dsp:txXfrm>
        <a:off x="4497706" y="6045362"/>
        <a:ext cx="7926467" cy="614071"/>
      </dsp:txXfrm>
    </dsp:sp>
    <dsp:sp modelId="{10F70E21-A54E-424C-8398-BCE7BA91D519}">
      <dsp:nvSpPr>
        <dsp:cNvPr id="0" name=""/>
        <dsp:cNvSpPr/>
      </dsp:nvSpPr>
      <dsp:spPr>
        <a:xfrm>
          <a:off x="4464486" y="6742511"/>
          <a:ext cx="7992907" cy="4208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Remuneração dos serviços baseada em valor</a:t>
          </a:r>
        </a:p>
      </dsp:txBody>
      <dsp:txXfrm>
        <a:off x="4485032" y="6763057"/>
        <a:ext cx="7951815" cy="379789"/>
      </dsp:txXfrm>
    </dsp:sp>
    <dsp:sp modelId="{C9D5B32B-DAC9-4B6F-9D0C-5160502EA8C9}">
      <dsp:nvSpPr>
        <dsp:cNvPr id="0" name=""/>
        <dsp:cNvSpPr/>
      </dsp:nvSpPr>
      <dsp:spPr>
        <a:xfrm>
          <a:off x="4464486" y="7213250"/>
          <a:ext cx="7992907" cy="7789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noProof="0" dirty="0">
              <a:solidFill>
                <a:srgbClr val="006E89"/>
              </a:solidFill>
              <a:latin typeface="+mn-lt"/>
              <a:ea typeface="+mn-ea"/>
              <a:cs typeface="+mn-cs"/>
            </a:rPr>
            <a:t>Utilização de ferramentas de TI.</a:t>
          </a:r>
        </a:p>
      </dsp:txBody>
      <dsp:txXfrm>
        <a:off x="4502512" y="7251276"/>
        <a:ext cx="7916855" cy="7029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A076F-ED77-49F7-A1E9-1B4D663A941E}">
      <dsp:nvSpPr>
        <dsp:cNvPr id="0" name=""/>
        <dsp:cNvSpPr/>
      </dsp:nvSpPr>
      <dsp:spPr>
        <a:xfrm>
          <a:off x="0" y="429369"/>
          <a:ext cx="16457613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38B36-61BF-4F20-B3FC-C6BAF87FE7CE}">
      <dsp:nvSpPr>
        <dsp:cNvPr id="0" name=""/>
        <dsp:cNvSpPr/>
      </dsp:nvSpPr>
      <dsp:spPr>
        <a:xfrm>
          <a:off x="822880" y="60369"/>
          <a:ext cx="115203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Ampliar o acesso a médicos generalistas na rede de cuidados primários da saúde suplementar</a:t>
          </a:r>
          <a:endParaRPr lang="pt-BR" sz="2400" kern="1200" dirty="0"/>
        </a:p>
      </dsp:txBody>
      <dsp:txXfrm>
        <a:off x="858906" y="96395"/>
        <a:ext cx="11448277" cy="665948"/>
      </dsp:txXfrm>
    </dsp:sp>
    <dsp:sp modelId="{37AAAAA4-7E7F-472F-853D-1C96E95C21C3}">
      <dsp:nvSpPr>
        <dsp:cNvPr id="0" name=""/>
        <dsp:cNvSpPr/>
      </dsp:nvSpPr>
      <dsp:spPr>
        <a:xfrm>
          <a:off x="0" y="1563369"/>
          <a:ext cx="16457613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620F9-1D11-4C9A-BAC6-4BE3A80480B4}">
      <dsp:nvSpPr>
        <dsp:cNvPr id="0" name=""/>
        <dsp:cNvSpPr/>
      </dsp:nvSpPr>
      <dsp:spPr>
        <a:xfrm>
          <a:off x="822880" y="1194369"/>
          <a:ext cx="115203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Ampliar a vinculação de pacientes com condições crônicas complexas a Coordenadores do Cuidado </a:t>
          </a:r>
        </a:p>
      </dsp:txBody>
      <dsp:txXfrm>
        <a:off x="858906" y="1230395"/>
        <a:ext cx="11448277" cy="665948"/>
      </dsp:txXfrm>
    </dsp:sp>
    <dsp:sp modelId="{E7D2CD99-85BD-439E-B73B-676A8D71E487}">
      <dsp:nvSpPr>
        <dsp:cNvPr id="0" name=""/>
        <dsp:cNvSpPr/>
      </dsp:nvSpPr>
      <dsp:spPr>
        <a:xfrm>
          <a:off x="0" y="2697369"/>
          <a:ext cx="16457613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8528D-2ECA-4539-889A-536FAF48C93A}">
      <dsp:nvSpPr>
        <dsp:cNvPr id="0" name=""/>
        <dsp:cNvSpPr/>
      </dsp:nvSpPr>
      <dsp:spPr>
        <a:xfrm>
          <a:off x="822880" y="2328369"/>
          <a:ext cx="115203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Reduzir as idas desnecessárias a unidades de urgência e emergência</a:t>
          </a:r>
          <a:endParaRPr lang="pt-BR" sz="2400" kern="1200" dirty="0"/>
        </a:p>
      </dsp:txBody>
      <dsp:txXfrm>
        <a:off x="858906" y="2364395"/>
        <a:ext cx="11448277" cy="665948"/>
      </dsp:txXfrm>
    </dsp:sp>
    <dsp:sp modelId="{C30D413E-4FFD-4DAF-833C-7E1463D7FCFB}">
      <dsp:nvSpPr>
        <dsp:cNvPr id="0" name=""/>
        <dsp:cNvSpPr/>
      </dsp:nvSpPr>
      <dsp:spPr>
        <a:xfrm>
          <a:off x="0" y="3831369"/>
          <a:ext cx="16457613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29D7E-4439-4715-9CD4-941498E59385}">
      <dsp:nvSpPr>
        <dsp:cNvPr id="0" name=""/>
        <dsp:cNvSpPr/>
      </dsp:nvSpPr>
      <dsp:spPr>
        <a:xfrm>
          <a:off x="822880" y="3462369"/>
          <a:ext cx="115203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Reduzir as internações por condições sensíveis à atenção primária (ICSAP) </a:t>
          </a:r>
          <a:endParaRPr lang="pt-BR" sz="2400" kern="1200" dirty="0"/>
        </a:p>
      </dsp:txBody>
      <dsp:txXfrm>
        <a:off x="858906" y="3498395"/>
        <a:ext cx="11448277" cy="665948"/>
      </dsp:txXfrm>
    </dsp:sp>
    <dsp:sp modelId="{EDB0090E-9F26-42B2-9F57-D31E22DAA60F}">
      <dsp:nvSpPr>
        <dsp:cNvPr id="0" name=""/>
        <dsp:cNvSpPr/>
      </dsp:nvSpPr>
      <dsp:spPr>
        <a:xfrm>
          <a:off x="0" y="4965369"/>
          <a:ext cx="16457613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35C175-C33D-4463-B447-E79EA577527C}">
      <dsp:nvSpPr>
        <dsp:cNvPr id="0" name=""/>
        <dsp:cNvSpPr/>
      </dsp:nvSpPr>
      <dsp:spPr>
        <a:xfrm>
          <a:off x="822880" y="4596369"/>
          <a:ext cx="115203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Ampliar o número de médicos generalistas (Médico de Família e Comunidade ou Clínico Geral) por beneficiário</a:t>
          </a:r>
          <a:endParaRPr lang="pt-BR" sz="2400" kern="1200" dirty="0"/>
        </a:p>
      </dsp:txBody>
      <dsp:txXfrm>
        <a:off x="858906" y="4632395"/>
        <a:ext cx="11448277" cy="665948"/>
      </dsp:txXfrm>
    </dsp:sp>
    <dsp:sp modelId="{DAE32832-5813-4D5D-83DD-3548482E6310}">
      <dsp:nvSpPr>
        <dsp:cNvPr id="0" name=""/>
        <dsp:cNvSpPr/>
      </dsp:nvSpPr>
      <dsp:spPr>
        <a:xfrm>
          <a:off x="0" y="6099369"/>
          <a:ext cx="16457613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25BC5-0E93-4156-83A4-1FDBC82349D5}">
      <dsp:nvSpPr>
        <dsp:cNvPr id="0" name=""/>
        <dsp:cNvSpPr/>
      </dsp:nvSpPr>
      <dsp:spPr>
        <a:xfrm>
          <a:off x="822880" y="5730369"/>
          <a:ext cx="115203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441" tIns="0" rIns="43544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Ampliar a proporção de pessoas que faz uso regular de um mesmo serviço de saúde</a:t>
          </a:r>
          <a:endParaRPr lang="pt-BR" sz="2400" kern="1200" dirty="0"/>
        </a:p>
      </dsp:txBody>
      <dsp:txXfrm>
        <a:off x="858906" y="5766395"/>
        <a:ext cx="11448277" cy="665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4A923-633A-483B-9967-D10735FB329F}">
      <dsp:nvSpPr>
        <dsp:cNvPr id="0" name=""/>
        <dsp:cNvSpPr/>
      </dsp:nvSpPr>
      <dsp:spPr>
        <a:xfrm>
          <a:off x="8036879" y="1591603"/>
          <a:ext cx="563187" cy="1714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870"/>
              </a:lnTo>
              <a:lnTo>
                <a:pt x="563187" y="171487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4FB33-4D04-4F48-8CFD-83AAB6F58185}">
      <dsp:nvSpPr>
        <dsp:cNvPr id="0" name=""/>
        <dsp:cNvSpPr/>
      </dsp:nvSpPr>
      <dsp:spPr>
        <a:xfrm>
          <a:off x="6306132" y="1591603"/>
          <a:ext cx="1730747" cy="1714870"/>
        </a:xfrm>
        <a:custGeom>
          <a:avLst/>
          <a:gdLst/>
          <a:ahLst/>
          <a:cxnLst/>
          <a:rect l="0" t="0" r="0" b="0"/>
          <a:pathLst>
            <a:path>
              <a:moveTo>
                <a:pt x="1730747" y="0"/>
              </a:moveTo>
              <a:lnTo>
                <a:pt x="1730747" y="1714870"/>
              </a:lnTo>
              <a:lnTo>
                <a:pt x="0" y="171487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3E732-3262-4EFB-8DB0-8C386A1E083C}">
      <dsp:nvSpPr>
        <dsp:cNvPr id="0" name=""/>
        <dsp:cNvSpPr/>
      </dsp:nvSpPr>
      <dsp:spPr>
        <a:xfrm>
          <a:off x="8036879" y="1591603"/>
          <a:ext cx="4176756" cy="3435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049"/>
              </a:lnTo>
              <a:lnTo>
                <a:pt x="4176756" y="3064049"/>
              </a:lnTo>
              <a:lnTo>
                <a:pt x="4176756" y="343530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1F323-17AA-47CC-A29E-47A336D08361}">
      <dsp:nvSpPr>
        <dsp:cNvPr id="0" name=""/>
        <dsp:cNvSpPr/>
      </dsp:nvSpPr>
      <dsp:spPr>
        <a:xfrm>
          <a:off x="7989696" y="1591603"/>
          <a:ext cx="91440" cy="3429740"/>
        </a:xfrm>
        <a:custGeom>
          <a:avLst/>
          <a:gdLst/>
          <a:ahLst/>
          <a:cxnLst/>
          <a:rect l="0" t="0" r="0" b="0"/>
          <a:pathLst>
            <a:path>
              <a:moveTo>
                <a:pt x="47183" y="0"/>
              </a:moveTo>
              <a:lnTo>
                <a:pt x="47183" y="3058480"/>
              </a:lnTo>
              <a:lnTo>
                <a:pt x="45720" y="3058480"/>
              </a:lnTo>
              <a:lnTo>
                <a:pt x="45720" y="342974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45440-71CC-4397-92D5-A33FDDA7352E}">
      <dsp:nvSpPr>
        <dsp:cNvPr id="0" name=""/>
        <dsp:cNvSpPr/>
      </dsp:nvSpPr>
      <dsp:spPr>
        <a:xfrm>
          <a:off x="3952216" y="1591603"/>
          <a:ext cx="4084663" cy="3429740"/>
        </a:xfrm>
        <a:custGeom>
          <a:avLst/>
          <a:gdLst/>
          <a:ahLst/>
          <a:cxnLst/>
          <a:rect l="0" t="0" r="0" b="0"/>
          <a:pathLst>
            <a:path>
              <a:moveTo>
                <a:pt x="4084663" y="0"/>
              </a:moveTo>
              <a:lnTo>
                <a:pt x="4084663" y="3058480"/>
              </a:lnTo>
              <a:lnTo>
                <a:pt x="0" y="3058480"/>
              </a:lnTo>
              <a:lnTo>
                <a:pt x="0" y="342974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7ED50-F78B-43BB-B75A-B08DD52E6E7D}">
      <dsp:nvSpPr>
        <dsp:cNvPr id="0" name=""/>
        <dsp:cNvSpPr/>
      </dsp:nvSpPr>
      <dsp:spPr>
        <a:xfrm>
          <a:off x="6500327" y="486"/>
          <a:ext cx="3073103" cy="1591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452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Adulto e Idoso</a:t>
          </a:r>
        </a:p>
      </dsp:txBody>
      <dsp:txXfrm>
        <a:off x="6500327" y="486"/>
        <a:ext cx="3073103" cy="1591116"/>
      </dsp:txXfrm>
    </dsp:sp>
    <dsp:sp modelId="{580E7107-D816-499E-9EFD-FD9712414E4D}">
      <dsp:nvSpPr>
        <dsp:cNvPr id="0" name=""/>
        <dsp:cNvSpPr/>
      </dsp:nvSpPr>
      <dsp:spPr>
        <a:xfrm>
          <a:off x="8300823" y="1238021"/>
          <a:ext cx="2918879" cy="5303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Básica</a:t>
          </a:r>
        </a:p>
      </dsp:txBody>
      <dsp:txXfrm>
        <a:off x="8300823" y="1238021"/>
        <a:ext cx="2918879" cy="530372"/>
      </dsp:txXfrm>
    </dsp:sp>
    <dsp:sp modelId="{2DB8041B-7A48-4491-9E37-A91AF288BEC5}">
      <dsp:nvSpPr>
        <dsp:cNvPr id="0" name=""/>
        <dsp:cNvSpPr/>
      </dsp:nvSpPr>
      <dsp:spPr>
        <a:xfrm>
          <a:off x="2415664" y="5021344"/>
          <a:ext cx="3073103" cy="1591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2452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Saúde Bucal</a:t>
          </a:r>
        </a:p>
      </dsp:txBody>
      <dsp:txXfrm>
        <a:off x="2415664" y="5021344"/>
        <a:ext cx="3073103" cy="1591116"/>
      </dsp:txXfrm>
    </dsp:sp>
    <dsp:sp modelId="{F8D96D88-6924-4E16-B6D1-C25C5983091C}">
      <dsp:nvSpPr>
        <dsp:cNvPr id="0" name=""/>
        <dsp:cNvSpPr/>
      </dsp:nvSpPr>
      <dsp:spPr>
        <a:xfrm>
          <a:off x="3030284" y="6258879"/>
          <a:ext cx="2765793" cy="5303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Plena</a:t>
          </a:r>
        </a:p>
      </dsp:txBody>
      <dsp:txXfrm>
        <a:off x="3030284" y="6258879"/>
        <a:ext cx="2765793" cy="530372"/>
      </dsp:txXfrm>
    </dsp:sp>
    <dsp:sp modelId="{C0A22861-C7B4-4F46-AA37-5DFEDEBCDB2E}">
      <dsp:nvSpPr>
        <dsp:cNvPr id="0" name=""/>
        <dsp:cNvSpPr/>
      </dsp:nvSpPr>
      <dsp:spPr>
        <a:xfrm>
          <a:off x="6498864" y="5021344"/>
          <a:ext cx="3073103" cy="1591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2452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Saúde Mental</a:t>
          </a:r>
        </a:p>
      </dsp:txBody>
      <dsp:txXfrm>
        <a:off x="6498864" y="5021344"/>
        <a:ext cx="3073103" cy="1591116"/>
      </dsp:txXfrm>
    </dsp:sp>
    <dsp:sp modelId="{0BD221B3-DBCA-4EAE-BD90-94139A4BB3F6}">
      <dsp:nvSpPr>
        <dsp:cNvPr id="0" name=""/>
        <dsp:cNvSpPr/>
      </dsp:nvSpPr>
      <dsp:spPr>
        <a:xfrm>
          <a:off x="7153220" y="6258879"/>
          <a:ext cx="2765793" cy="5303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Plena</a:t>
          </a:r>
        </a:p>
      </dsp:txBody>
      <dsp:txXfrm>
        <a:off x="7153220" y="6258879"/>
        <a:ext cx="2765793" cy="530372"/>
      </dsp:txXfrm>
    </dsp:sp>
    <dsp:sp modelId="{08CED268-FF54-41A5-B98D-CE008CFEB4AC}">
      <dsp:nvSpPr>
        <dsp:cNvPr id="0" name=""/>
        <dsp:cNvSpPr/>
      </dsp:nvSpPr>
      <dsp:spPr>
        <a:xfrm>
          <a:off x="10677084" y="5026912"/>
          <a:ext cx="3073103" cy="1591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2452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Saúde Funcional</a:t>
          </a:r>
        </a:p>
      </dsp:txBody>
      <dsp:txXfrm>
        <a:off x="10677084" y="5026912"/>
        <a:ext cx="3073103" cy="1591116"/>
      </dsp:txXfrm>
    </dsp:sp>
    <dsp:sp modelId="{5641EA00-9C2F-435C-B102-1583BA9B0B1D}">
      <dsp:nvSpPr>
        <dsp:cNvPr id="0" name=""/>
        <dsp:cNvSpPr/>
      </dsp:nvSpPr>
      <dsp:spPr>
        <a:xfrm>
          <a:off x="11276155" y="6258879"/>
          <a:ext cx="2765793" cy="5303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Plena</a:t>
          </a:r>
        </a:p>
      </dsp:txBody>
      <dsp:txXfrm>
        <a:off x="11276155" y="6258879"/>
        <a:ext cx="2765793" cy="530372"/>
      </dsp:txXfrm>
    </dsp:sp>
    <dsp:sp modelId="{B558D004-E2F3-4939-B66A-D44038D71302}">
      <dsp:nvSpPr>
        <dsp:cNvPr id="0" name=""/>
        <dsp:cNvSpPr/>
      </dsp:nvSpPr>
      <dsp:spPr>
        <a:xfrm>
          <a:off x="3233028" y="2510915"/>
          <a:ext cx="3073103" cy="1591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2452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Crianças e Adolescentes</a:t>
          </a:r>
        </a:p>
      </dsp:txBody>
      <dsp:txXfrm>
        <a:off x="3233028" y="2510915"/>
        <a:ext cx="3073103" cy="1591116"/>
      </dsp:txXfrm>
    </dsp:sp>
    <dsp:sp modelId="{A500B24F-2C4A-4942-8E64-6F4546AF58F6}">
      <dsp:nvSpPr>
        <dsp:cNvPr id="0" name=""/>
        <dsp:cNvSpPr/>
      </dsp:nvSpPr>
      <dsp:spPr>
        <a:xfrm>
          <a:off x="3836746" y="3748450"/>
          <a:ext cx="3743999" cy="5303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Intermediária</a:t>
          </a:r>
        </a:p>
      </dsp:txBody>
      <dsp:txXfrm>
        <a:off x="3836746" y="3748450"/>
        <a:ext cx="3743999" cy="530372"/>
      </dsp:txXfrm>
    </dsp:sp>
    <dsp:sp modelId="{720B9389-5613-49BC-9185-2A9EE43ADD29}">
      <dsp:nvSpPr>
        <dsp:cNvPr id="0" name=""/>
        <dsp:cNvSpPr/>
      </dsp:nvSpPr>
      <dsp:spPr>
        <a:xfrm>
          <a:off x="8600067" y="2510915"/>
          <a:ext cx="3073103" cy="1591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22452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Gravidez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Parto e Puerpério</a:t>
          </a:r>
        </a:p>
      </dsp:txBody>
      <dsp:txXfrm>
        <a:off x="8600067" y="2510915"/>
        <a:ext cx="3073103" cy="1591116"/>
      </dsp:txXfrm>
    </dsp:sp>
    <dsp:sp modelId="{70DD4578-04CA-4DF3-BE73-D00526B3B10C}">
      <dsp:nvSpPr>
        <dsp:cNvPr id="0" name=""/>
        <dsp:cNvSpPr/>
      </dsp:nvSpPr>
      <dsp:spPr>
        <a:xfrm>
          <a:off x="9365962" y="3748450"/>
          <a:ext cx="3615362" cy="5303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Certificação Intermediária</a:t>
          </a:r>
        </a:p>
      </dsp:txBody>
      <dsp:txXfrm>
        <a:off x="9365962" y="3748450"/>
        <a:ext cx="3615362" cy="5303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3EC8C-33CE-4907-8ABB-6CEED786A4C5}">
      <dsp:nvSpPr>
        <dsp:cNvPr id="0" name=""/>
        <dsp:cNvSpPr/>
      </dsp:nvSpPr>
      <dsp:spPr>
        <a:xfrm>
          <a:off x="9506" y="700067"/>
          <a:ext cx="5048975" cy="37689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67640" rIns="55880" bIns="5588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4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Saúde do Adulto e Idoso</a:t>
          </a:r>
        </a:p>
      </dsp:txBody>
      <dsp:txXfrm>
        <a:off x="97817" y="788378"/>
        <a:ext cx="4872353" cy="3680642"/>
      </dsp:txXfrm>
    </dsp:sp>
    <dsp:sp modelId="{C342FDDB-7CE4-4814-8125-652D06015AE4}">
      <dsp:nvSpPr>
        <dsp:cNvPr id="0" name=""/>
        <dsp:cNvSpPr/>
      </dsp:nvSpPr>
      <dsp:spPr>
        <a:xfrm>
          <a:off x="9506" y="4469020"/>
          <a:ext cx="5048975" cy="16206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latin typeface="Calibri" panose="020F0502020204030204" pitchFamily="34" charset="0"/>
              <a:cs typeface="Arial" panose="020B0604020202020204" pitchFamily="34" charset="0"/>
            </a:rPr>
            <a:t>Nível </a:t>
          </a:r>
          <a:r>
            <a:rPr lang="pt-BR" sz="3000" b="1" kern="1200" dirty="0" err="1">
              <a:latin typeface="Calibri" panose="020F0502020204030204" pitchFamily="34" charset="0"/>
              <a:cs typeface="Arial" panose="020B0604020202020204" pitchFamily="34" charset="0"/>
            </a:rPr>
            <a:t>III</a:t>
          </a:r>
          <a:r>
            <a:rPr lang="pt-BR" sz="3000" b="1" kern="1200" dirty="0">
              <a:latin typeface="Calibri" panose="020F0502020204030204" pitchFamily="34" charset="0"/>
              <a:cs typeface="Arial" panose="020B0604020202020204" pitchFamily="34" charset="0"/>
            </a:rPr>
            <a:t> – Certificação Básica em APS</a:t>
          </a:r>
          <a:endParaRPr lang="pt-BR" sz="3000" kern="1200" dirty="0"/>
        </a:p>
      </dsp:txBody>
      <dsp:txXfrm>
        <a:off x="9506" y="4469020"/>
        <a:ext cx="3555616" cy="1620650"/>
      </dsp:txXfrm>
    </dsp:sp>
    <dsp:sp modelId="{FA901CDB-729B-4232-8C2D-AE3E0CC56DAE}">
      <dsp:nvSpPr>
        <dsp:cNvPr id="0" name=""/>
        <dsp:cNvSpPr/>
      </dsp:nvSpPr>
      <dsp:spPr>
        <a:xfrm>
          <a:off x="3962948" y="5024103"/>
          <a:ext cx="540003" cy="5400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F15B00-B65B-4B7D-976B-69F35F513C1B}">
      <dsp:nvSpPr>
        <dsp:cNvPr id="0" name=""/>
        <dsp:cNvSpPr/>
      </dsp:nvSpPr>
      <dsp:spPr>
        <a:xfrm>
          <a:off x="5496280" y="669892"/>
          <a:ext cx="5048975" cy="37689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67640" rIns="55880" bIns="5588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Saúde do Adulto e Idoso</a:t>
          </a:r>
          <a:endParaRPr lang="pt-BR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Saúde da Criança</a:t>
          </a:r>
          <a:r>
            <a:rPr lang="pt-BR" sz="3900" b="1" kern="1200" baseline="-250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e</a:t>
          </a:r>
          <a:r>
            <a:rPr lang="pt-BR" sz="3900" b="1" kern="1200" baseline="-250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Adolesc</a:t>
          </a: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ente</a:t>
          </a:r>
          <a:endParaRPr lang="pt-BR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9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Gravidez, Parto e Puerpério</a:t>
          </a:r>
          <a:endParaRPr lang="pt-BR" sz="3900" kern="1200" dirty="0"/>
        </a:p>
      </dsp:txBody>
      <dsp:txXfrm>
        <a:off x="5584591" y="758203"/>
        <a:ext cx="4872353" cy="3680642"/>
      </dsp:txXfrm>
    </dsp:sp>
    <dsp:sp modelId="{08CFA757-49A3-4F49-8AD7-FD2044B70F7A}">
      <dsp:nvSpPr>
        <dsp:cNvPr id="0" name=""/>
        <dsp:cNvSpPr/>
      </dsp:nvSpPr>
      <dsp:spPr>
        <a:xfrm>
          <a:off x="5496280" y="4438846"/>
          <a:ext cx="5048975" cy="16206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rPr>
            <a:t>Nível II – Certificação Intermediária em APS</a:t>
          </a:r>
          <a:endParaRPr lang="pt-BR" sz="3000" kern="1200" dirty="0">
            <a:solidFill>
              <a:schemeClr val="bg1"/>
            </a:solidFill>
          </a:endParaRPr>
        </a:p>
      </dsp:txBody>
      <dsp:txXfrm>
        <a:off x="5496280" y="4438846"/>
        <a:ext cx="3555616" cy="1620650"/>
      </dsp:txXfrm>
    </dsp:sp>
    <dsp:sp modelId="{DB4D04C7-182B-4EB6-8D9D-8AE60B15D638}">
      <dsp:nvSpPr>
        <dsp:cNvPr id="0" name=""/>
        <dsp:cNvSpPr/>
      </dsp:nvSpPr>
      <dsp:spPr>
        <a:xfrm>
          <a:off x="9273202" y="4674040"/>
          <a:ext cx="1080006" cy="1080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3F2568-9CCE-46D2-8286-7791DEAC4BBA}">
      <dsp:nvSpPr>
        <dsp:cNvPr id="0" name=""/>
        <dsp:cNvSpPr/>
      </dsp:nvSpPr>
      <dsp:spPr>
        <a:xfrm>
          <a:off x="10963901" y="654952"/>
          <a:ext cx="5048975" cy="37689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29540" rIns="43180" bIns="431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pt-BR" sz="3400" b="1" kern="1200" dirty="0" err="1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APS</a:t>
          </a:r>
          <a:r>
            <a:rPr lang="pt-BR" sz="3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para toda a carteira</a:t>
          </a:r>
          <a:endParaRPr lang="pt-B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Sem exclusão de faixa etária ou condição de saúde</a:t>
          </a:r>
          <a:endParaRPr lang="pt-B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400" b="1" kern="1200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rPr>
            <a:t> Acréscimos: Saúde Bucal, Saúde Mental e Saúde Funcional</a:t>
          </a:r>
          <a:endParaRPr lang="pt-BR" sz="3400" kern="1200" dirty="0"/>
        </a:p>
      </dsp:txBody>
      <dsp:txXfrm>
        <a:off x="11052212" y="743263"/>
        <a:ext cx="4872353" cy="3680642"/>
      </dsp:txXfrm>
    </dsp:sp>
    <dsp:sp modelId="{68B69053-F632-4ED4-8E5C-D052CE28727D}">
      <dsp:nvSpPr>
        <dsp:cNvPr id="0" name=""/>
        <dsp:cNvSpPr/>
      </dsp:nvSpPr>
      <dsp:spPr>
        <a:xfrm>
          <a:off x="10963901" y="4428515"/>
          <a:ext cx="5048975" cy="16206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rPr>
            <a:t>Nível I – Certificação Plena em APS </a:t>
          </a:r>
          <a:endParaRPr lang="pt-BR" sz="3200" kern="1200" dirty="0">
            <a:solidFill>
              <a:schemeClr val="bg1"/>
            </a:solidFill>
          </a:endParaRPr>
        </a:p>
      </dsp:txBody>
      <dsp:txXfrm>
        <a:off x="10963901" y="4428515"/>
        <a:ext cx="3555616" cy="1620650"/>
      </dsp:txXfrm>
    </dsp:sp>
    <dsp:sp modelId="{6D0E9F69-5748-4D1B-88CC-F8FC8133D02A}">
      <dsp:nvSpPr>
        <dsp:cNvPr id="0" name=""/>
        <dsp:cNvSpPr/>
      </dsp:nvSpPr>
      <dsp:spPr>
        <a:xfrm>
          <a:off x="14420294" y="4427979"/>
          <a:ext cx="1619991" cy="162716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3EC8C-33CE-4907-8ABB-6CEED786A4C5}">
      <dsp:nvSpPr>
        <dsp:cNvPr id="0" name=""/>
        <dsp:cNvSpPr/>
      </dsp:nvSpPr>
      <dsp:spPr>
        <a:xfrm>
          <a:off x="8313" y="700067"/>
          <a:ext cx="5048975" cy="37689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125730" rIns="41910" bIns="4191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3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Nota final ≥ 70 e &lt; 80</a:t>
          </a:r>
        </a:p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300" b="1" kern="1200" dirty="0">
            <a:solidFill>
              <a:srgbClr val="006E89"/>
            </a:solidFill>
            <a:latin typeface="Calibri" panose="020F0502020204030204" pitchFamily="34" charset="0"/>
            <a:ea typeface="+mn-ea"/>
            <a:cs typeface="Arial" panose="020B0604020202020204" pitchFamily="34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3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Conformidade em pelo menos 20% dos itens classificados como de Excelência</a:t>
          </a: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600" kern="1200" dirty="0"/>
        </a:p>
      </dsp:txBody>
      <dsp:txXfrm>
        <a:off x="96624" y="788378"/>
        <a:ext cx="4872353" cy="3680642"/>
      </dsp:txXfrm>
    </dsp:sp>
    <dsp:sp modelId="{C342FDDB-7CE4-4814-8125-652D06015AE4}">
      <dsp:nvSpPr>
        <dsp:cNvPr id="0" name=""/>
        <dsp:cNvSpPr/>
      </dsp:nvSpPr>
      <dsp:spPr>
        <a:xfrm>
          <a:off x="8313" y="4469020"/>
          <a:ext cx="5048975" cy="16206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latin typeface="Calibri" panose="020F0502020204030204" pitchFamily="34" charset="0"/>
              <a:cs typeface="Arial" panose="020B0604020202020204" pitchFamily="34" charset="0"/>
            </a:rPr>
            <a:t>Nível </a:t>
          </a:r>
          <a:r>
            <a:rPr lang="pt-BR" sz="3000" b="1" kern="1200" dirty="0" err="1">
              <a:latin typeface="Calibri" panose="020F0502020204030204" pitchFamily="34" charset="0"/>
              <a:cs typeface="Arial" panose="020B0604020202020204" pitchFamily="34" charset="0"/>
            </a:rPr>
            <a:t>III</a:t>
          </a:r>
          <a:r>
            <a:rPr lang="pt-BR" sz="3000" b="1" kern="1200" dirty="0">
              <a:latin typeface="Calibri" panose="020F0502020204030204" pitchFamily="34" charset="0"/>
              <a:cs typeface="Arial" panose="020B0604020202020204" pitchFamily="34" charset="0"/>
            </a:rPr>
            <a:t> – Certificação Básica em APS</a:t>
          </a:r>
          <a:endParaRPr lang="pt-BR" sz="3000" kern="1200" dirty="0"/>
        </a:p>
      </dsp:txBody>
      <dsp:txXfrm>
        <a:off x="8313" y="4469020"/>
        <a:ext cx="3555616" cy="1620650"/>
      </dsp:txXfrm>
    </dsp:sp>
    <dsp:sp modelId="{FA901CDB-729B-4232-8C2D-AE3E0CC56DAE}">
      <dsp:nvSpPr>
        <dsp:cNvPr id="0" name=""/>
        <dsp:cNvSpPr/>
      </dsp:nvSpPr>
      <dsp:spPr>
        <a:xfrm>
          <a:off x="4019771" y="5017476"/>
          <a:ext cx="553822" cy="553822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F15B00-B65B-4B7D-976B-69F35F513C1B}">
      <dsp:nvSpPr>
        <dsp:cNvPr id="0" name=""/>
        <dsp:cNvSpPr/>
      </dsp:nvSpPr>
      <dsp:spPr>
        <a:xfrm>
          <a:off x="5495087" y="668699"/>
          <a:ext cx="5048975" cy="37689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125730" rIns="41910" bIns="4191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3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Nota final ≥ 80 e &lt; 90</a:t>
          </a:r>
          <a:endParaRPr lang="pt-BR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300" b="1" kern="1200" dirty="0">
            <a:solidFill>
              <a:srgbClr val="006E89"/>
            </a:solidFill>
            <a:latin typeface="Calibri" panose="020F0502020204030204" pitchFamily="34" charset="0"/>
            <a:ea typeface="+mn-ea"/>
            <a:cs typeface="Arial" panose="020B0604020202020204" pitchFamily="34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3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Conformidade em pelo menos 50% dos itens classificados como de Excelência</a:t>
          </a:r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300" kern="1200" dirty="0"/>
        </a:p>
      </dsp:txBody>
      <dsp:txXfrm>
        <a:off x="5583398" y="757010"/>
        <a:ext cx="4872353" cy="3680642"/>
      </dsp:txXfrm>
    </dsp:sp>
    <dsp:sp modelId="{08CFA757-49A3-4F49-8AD7-FD2044B70F7A}">
      <dsp:nvSpPr>
        <dsp:cNvPr id="0" name=""/>
        <dsp:cNvSpPr/>
      </dsp:nvSpPr>
      <dsp:spPr>
        <a:xfrm>
          <a:off x="5495087" y="4437653"/>
          <a:ext cx="5048975" cy="16206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rPr>
            <a:t>Nível II – Certificação Intermediária em APS</a:t>
          </a:r>
          <a:endParaRPr lang="pt-BR" sz="3000" kern="1200" dirty="0">
            <a:solidFill>
              <a:schemeClr val="bg1"/>
            </a:solidFill>
          </a:endParaRPr>
        </a:p>
      </dsp:txBody>
      <dsp:txXfrm>
        <a:off x="5495087" y="4437653"/>
        <a:ext cx="3555616" cy="1620650"/>
      </dsp:txXfrm>
    </dsp:sp>
    <dsp:sp modelId="{DB4D04C7-182B-4EB6-8D9D-8AE60B15D638}">
      <dsp:nvSpPr>
        <dsp:cNvPr id="0" name=""/>
        <dsp:cNvSpPr/>
      </dsp:nvSpPr>
      <dsp:spPr>
        <a:xfrm>
          <a:off x="9319475" y="4691880"/>
          <a:ext cx="1084777" cy="1084777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3F2568-9CCE-46D2-8286-7791DEAC4BBA}">
      <dsp:nvSpPr>
        <dsp:cNvPr id="0" name=""/>
        <dsp:cNvSpPr/>
      </dsp:nvSpPr>
      <dsp:spPr>
        <a:xfrm>
          <a:off x="11037143" y="654975"/>
          <a:ext cx="5048975" cy="37689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10490" rIns="36830" bIns="3683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9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Nota final ≥ 90</a:t>
          </a:r>
          <a:endParaRPr lang="pt-B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9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Conformidade em pelo menos 80% dos itens classificados como de Excelência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9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IDQS (IDSS) ≥ 0,8 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900" b="1" kern="1200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rPr>
            <a:t>Não obter zero em nenhum indicador do IDQS (IDSS)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600" kern="1200" dirty="0"/>
        </a:p>
      </dsp:txBody>
      <dsp:txXfrm>
        <a:off x="11125454" y="743286"/>
        <a:ext cx="4872353" cy="3680642"/>
      </dsp:txXfrm>
    </dsp:sp>
    <dsp:sp modelId="{68B69053-F632-4ED4-8E5C-D052CE28727D}">
      <dsp:nvSpPr>
        <dsp:cNvPr id="0" name=""/>
        <dsp:cNvSpPr/>
      </dsp:nvSpPr>
      <dsp:spPr>
        <a:xfrm>
          <a:off x="11057288" y="4446791"/>
          <a:ext cx="5048975" cy="16206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rPr>
            <a:t>Nível I – Certificação Plena em APS </a:t>
          </a:r>
          <a:endParaRPr lang="pt-BR" sz="3200" kern="1200" dirty="0">
            <a:solidFill>
              <a:schemeClr val="bg1"/>
            </a:solidFill>
          </a:endParaRPr>
        </a:p>
      </dsp:txBody>
      <dsp:txXfrm>
        <a:off x="11057288" y="4446791"/>
        <a:ext cx="3555616" cy="1620650"/>
      </dsp:txXfrm>
    </dsp:sp>
    <dsp:sp modelId="{6D0E9F69-5748-4D1B-88CC-F8FC8133D02A}">
      <dsp:nvSpPr>
        <dsp:cNvPr id="0" name=""/>
        <dsp:cNvSpPr/>
      </dsp:nvSpPr>
      <dsp:spPr>
        <a:xfrm>
          <a:off x="14435783" y="4456563"/>
          <a:ext cx="1619991" cy="161999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pPr/>
              <a:t>19/12/2018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>
            <a:extLst>
              <a:ext uri="{FF2B5EF4-FFF2-40B4-BE49-F238E27FC236}">
                <a16:creationId xmlns:a16="http://schemas.microsoft.com/office/drawing/2014/main" id="{30C6E19A-095F-4B43-8112-E2472F8BFB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ço Reservado para Anotações 2">
            <a:extLst>
              <a:ext uri="{FF2B5EF4-FFF2-40B4-BE49-F238E27FC236}">
                <a16:creationId xmlns:a16="http://schemas.microsoft.com/office/drawing/2014/main" id="{8BF422C6-C9F8-4182-8EA1-23D533F7EE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>
            <a:extLst>
              <a:ext uri="{FF2B5EF4-FFF2-40B4-BE49-F238E27FC236}">
                <a16:creationId xmlns:a16="http://schemas.microsoft.com/office/drawing/2014/main" id="{17810936-CCD2-4C7C-8735-BC97DC6C9E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9B3622-4DAF-420F-9341-4EBE4E28896C}" type="slidenum">
              <a:rPr lang="pt-BR" altLang="pt-BR" smtClean="0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067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ABBB1-5E8A-4D6B-9C01-E287A81F5DC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59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27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4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524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6">
            <a:extLst>
              <a:ext uri="{FF2B5EF4-FFF2-40B4-BE49-F238E27FC236}">
                <a16:creationId xmlns:a16="http://schemas.microsoft.com/office/drawing/2014/main" id="{8987FBAE-E8D5-4675-ACB2-03631AB9142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8286413" cy="10287000"/>
            <a:chOff x="0" y="0"/>
            <a:chExt cx="9144000" cy="685800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8D3E3479-4CC4-4C2E-BB2E-39A92AF3D187}"/>
                </a:ext>
              </a:extLst>
            </p:cNvPr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 sz="5250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2F4CBE17-8ECF-47DF-8632-099F5CBE7E1B}"/>
                </a:ext>
              </a:extLst>
            </p:cNvPr>
            <p:cNvSpPr/>
            <p:nvPr userDrawn="1"/>
          </p:nvSpPr>
          <p:spPr>
            <a:xfrm>
              <a:off x="1908572" y="908050"/>
              <a:ext cx="6696075" cy="5041900"/>
            </a:xfrm>
            <a:prstGeom prst="rect">
              <a:avLst/>
            </a:prstGeom>
            <a:solidFill>
              <a:srgbClr val="F2E6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 sz="5250"/>
            </a:p>
          </p:txBody>
        </p:sp>
      </p:grpSp>
      <p:sp>
        <p:nvSpPr>
          <p:cNvPr id="6" name="Título 1">
            <a:extLst>
              <a:ext uri="{FF2B5EF4-FFF2-40B4-BE49-F238E27FC236}">
                <a16:creationId xmlns:a16="http://schemas.microsoft.com/office/drawing/2014/main" id="{C31982BF-3106-4CB5-85E5-93C90C5F8A37}"/>
              </a:ext>
            </a:extLst>
          </p:cNvPr>
          <p:cNvSpPr txBox="1">
            <a:spLocks/>
          </p:cNvSpPr>
          <p:nvPr userDrawn="1"/>
        </p:nvSpPr>
        <p:spPr>
          <a:xfrm>
            <a:off x="3838243" y="6548438"/>
            <a:ext cx="12598101" cy="6477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pt-BR" sz="3000" cap="none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69052AD-9135-461F-A9AF-5E9F01B94E26}"/>
              </a:ext>
            </a:extLst>
          </p:cNvPr>
          <p:cNvSpPr txBox="1">
            <a:spLocks/>
          </p:cNvSpPr>
          <p:nvPr userDrawn="1"/>
        </p:nvSpPr>
        <p:spPr>
          <a:xfrm>
            <a:off x="3866815" y="6979445"/>
            <a:ext cx="12598101" cy="540543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pt-BR" sz="2400" cap="none" dirty="0">
              <a:solidFill>
                <a:schemeClr val="tx1"/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E85C9AA-4496-492A-AFAC-BA1D58AFDEE2}"/>
              </a:ext>
            </a:extLst>
          </p:cNvPr>
          <p:cNvSpPr txBox="1">
            <a:spLocks/>
          </p:cNvSpPr>
          <p:nvPr userDrawn="1"/>
        </p:nvSpPr>
        <p:spPr>
          <a:xfrm>
            <a:off x="3866815" y="8074820"/>
            <a:ext cx="12598101" cy="538163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pt-BR" sz="2100" cap="none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5078" y="4504546"/>
            <a:ext cx="12596861" cy="2043113"/>
          </a:xfrm>
          <a:prstGeom prst="rect">
            <a:avLst/>
          </a:prstGeom>
        </p:spPr>
        <p:txBody>
          <a:bodyPr anchor="t"/>
          <a:lstStyle>
            <a:lvl1pPr algn="r">
              <a:defRPr sz="5400" b="1" cap="all">
                <a:solidFill>
                  <a:srgbClr val="006E89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12354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17145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321" y="2400301"/>
            <a:ext cx="16457772" cy="67889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9DB72D-A00D-4A3C-8EB3-7018FF4B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321" y="9534526"/>
            <a:ext cx="4266830" cy="5476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9421A4-7022-46C4-B42A-F80D7DF71F6F}" type="datetimeFigureOut">
              <a:rPr lang="pt-BR"/>
              <a:pPr>
                <a:defRPr/>
              </a:pPr>
              <a:t>19/12/2018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980527-C634-4AC5-9599-5A704113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7858" y="9534526"/>
            <a:ext cx="5790697" cy="5476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A27BF7-88D3-485C-BBC9-7656BB44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40F9-EC7E-4448-9FE9-697310C504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4751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86678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13505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05307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35624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17145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321" y="2400301"/>
            <a:ext cx="16457772" cy="67889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9DB72D-A00D-4A3C-8EB3-7018FF4B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321" y="9534526"/>
            <a:ext cx="4266830" cy="5476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9421A4-7022-46C4-B42A-F80D7DF71F6F}" type="datetimeFigureOut">
              <a:rPr lang="pt-BR"/>
              <a:pPr>
                <a:defRPr/>
              </a:pPr>
              <a:t>19/12/2018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980527-C634-4AC5-9599-5A704113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7858" y="9534526"/>
            <a:ext cx="5790697" cy="5476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A27BF7-88D3-485C-BBC9-7656BB44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40F9-EC7E-4448-9FE9-697310C504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830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264F3-020E-4A09-AD39-6D272BFA3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362DE48-9B19-4001-8DC5-05EF9512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0E1-42EA-493D-842B-D19EEBA2BE16}" type="datetimeFigureOut">
              <a:rPr lang="pt-BR" smtClean="0"/>
              <a:pPr/>
              <a:t>19/12/2018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7EC119E-748F-4C48-967E-D23E4EF2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973A64E-F363-460B-AE12-B41CE1C1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934-8FEC-49CB-8E8F-A5C1C7F3C6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27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-1" y="0"/>
            <a:ext cx="18286413" cy="111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950" y="9271965"/>
            <a:ext cx="2013248" cy="8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3" r:id="rId2"/>
    <p:sldLayoutId id="2147483664" r:id="rId3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68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8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50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-1" y="0"/>
            <a:ext cx="18286413" cy="111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950" y="9271965"/>
            <a:ext cx="2013248" cy="8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6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5C94393-231C-49C1-B880-406ADAAC03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321" y="679004"/>
            <a:ext cx="8020050" cy="5667375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C45B506-2A66-4D2A-A70C-4C70C8A2A8DB}"/>
              </a:ext>
            </a:extLst>
          </p:cNvPr>
          <p:cNvSpPr txBox="1"/>
          <p:nvPr/>
        </p:nvSpPr>
        <p:spPr>
          <a:xfrm>
            <a:off x="5182766" y="5287516"/>
            <a:ext cx="104411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i="1" dirty="0"/>
          </a:p>
          <a:p>
            <a:pPr algn="ctr"/>
            <a:endParaRPr lang="pt-BR" b="1" i="1" dirty="0"/>
          </a:p>
          <a:p>
            <a:pPr algn="ctr"/>
            <a:r>
              <a:rPr lang="pt-BR" sz="2000" b="1" i="1" dirty="0"/>
              <a:t>Coordenação de Indução à Melhoria da Qualidade - COIME</a:t>
            </a:r>
            <a:endParaRPr lang="pt-BR" b="1" i="1" dirty="0"/>
          </a:p>
          <a:p>
            <a:pPr algn="ctr"/>
            <a:r>
              <a:rPr lang="pt-BR" sz="2000" b="1" i="1" dirty="0"/>
              <a:t>Gerência de Estímulo à Inovação e Qualidade Setorial - GEEIQ</a:t>
            </a:r>
          </a:p>
          <a:p>
            <a:pPr algn="ctr"/>
            <a:r>
              <a:rPr lang="pt-BR" sz="2000" b="1" i="1" dirty="0"/>
              <a:t>Diretoria de Desenvolvimento Setorial – DIDES</a:t>
            </a:r>
          </a:p>
          <a:p>
            <a:pPr algn="ctr"/>
            <a:r>
              <a:rPr lang="pt-BR" sz="2000" b="1" i="1" dirty="0"/>
              <a:t>Agência Nacional de Saúde Suplementar</a:t>
            </a:r>
            <a:endParaRPr lang="pt-BR" sz="2000" dirty="0"/>
          </a:p>
        </p:txBody>
      </p:sp>
      <p:pic>
        <p:nvPicPr>
          <p:cNvPr id="4" name="Imagem 10">
            <a:extLst>
              <a:ext uri="{FF2B5EF4-FFF2-40B4-BE49-F238E27FC236}">
                <a16:creationId xmlns:a16="http://schemas.microsoft.com/office/drawing/2014/main" id="{AD13DE80-DAD9-49B5-BE59-657367212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750" y="1647913"/>
            <a:ext cx="2574850" cy="143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724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5254" y="9715791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l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D22ECE-E2E5-4CA8-AC91-7521BB877610}" type="slidenum">
              <a:rPr kumimoji="0" lang="pt-BR" altLang="pt-BR" sz="1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altLang="pt-BR" sz="18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646262" y="2623220"/>
            <a:ext cx="15303928" cy="61569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marR="0" lvl="1" indent="-5143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Promover a 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coordenação do cuidado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em saúde, tendo a </a:t>
            </a:r>
            <a:r>
              <a:rPr kumimoji="0" lang="pt-B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APS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como porta de entrada principal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eixo organizativo da rede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assistencial;</a:t>
            </a:r>
          </a:p>
          <a:p>
            <a:pPr marL="1200150" marR="0" lvl="1" indent="-5143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Fomentar a adoção de 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boas práticas em APS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na Saúde Suplementar; </a:t>
            </a:r>
          </a:p>
          <a:p>
            <a:pPr marL="1200150" marR="0" lvl="1" indent="-5143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Monitorar os cuidados primários em saúde por meio de 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indicadores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, em conformidade com evidências;</a:t>
            </a:r>
          </a:p>
          <a:p>
            <a:pPr marL="1200150" marR="0" lvl="1" indent="-5143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Estimular a implementação de modelos de remuneração inovadores para 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melhora da qualidade assistencial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sustentabilidade do setor.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214214" y="24530"/>
            <a:ext cx="1720545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Programa de </a:t>
            </a:r>
            <a:r>
              <a:rPr kumimoji="0" lang="pt-BR" altLang="pt-BR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APS</a:t>
            </a:r>
            <a:endParaRPr kumimoji="0" lang="pt-BR" altLang="pt-BR" sz="4000" b="1" i="0" u="none" strike="noStrike" kern="1200" cap="none" spc="0" normalizeH="0" baseline="0" noProof="0" dirty="0">
              <a:ln>
                <a:noFill/>
              </a:ln>
              <a:solidFill>
                <a:srgbClr val="006E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222326" y="1213179"/>
            <a:ext cx="16057784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61618673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A0863-6475-4174-B9F6-FD7C7D06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521" y="2665"/>
            <a:ext cx="16457772" cy="1714500"/>
          </a:xfrm>
        </p:spPr>
        <p:txBody>
          <a:bodyPr/>
          <a:lstStyle/>
          <a:p>
            <a:r>
              <a:rPr lang="pt-BR" sz="7200" b="1" dirty="0">
                <a:solidFill>
                  <a:srgbClr val="006E89"/>
                </a:solidFill>
                <a:latin typeface="Calibri" panose="020F0502020204030204" pitchFamily="34" charset="0"/>
              </a:rPr>
              <a:t>Objetivos Específicos</a:t>
            </a:r>
            <a:endParaRPr lang="pt-BR" sz="72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F60EB7A7-5656-49FD-AD5B-7F2CA6277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091682"/>
              </p:ext>
            </p:extLst>
          </p:nvPr>
        </p:nvGraphicFramePr>
        <p:xfrm>
          <a:off x="914400" y="2400300"/>
          <a:ext cx="16457613" cy="678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4581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710F6-5093-43A4-9A7F-6972157D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98" y="30932"/>
            <a:ext cx="18216214" cy="936104"/>
          </a:xfrm>
        </p:spPr>
        <p:txBody>
          <a:bodyPr/>
          <a:lstStyle/>
          <a:p>
            <a:r>
              <a:rPr lang="pt-BR" sz="4800" b="1" dirty="0">
                <a:solidFill>
                  <a:srgbClr val="006E89"/>
                </a:solidFill>
                <a:latin typeface="Calibri" panose="020F0502020204030204" pitchFamily="34" charset="0"/>
              </a:rPr>
              <a:t>PRÉ-REQUISITOS DO PROGRAMA DE CERTIFICAÇÃO EM </a:t>
            </a:r>
            <a:r>
              <a:rPr lang="pt-BR" sz="4800" b="1" dirty="0" err="1">
                <a:solidFill>
                  <a:srgbClr val="006E89"/>
                </a:solidFill>
                <a:latin typeface="Calibri" panose="020F0502020204030204" pitchFamily="34" charset="0"/>
              </a:rPr>
              <a:t>APS</a:t>
            </a:r>
            <a:endParaRPr lang="pt-BR" sz="6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CB65B3-85FA-471C-978D-9B9F7826F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254" y="2839244"/>
            <a:ext cx="17137904" cy="5119463"/>
          </a:xfrm>
        </p:spPr>
        <p:txBody>
          <a:bodyPr/>
          <a:lstStyle/>
          <a:p>
            <a:pPr lvl="0"/>
            <a:r>
              <a:rPr lang="pt-BR" sz="3600" dirty="0"/>
              <a:t>Ter registro ativo como operadora de planos privados de assistência à saúde junto à ANS;</a:t>
            </a:r>
          </a:p>
          <a:p>
            <a:pPr lvl="0"/>
            <a:r>
              <a:rPr lang="pt-BR" sz="3600" dirty="0"/>
              <a:t>Não estar em uma das seguintes situações:</a:t>
            </a:r>
          </a:p>
          <a:p>
            <a:pPr lvl="1"/>
            <a:r>
              <a:rPr lang="pt-BR" sz="2800" dirty="0"/>
              <a:t>Plano de recuperação assistencial;</a:t>
            </a:r>
          </a:p>
          <a:p>
            <a:pPr lvl="1"/>
            <a:r>
              <a:rPr lang="pt-BR" sz="2800" dirty="0"/>
              <a:t>Regime especial de direção técnica;</a:t>
            </a:r>
          </a:p>
          <a:p>
            <a:pPr lvl="1"/>
            <a:r>
              <a:rPr lang="pt-BR" sz="2800" dirty="0"/>
              <a:t>Regime especial de direção fiscal.</a:t>
            </a:r>
          </a:p>
          <a:p>
            <a:pPr lvl="0"/>
            <a:r>
              <a:rPr lang="pt-BR" sz="3600" dirty="0"/>
              <a:t>Possuir Índice de Desempenho da Saúde Suplementar (IDSS) e de suas dimensões ≥ 0,5.</a:t>
            </a:r>
          </a:p>
        </p:txBody>
      </p:sp>
    </p:spTree>
    <p:extLst>
      <p:ext uri="{BB962C8B-B14F-4D97-AF65-F5344CB8AC3E}">
        <p14:creationId xmlns:p14="http://schemas.microsoft.com/office/powerpoint/2010/main" val="4107125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95239-6744-4C09-9903-0F366361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278" y="0"/>
            <a:ext cx="16457772" cy="1714500"/>
          </a:xfrm>
        </p:spPr>
        <p:txBody>
          <a:bodyPr/>
          <a:lstStyle/>
          <a:p>
            <a:r>
              <a:rPr lang="pt-BR" altLang="pt-BR" sz="5400" b="1" dirty="0">
                <a:solidFill>
                  <a:srgbClr val="006E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Programa de </a:t>
            </a:r>
            <a:r>
              <a:rPr lang="pt-BR" altLang="pt-BR" sz="5400" b="1" dirty="0" err="1">
                <a:solidFill>
                  <a:srgbClr val="006E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APS</a:t>
            </a:r>
            <a:endParaRPr lang="pt-BR" sz="88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368465"/>
              </p:ext>
            </p:extLst>
          </p:nvPr>
        </p:nvGraphicFramePr>
        <p:xfrm>
          <a:off x="914400" y="2400300"/>
          <a:ext cx="16457613" cy="678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58230" y="9391972"/>
            <a:ext cx="14544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Outras condições de saúde podem ser incluídas</a:t>
            </a:r>
          </a:p>
          <a:p>
            <a:pPr marL="342900" marR="0" lvl="0" indent="-342900" algn="l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 ideal é a inclusão de toda a população da operadora</a:t>
            </a:r>
          </a:p>
        </p:txBody>
      </p:sp>
      <p:sp>
        <p:nvSpPr>
          <p:cNvPr id="7" name="Seta: para a Direita 6"/>
          <p:cNvSpPr/>
          <p:nvPr/>
        </p:nvSpPr>
        <p:spPr>
          <a:xfrm>
            <a:off x="718270" y="1111052"/>
            <a:ext cx="17065895" cy="1132704"/>
          </a:xfrm>
          <a:prstGeom prst="rightArrow">
            <a:avLst/>
          </a:prstGeom>
          <a:ln w="508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Promoção da Saúde e Prevenção de Doenças </a:t>
            </a:r>
          </a:p>
        </p:txBody>
      </p:sp>
    </p:spTree>
    <p:extLst>
      <p:ext uri="{BB962C8B-B14F-4D97-AF65-F5344CB8AC3E}">
        <p14:creationId xmlns:p14="http://schemas.microsoft.com/office/powerpoint/2010/main" val="3446821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DDB1CD-6013-4D42-9507-AA8FF885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26" y="44624"/>
            <a:ext cx="16457772" cy="1714500"/>
          </a:xfrm>
        </p:spPr>
        <p:txBody>
          <a:bodyPr/>
          <a:lstStyle/>
          <a:p>
            <a:r>
              <a:rPr lang="pt-BR" sz="7200" b="1" dirty="0">
                <a:solidFill>
                  <a:srgbClr val="006E89"/>
                </a:solidFill>
                <a:latin typeface="Calibri" panose="020F0502020204030204" pitchFamily="34" charset="0"/>
              </a:rPr>
              <a:t>Níveis de Certificação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B8EA6E59-11E7-4917-9816-3878A531C4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558268"/>
              </p:ext>
            </p:extLst>
          </p:nvPr>
        </p:nvGraphicFramePr>
        <p:xfrm>
          <a:off x="914400" y="2400300"/>
          <a:ext cx="16457613" cy="678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810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B5596C15-3FE5-455F-9F6F-35A04DFB74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424607"/>
              </p:ext>
            </p:extLst>
          </p:nvPr>
        </p:nvGraphicFramePr>
        <p:xfrm>
          <a:off x="914400" y="2400300"/>
          <a:ext cx="16457613" cy="678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6DE43B18-F548-4B29-9FBF-6A468946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26" y="-27384"/>
            <a:ext cx="16457772" cy="1714500"/>
          </a:xfrm>
        </p:spPr>
        <p:txBody>
          <a:bodyPr/>
          <a:lstStyle/>
          <a:p>
            <a:r>
              <a:rPr lang="pt-BR" sz="7200" b="1" dirty="0">
                <a:solidFill>
                  <a:srgbClr val="006E89"/>
                </a:solidFill>
                <a:latin typeface="Calibri" panose="020F0502020204030204" pitchFamily="34" charset="0"/>
              </a:rPr>
              <a:t>Níveis de Certificação</a:t>
            </a:r>
          </a:p>
        </p:txBody>
      </p:sp>
    </p:spTree>
    <p:extLst>
      <p:ext uri="{BB962C8B-B14F-4D97-AF65-F5344CB8AC3E}">
        <p14:creationId xmlns:p14="http://schemas.microsoft.com/office/powerpoint/2010/main" val="246862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0" y="1147763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Obrigado!</a:t>
            </a:r>
            <a:endParaRPr lang="pt-BR" altLang="pt-BR" sz="6600" b="1" dirty="0"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9910" y="8815908"/>
            <a:ext cx="2662487" cy="1327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A7CBFDB-7E95-48A8-A426-444E6284B2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4" t="35186" r="10540" b="19683"/>
          <a:stretch/>
        </p:blipFill>
        <p:spPr>
          <a:xfrm>
            <a:off x="4138650" y="3631332"/>
            <a:ext cx="10009113" cy="4248472"/>
          </a:xfrm>
          <a:prstGeom prst="rect">
            <a:avLst/>
          </a:prstGeom>
        </p:spPr>
      </p:pic>
      <p:pic>
        <p:nvPicPr>
          <p:cNvPr id="8" name="Imagem 7" descr="Uma imagem contendo clip-art&#10;&#10;Descrição gerada com muito alta confiança">
            <a:extLst>
              <a:ext uri="{FF2B5EF4-FFF2-40B4-BE49-F238E27FC236}">
                <a16:creationId xmlns:a16="http://schemas.microsoft.com/office/drawing/2014/main" id="{CE4D551D-C66C-4425-9C13-C9AB3D2385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10" y="8735466"/>
            <a:ext cx="2207026" cy="87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1700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l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D22ECE-E2E5-4CA8-AC91-7521BB877610}" type="slidenum">
              <a:rPr kumimoji="0" lang="pt-BR" altLang="pt-BR" sz="1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altLang="pt-BR" sz="18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214214" y="24530"/>
            <a:ext cx="1720545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54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Certificação de Boas Práticas em Atenção</a:t>
            </a:r>
            <a:r>
              <a:rPr lang="pt-BR" altLang="pt-BR" sz="5400" b="1" dirty="0">
                <a:solidFill>
                  <a:srgbClr val="006E89"/>
                </a:solidFill>
                <a:latin typeface="Calibri" panose="020F0502020204030204" pitchFamily="34" charset="0"/>
              </a:rPr>
              <a:t> Primária </a:t>
            </a:r>
            <a:r>
              <a:rPr kumimoji="0" lang="pt-BR" altLang="pt-BR" sz="54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à Saúde </a:t>
            </a:r>
          </a:p>
        </p:txBody>
      </p:sp>
      <p:sp>
        <p:nvSpPr>
          <p:cNvPr id="3" name="Retângulo 2"/>
          <p:cNvSpPr/>
          <p:nvPr/>
        </p:nvSpPr>
        <p:spPr>
          <a:xfrm>
            <a:off x="8816942" y="4063380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17583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Programa é uma iniciativa desenvolvida pela ANS, que propõe um modelo inovador na saúde suplementar para reorganização da porta de entrada do sistema com base em cuidados primários em saúde.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50318" y="1538785"/>
            <a:ext cx="15625736" cy="20242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75830" tIns="87915" rIns="175830" bIns="87915" rtlCol="0">
            <a:spAutoFit/>
          </a:bodyPr>
          <a:lstStyle/>
          <a:p>
            <a:pPr lvl="0" algn="ctr">
              <a:defRPr/>
            </a:pPr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RN nº 440, de 13 de dezembro de 2018</a:t>
            </a:r>
          </a:p>
          <a:p>
            <a:pPr lvl="0" algn="ctr"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Visão: Mudança do Modelo de Gestão Assistencial e do Modelo de Remuneração para geração de valor.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rgbClr val="006E89"/>
              </a:solidFill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62" y="4423420"/>
            <a:ext cx="790683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7073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-130076" y="1213179"/>
            <a:ext cx="1828557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CONTEXTO - PRINCIPAIS PROBLEMAS IDENTIFICADOS NO SISTEMA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1074965" y="2184962"/>
            <a:ext cx="10347174" cy="7920979"/>
            <a:chOff x="1519730" y="2598608"/>
            <a:chExt cx="10351570" cy="7920979"/>
          </a:xfrm>
        </p:grpSpPr>
        <p:grpSp>
          <p:nvGrpSpPr>
            <p:cNvPr id="2" name="Agrupar 1"/>
            <p:cNvGrpSpPr/>
            <p:nvPr/>
          </p:nvGrpSpPr>
          <p:grpSpPr>
            <a:xfrm>
              <a:off x="1519730" y="4146828"/>
              <a:ext cx="4453777" cy="4824537"/>
              <a:chOff x="1685897" y="5428010"/>
              <a:chExt cx="2878660" cy="2808357"/>
            </a:xfrm>
          </p:grpSpPr>
          <p:sp>
            <p:nvSpPr>
              <p:cNvPr id="6" name="Retângulo 5"/>
              <p:cNvSpPr/>
              <p:nvPr/>
            </p:nvSpPr>
            <p:spPr>
              <a:xfrm>
                <a:off x="1685897" y="5428010"/>
                <a:ext cx="2878660" cy="28083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  <a:prstDash val="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2800"/>
              </a:p>
            </p:txBody>
          </p:sp>
          <p:sp>
            <p:nvSpPr>
              <p:cNvPr id="7" name="Espaço Reservado para Conteúdo 9"/>
              <p:cNvSpPr txBox="1">
                <a:spLocks/>
              </p:cNvSpPr>
              <p:nvPr/>
            </p:nvSpPr>
            <p:spPr>
              <a:xfrm>
                <a:off x="1830590" y="5898809"/>
                <a:ext cx="2589273" cy="1891235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marL="659362" indent="-659362" algn="l" defTabSz="17583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6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428619" indent="-549469" algn="l" defTabSz="17583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5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97875" indent="-439575" algn="l" defTabSz="17583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4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077025" indent="-439575" algn="l" defTabSz="17583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3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956174" indent="-439575" algn="l" defTabSz="17583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3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35324" indent="-439575" algn="l" defTabSz="17583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714474" indent="-439575" algn="l" defTabSz="17583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593624" indent="-439575" algn="l" defTabSz="17583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472774" indent="-439575" algn="l" defTabSz="17583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pt-BR" sz="3200" dirty="0"/>
                  <a:t>Necessidade de estruturação e organização de serviços oferecidos pela saúde suplementar no Brasil para atingir um cuidado integral e coordenado.</a:t>
                </a:r>
              </a:p>
            </p:txBody>
          </p:sp>
        </p:grpSp>
        <p:grpSp>
          <p:nvGrpSpPr>
            <p:cNvPr id="8" name="Agrupar 7"/>
            <p:cNvGrpSpPr/>
            <p:nvPr/>
          </p:nvGrpSpPr>
          <p:grpSpPr>
            <a:xfrm>
              <a:off x="6495838" y="2598608"/>
              <a:ext cx="5260952" cy="2682475"/>
              <a:chOff x="6161535" y="3158850"/>
              <a:chExt cx="3060881" cy="975886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6161535" y="3158850"/>
                <a:ext cx="3060881" cy="9758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  <a:prstDash val="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3600"/>
              </a:p>
            </p:txBody>
          </p:sp>
          <p:sp>
            <p:nvSpPr>
              <p:cNvPr id="10" name="Retângulo 9"/>
              <p:cNvSpPr/>
              <p:nvPr/>
            </p:nvSpPr>
            <p:spPr>
              <a:xfrm>
                <a:off x="6324754" y="3266140"/>
                <a:ext cx="2882038" cy="750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pt-BR" sz="3200" dirty="0"/>
                  <a:t>Serviços de saúde no Brasil estão orientados para o atendimento de casos agudos.</a:t>
                </a:r>
              </a:p>
            </p:txBody>
          </p:sp>
        </p:grpSp>
        <p:sp>
          <p:nvSpPr>
            <p:cNvPr id="12" name="Retângulo 11"/>
            <p:cNvSpPr/>
            <p:nvPr/>
          </p:nvSpPr>
          <p:spPr>
            <a:xfrm>
              <a:off x="6635012" y="7562174"/>
              <a:ext cx="5236288" cy="295741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dirty="0">
                  <a:solidFill>
                    <a:schemeClr val="tx1"/>
                  </a:solidFill>
                </a:rPr>
                <a:t>Emergência de hospitais como porta de entrada para o sistema de saúde.</a:t>
              </a:r>
            </a:p>
          </p:txBody>
        </p:sp>
        <p:sp>
          <p:nvSpPr>
            <p:cNvPr id="13" name="Setas cruzadas 10"/>
            <p:cNvSpPr/>
            <p:nvPr/>
          </p:nvSpPr>
          <p:spPr>
            <a:xfrm>
              <a:off x="8220880" y="5549868"/>
              <a:ext cx="2088232" cy="1554452"/>
            </a:xfrm>
            <a:prstGeom prst="quadArrow">
              <a:avLst/>
            </a:prstGeom>
            <a:solidFill>
              <a:srgbClr val="006E89"/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4" name="Título 1"/>
          <p:cNvSpPr txBox="1">
            <a:spLocks/>
          </p:cNvSpPr>
          <p:nvPr/>
        </p:nvSpPr>
        <p:spPr bwMode="auto">
          <a:xfrm>
            <a:off x="214214" y="24530"/>
            <a:ext cx="1720545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PROGRAMA DE APS (RN nº 440, de 13 de dezembro de 2018)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1807502" y="4135388"/>
            <a:ext cx="5328592" cy="331236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1943278" y="4351412"/>
            <a:ext cx="479658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Busca por especialista </a:t>
            </a:r>
          </a:p>
          <a:p>
            <a:pPr algn="ctr"/>
            <a:r>
              <a:rPr lang="pt-BR" sz="2800" dirty="0"/>
              <a:t>Ausência de médico de referência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Sem coordenação do Cuidado</a:t>
            </a:r>
          </a:p>
          <a:p>
            <a:pPr algn="ctr"/>
            <a:r>
              <a:rPr lang="pt-BR" sz="2800" dirty="0"/>
              <a:t>(Cuidado Desarticulado)</a:t>
            </a:r>
          </a:p>
          <a:p>
            <a:endParaRPr lang="pt-BR" sz="32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6961705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5254" y="9715791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58230" y="1503427"/>
            <a:ext cx="17497944" cy="7773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214214" y="0"/>
            <a:ext cx="17205456" cy="106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600" b="1" dirty="0">
                <a:solidFill>
                  <a:srgbClr val="006E89"/>
                </a:solidFill>
                <a:latin typeface="Calibri" panose="020F0502020204030204" pitchFamily="34" charset="0"/>
              </a:rPr>
              <a:t>Consulta Pública nº 66</a:t>
            </a:r>
          </a:p>
          <a:p>
            <a:pPr algn="ctr"/>
            <a:r>
              <a:rPr lang="pt-BR" altLang="pt-BR" sz="3600" b="1" dirty="0">
                <a:solidFill>
                  <a:srgbClr val="006E89"/>
                </a:solidFill>
                <a:latin typeface="Calibri" panose="020F0502020204030204" pitchFamily="34" charset="0"/>
              </a:rPr>
              <a:t>Programa de Certificação de Boas Práticas em Atenção à Saúde</a:t>
            </a:r>
            <a:endParaRPr lang="pt-BR" altLang="pt-BR" sz="4000" b="1" dirty="0">
              <a:solidFill>
                <a:srgbClr val="006E8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99705" y="7176320"/>
            <a:ext cx="159717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Abreviaturas: </a:t>
            </a:r>
          </a:p>
          <a:p>
            <a:pPr algn="just"/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Rep. Operadora – entidade representativa das operadoras; </a:t>
            </a:r>
          </a:p>
          <a:p>
            <a:pPr algn="just"/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Soc. Médica – sociedade de especialidade médica; </a:t>
            </a:r>
          </a:p>
          <a:p>
            <a:pPr algn="just"/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Inst. Acad. – instituição acadêmica; </a:t>
            </a:r>
          </a:p>
          <a:p>
            <a:pPr algn="just"/>
            <a:r>
              <a:rPr lang="pt-BR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Órg</a:t>
            </a:r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. Gov. – órgão governamental; </a:t>
            </a:r>
          </a:p>
          <a:p>
            <a:pPr algn="just"/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NSA – não se aplica (contribuições referentes a assuntos gerais como comentários, elogios e questionamentos).</a:t>
            </a:r>
            <a:endParaRPr lang="pt-B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545038" y="1252414"/>
            <a:ext cx="16081103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Análises das contribuições recebidas, de acordo com o segmento da sociedade civil ou do setor regulado que as enviou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8872"/>
              </p:ext>
            </p:extLst>
          </p:nvPr>
        </p:nvGraphicFramePr>
        <p:xfrm>
          <a:off x="556548" y="2749789"/>
          <a:ext cx="17220563" cy="398384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480343">
                  <a:extLst>
                    <a:ext uri="{9D8B030D-6E8A-4147-A177-3AD203B41FA5}">
                      <a16:colId xmlns:a16="http://schemas.microsoft.com/office/drawing/2014/main" val="2962743440"/>
                    </a:ext>
                  </a:extLst>
                </a:gridCol>
                <a:gridCol w="1807360">
                  <a:extLst>
                    <a:ext uri="{9D8B030D-6E8A-4147-A177-3AD203B41FA5}">
                      <a16:colId xmlns:a16="http://schemas.microsoft.com/office/drawing/2014/main" val="2579500543"/>
                    </a:ext>
                  </a:extLst>
                </a:gridCol>
                <a:gridCol w="1529775">
                  <a:extLst>
                    <a:ext uri="{9D8B030D-6E8A-4147-A177-3AD203B41FA5}">
                      <a16:colId xmlns:a16="http://schemas.microsoft.com/office/drawing/2014/main" val="714146466"/>
                    </a:ext>
                  </a:extLst>
                </a:gridCol>
                <a:gridCol w="1554909">
                  <a:extLst>
                    <a:ext uri="{9D8B030D-6E8A-4147-A177-3AD203B41FA5}">
                      <a16:colId xmlns:a16="http://schemas.microsoft.com/office/drawing/2014/main" val="4221437524"/>
                    </a:ext>
                  </a:extLst>
                </a:gridCol>
                <a:gridCol w="1393979">
                  <a:extLst>
                    <a:ext uri="{9D8B030D-6E8A-4147-A177-3AD203B41FA5}">
                      <a16:colId xmlns:a16="http://schemas.microsoft.com/office/drawing/2014/main" val="605429612"/>
                    </a:ext>
                  </a:extLst>
                </a:gridCol>
                <a:gridCol w="1197536">
                  <a:extLst>
                    <a:ext uri="{9D8B030D-6E8A-4147-A177-3AD203B41FA5}">
                      <a16:colId xmlns:a16="http://schemas.microsoft.com/office/drawing/2014/main" val="1960652287"/>
                    </a:ext>
                  </a:extLst>
                </a:gridCol>
                <a:gridCol w="1705827">
                  <a:extLst>
                    <a:ext uri="{9D8B030D-6E8A-4147-A177-3AD203B41FA5}">
                      <a16:colId xmlns:a16="http://schemas.microsoft.com/office/drawing/2014/main" val="3270460885"/>
                    </a:ext>
                  </a:extLst>
                </a:gridCol>
                <a:gridCol w="1402597">
                  <a:extLst>
                    <a:ext uri="{9D8B030D-6E8A-4147-A177-3AD203B41FA5}">
                      <a16:colId xmlns:a16="http://schemas.microsoft.com/office/drawing/2014/main" val="2323459846"/>
                    </a:ext>
                  </a:extLst>
                </a:gridCol>
                <a:gridCol w="1325093">
                  <a:extLst>
                    <a:ext uri="{9D8B030D-6E8A-4147-A177-3AD203B41FA5}">
                      <a16:colId xmlns:a16="http://schemas.microsoft.com/office/drawing/2014/main" val="3609399879"/>
                    </a:ext>
                  </a:extLst>
                </a:gridCol>
                <a:gridCol w="1823144">
                  <a:extLst>
                    <a:ext uri="{9D8B030D-6E8A-4147-A177-3AD203B41FA5}">
                      <a16:colId xmlns:a16="http://schemas.microsoft.com/office/drawing/2014/main" val="1486751252"/>
                    </a:ext>
                  </a:extLst>
                </a:gridCol>
              </a:tblGrid>
              <a:tr h="37885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Análise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Segmento da sociedade civil ou do setor regulado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7384"/>
                  </a:ext>
                </a:extLst>
              </a:tr>
              <a:tr h="5517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Acreditadora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Operadora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Rep. Operadora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Prestador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Soc. Médica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Consumidor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</a:rPr>
                        <a:t>Inst</a:t>
                      </a:r>
                      <a:r>
                        <a:rPr lang="pt-BR" sz="2400" dirty="0">
                          <a:effectLst/>
                        </a:rPr>
                        <a:t> Acad.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</a:rPr>
                        <a:t>Órg</a:t>
                      </a:r>
                      <a:r>
                        <a:rPr lang="pt-BR" sz="2400" dirty="0">
                          <a:effectLst/>
                        </a:rPr>
                        <a:t>. Gov.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Total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310394076"/>
                  </a:ext>
                </a:extLst>
              </a:tr>
              <a:tr h="5513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Acatada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0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93 (27,5%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68313187"/>
                  </a:ext>
                </a:extLst>
              </a:tr>
              <a:tr h="5517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Acatada Parcialmente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39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92 (27,2%)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13366687"/>
                  </a:ext>
                </a:extLst>
              </a:tr>
              <a:tr h="4689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Não Acatada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140 (41,4%)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42055725"/>
                  </a:ext>
                </a:extLst>
              </a:tr>
              <a:tr h="5931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NSA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13 (3,9%)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6905714"/>
                  </a:ext>
                </a:extLst>
              </a:tr>
              <a:tr h="57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Total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38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154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103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338 (100%)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559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07448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>
            <a:extLst>
              <a:ext uri="{FF2B5EF4-FFF2-40B4-BE49-F238E27FC236}">
                <a16:creationId xmlns:a16="http://schemas.microsoft.com/office/drawing/2014/main" id="{C6BEBB2E-490E-4DA6-A511-8F16E4B93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801823"/>
              </p:ext>
            </p:extLst>
          </p:nvPr>
        </p:nvGraphicFramePr>
        <p:xfrm>
          <a:off x="914400" y="2400300"/>
          <a:ext cx="16457613" cy="678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0F7B21DB-28A3-4582-956C-7C88FEC489F1}"/>
              </a:ext>
            </a:extLst>
          </p:cNvPr>
          <p:cNvSpPr txBox="1"/>
          <p:nvPr/>
        </p:nvSpPr>
        <p:spPr>
          <a:xfrm>
            <a:off x="2662486" y="1105639"/>
            <a:ext cx="14248131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pt-BR" sz="3600" b="1" dirty="0">
                <a:solidFill>
                  <a:srgbClr val="006E89"/>
                </a:solidFill>
                <a:latin typeface="Calibri" panose="020F0502020204030204" pitchFamily="34" charset="0"/>
              </a:rPr>
              <a:t>As Operadoras poderão aderir ao Programa de </a:t>
            </a:r>
            <a:r>
              <a:rPr lang="pt-BR" altLang="pt-BR" sz="3600" b="1" dirty="0" err="1">
                <a:solidFill>
                  <a:srgbClr val="006E89"/>
                </a:solidFill>
                <a:latin typeface="Calibri" panose="020F0502020204030204" pitchFamily="34" charset="0"/>
              </a:rPr>
              <a:t>APS</a:t>
            </a:r>
            <a:r>
              <a:rPr lang="pt-BR" altLang="pt-BR" sz="3600" b="1" dirty="0">
                <a:solidFill>
                  <a:srgbClr val="006E89"/>
                </a:solidFill>
                <a:latin typeface="Calibri" panose="020F0502020204030204" pitchFamily="34" charset="0"/>
              </a:rPr>
              <a:t> em duas modalidades:</a:t>
            </a:r>
          </a:p>
          <a:p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80206" y="-19744"/>
            <a:ext cx="1781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5400" b="1" dirty="0">
                <a:solidFill>
                  <a:srgbClr val="006E89"/>
                </a:solidFill>
                <a:latin typeface="Calibri" panose="020F0502020204030204" pitchFamily="34" charset="0"/>
              </a:rPr>
              <a:t>Programa de APS (RN nº 440, de 13 de dezembro de 2018)</a:t>
            </a:r>
            <a:endParaRPr lang="pt-BR" altLang="pt-BR" sz="6000" b="1" dirty="0">
              <a:solidFill>
                <a:srgbClr val="006E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9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2734494" y="1183060"/>
            <a:ext cx="1262299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200" b="1" dirty="0">
                <a:solidFill>
                  <a:srgbClr val="006E89"/>
                </a:solidFill>
                <a:latin typeface="Calibri" panose="020F0502020204030204" pitchFamily="34" charset="0"/>
              </a:rPr>
              <a:t>Certificação de Boas Práticas em APS: o 1º PCBP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 bwMode="auto">
          <a:xfrm>
            <a:off x="361885" y="26611"/>
            <a:ext cx="1720545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Programa de Certificação de Boas Práticas em Atenção à Saúde – PCBP</a:t>
            </a:r>
          </a:p>
          <a:p>
            <a:pPr algn="ctr"/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RN nº 440, de 13 de dezembro de 2018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F7B6EAF1-4943-4EB7-975E-79D7FB728B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9320586"/>
              </p:ext>
            </p:extLst>
          </p:nvPr>
        </p:nvGraphicFramePr>
        <p:xfrm>
          <a:off x="943661" y="1975149"/>
          <a:ext cx="14968297" cy="725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ixaDeTexto 6">
            <a:extLst/>
          </p:cNvPr>
          <p:cNvSpPr txBox="1"/>
          <p:nvPr/>
        </p:nvSpPr>
        <p:spPr>
          <a:xfrm>
            <a:off x="943661" y="9535988"/>
            <a:ext cx="1238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*</a:t>
            </a:r>
            <a:r>
              <a:rPr lang="pt-BR" sz="2400" dirty="0"/>
              <a:t>Processo voluntário realizado por Entidade Acreditadora em Saúde reconhecida pela ANS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7326221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0E859-85BE-4B4A-84CF-8D9F6DE0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093" y="-113084"/>
            <a:ext cx="16457772" cy="1714500"/>
          </a:xfrm>
        </p:spPr>
        <p:txBody>
          <a:bodyPr/>
          <a:lstStyle/>
          <a:p>
            <a:r>
              <a:rPr lang="pt-BR" altLang="pt-BR" sz="6600" b="1" dirty="0">
                <a:solidFill>
                  <a:srgbClr val="006E89"/>
                </a:solidFill>
                <a:latin typeface="Calibri" panose="020F0502020204030204" pitchFamily="34" charset="0"/>
              </a:rPr>
              <a:t>PROGRAMA DE </a:t>
            </a:r>
            <a:r>
              <a:rPr lang="pt-BR" altLang="pt-BR" sz="6600" b="1" dirty="0" err="1">
                <a:solidFill>
                  <a:srgbClr val="006E89"/>
                </a:solidFill>
                <a:latin typeface="Calibri" panose="020F0502020204030204" pitchFamily="34" charset="0"/>
              </a:rPr>
              <a:t>APS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6CC0686-721D-40E4-97BA-C3828978F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88143"/>
              </p:ext>
            </p:extLst>
          </p:nvPr>
        </p:nvGraphicFramePr>
        <p:xfrm>
          <a:off x="930093" y="2899236"/>
          <a:ext cx="16457613" cy="678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0A10221F-AA01-4AD9-9279-4833CAFA0994}"/>
              </a:ext>
            </a:extLst>
          </p:cNvPr>
          <p:cNvSpPr txBox="1"/>
          <p:nvPr/>
        </p:nvSpPr>
        <p:spPr>
          <a:xfrm>
            <a:off x="1222326" y="2306766"/>
            <a:ext cx="13414121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accent3">
                    <a:lumMod val="75000"/>
                  </a:schemeClr>
                </a:solidFill>
                <a:ea typeface="Bell MT" panose="02020503060305020303" pitchFamily="18" charset="0"/>
                <a:cs typeface="Bell MT" panose="02020503060305020303" pitchFamily="18" charset="0"/>
              </a:rPr>
              <a:t>Os </a:t>
            </a:r>
            <a:r>
              <a:rPr lang="pt-BR" sz="3600" i="1" dirty="0">
                <a:solidFill>
                  <a:schemeClr val="accent3">
                    <a:lumMod val="75000"/>
                  </a:schemeClr>
                </a:solidFill>
                <a:ea typeface="Bell MT" panose="02020503060305020303" pitchFamily="18" charset="0"/>
                <a:cs typeface="Bell MT" panose="02020503060305020303" pitchFamily="18" charset="0"/>
              </a:rPr>
              <a:t>principais pilares de estruturação dos cuidados primários em saúde</a:t>
            </a:r>
            <a:r>
              <a:rPr lang="pt-BR" sz="3600" dirty="0">
                <a:solidFill>
                  <a:schemeClr val="accent3">
                    <a:lumMod val="75000"/>
                  </a:schemeClr>
                </a:solidFill>
                <a:ea typeface="Bell MT" panose="02020503060305020303" pitchFamily="18" charset="0"/>
                <a:cs typeface="Bell MT" panose="02020503060305020303" pitchFamily="18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923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55975" y="2085730"/>
            <a:ext cx="17875084" cy="7815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 sz="4000" b="1" dirty="0">
              <a:solidFill>
                <a:srgbClr val="006E89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Agrupar 2"/>
          <p:cNvGrpSpPr/>
          <p:nvPr/>
        </p:nvGrpSpPr>
        <p:grpSpPr>
          <a:xfrm>
            <a:off x="1652147" y="2393362"/>
            <a:ext cx="14376146" cy="3711123"/>
            <a:chOff x="1726383" y="2728508"/>
            <a:chExt cx="14376146" cy="3711123"/>
          </a:xfrm>
        </p:grpSpPr>
        <p:sp>
          <p:nvSpPr>
            <p:cNvPr id="7" name="Espaço Reservado para Conteúdo 9"/>
            <p:cNvSpPr txBox="1">
              <a:spLocks/>
            </p:cNvSpPr>
            <p:nvPr/>
          </p:nvSpPr>
          <p:spPr>
            <a:xfrm>
              <a:off x="1726383" y="2728508"/>
              <a:ext cx="5236203" cy="3711123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659362" indent="-659362" algn="l" defTabSz="17583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428619" indent="-549469" algn="l" defTabSz="17583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5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97875" indent="-439575" algn="l" defTabSz="17583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077025" indent="-439575" algn="l" defTabSz="17583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956174" indent="-439575" algn="l" defTabSz="17583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835324" indent="-439575" algn="l" defTabSz="17583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714474" indent="-439575" algn="l" defTabSz="17583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593624" indent="-439575" algn="l" defTabSz="17583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472774" indent="-439575" algn="l" defTabSz="17583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anose="020B0604020202020204" pitchFamily="34" charset="0"/>
                <a:buNone/>
              </a:pPr>
              <a:endParaRPr lang="pt-BR" sz="3200" dirty="0"/>
            </a:p>
            <a:p>
              <a:pPr marL="0" indent="0" algn="just">
                <a:buFont typeface="Arial" panose="020B0604020202020204" pitchFamily="34" charset="0"/>
                <a:buNone/>
              </a:pPr>
              <a:endParaRPr lang="pt-BR" sz="3200" dirty="0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10752834" y="3386683"/>
              <a:ext cx="534969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endParaRPr lang="pt-BR" sz="3600" dirty="0"/>
            </a:p>
          </p:txBody>
        </p:sp>
      </p:grpSp>
      <p:sp>
        <p:nvSpPr>
          <p:cNvPr id="14" name="Título 1"/>
          <p:cNvSpPr txBox="1">
            <a:spLocks/>
          </p:cNvSpPr>
          <p:nvPr/>
        </p:nvSpPr>
        <p:spPr bwMode="auto">
          <a:xfrm>
            <a:off x="214214" y="24530"/>
            <a:ext cx="1720545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PROGRAMA DE </a:t>
            </a:r>
            <a:r>
              <a:rPr lang="pt-BR" altLang="pt-BR" sz="4000" b="1" dirty="0" err="1">
                <a:solidFill>
                  <a:srgbClr val="006E89"/>
                </a:solidFill>
                <a:latin typeface="Calibri" panose="020F0502020204030204" pitchFamily="34" charset="0"/>
              </a:rPr>
              <a:t>APS</a:t>
            </a:r>
            <a:endParaRPr lang="pt-BR" altLang="pt-BR" sz="4000" b="1" dirty="0">
              <a:solidFill>
                <a:srgbClr val="006E89"/>
              </a:solidFill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866" y="4309995"/>
            <a:ext cx="6142037" cy="1475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Agrupar 56"/>
          <p:cNvGrpSpPr/>
          <p:nvPr/>
        </p:nvGrpSpPr>
        <p:grpSpPr>
          <a:xfrm>
            <a:off x="2778375" y="2085730"/>
            <a:ext cx="13537504" cy="6874193"/>
            <a:chOff x="0" y="0"/>
            <a:chExt cx="5486400" cy="3200400"/>
          </a:xfrm>
        </p:grpSpPr>
        <p:grpSp>
          <p:nvGrpSpPr>
            <p:cNvPr id="16" name="Agrupar 1"/>
            <p:cNvGrpSpPr/>
            <p:nvPr/>
          </p:nvGrpSpPr>
          <p:grpSpPr>
            <a:xfrm>
              <a:off x="0" y="0"/>
              <a:ext cx="5486400" cy="3200400"/>
              <a:chOff x="0" y="0"/>
              <a:chExt cx="5486400" cy="3200400"/>
            </a:xfrm>
          </p:grpSpPr>
          <p:sp>
            <p:nvSpPr>
              <p:cNvPr id="17" name="Retângulo 16"/>
              <p:cNvSpPr/>
              <p:nvPr/>
            </p:nvSpPr>
            <p:spPr>
              <a:xfrm>
                <a:off x="0" y="0"/>
                <a:ext cx="5486400" cy="320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18" name="Elipse 17"/>
              <p:cNvSpPr/>
              <p:nvPr/>
            </p:nvSpPr>
            <p:spPr>
              <a:xfrm>
                <a:off x="2290464" y="1268410"/>
                <a:ext cx="905470" cy="905470"/>
              </a:xfrm>
              <a:prstGeom prst="ellipse">
                <a:avLst/>
              </a:prstGeom>
              <a:solidFill>
                <a:srgbClr val="8064A2"/>
              </a:solidFill>
              <a:ln>
                <a:noFill/>
              </a:ln>
              <a:effectLst>
                <a:outerShdw blurRad="63500" dist="25400" dir="14700000" algn="t" rotWithShape="0">
                  <a:srgbClr val="000000">
                    <a:alpha val="49803"/>
                  </a:srgbClr>
                </a:outerShdw>
              </a:effectLst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19" name="Caixa de Texto 4"/>
              <p:cNvSpPr txBox="1"/>
              <p:nvPr/>
            </p:nvSpPr>
            <p:spPr>
              <a:xfrm>
                <a:off x="2418765" y="1418323"/>
                <a:ext cx="640264" cy="6402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35550" tIns="35550" rIns="35550" bIns="3555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4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Calibri"/>
                    <a:cs typeface="Calibri"/>
                  </a:rPr>
                  <a:t>APS</a:t>
                </a:r>
                <a:endPara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Calibri"/>
                  <a:cs typeface="Calibri"/>
                </a:endParaRPr>
              </a:p>
            </p:txBody>
          </p:sp>
          <p:sp>
            <p:nvSpPr>
              <p:cNvPr id="20" name="Seta: da Esquerda para a Direita 5"/>
              <p:cNvSpPr/>
              <p:nvPr/>
            </p:nvSpPr>
            <p:spPr>
              <a:xfrm rot="-5400000">
                <a:off x="2560133" y="998033"/>
                <a:ext cx="366132" cy="190500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4372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21" name="Caixa de Texto 6"/>
              <p:cNvSpPr txBox="1"/>
              <p:nvPr/>
            </p:nvSpPr>
            <p:spPr>
              <a:xfrm rot="-5400000">
                <a:off x="2588708" y="1064708"/>
                <a:ext cx="308982" cy="114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22" name="Elipse 21"/>
              <p:cNvSpPr/>
              <p:nvPr/>
            </p:nvSpPr>
            <p:spPr>
              <a:xfrm>
                <a:off x="2290464" y="1855"/>
                <a:ext cx="1106418" cy="918789"/>
              </a:xfrm>
              <a:prstGeom prst="ellipse">
                <a:avLst/>
              </a:prstGeom>
              <a:solidFill>
                <a:srgbClr val="4372C3"/>
              </a:soli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23" name="Caixa de Texto 8"/>
              <p:cNvSpPr txBox="1"/>
              <p:nvPr/>
            </p:nvSpPr>
            <p:spPr>
              <a:xfrm>
                <a:off x="2462769" y="106061"/>
                <a:ext cx="737534" cy="6402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12700" rIns="12700" bIns="1270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Urgência e Emergência</a:t>
                </a:r>
                <a:endParaRPr kumimoji="0" lang="pt-BR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endParaRPr>
              </a:p>
            </p:txBody>
          </p:sp>
          <p:sp>
            <p:nvSpPr>
              <p:cNvPr id="24" name="Seta: da Esquerda para a Direita 9"/>
              <p:cNvSpPr/>
              <p:nvPr/>
            </p:nvSpPr>
            <p:spPr>
              <a:xfrm rot="20520000">
                <a:off x="3240885" y="1424272"/>
                <a:ext cx="339529" cy="205705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43AE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26" name="Elipse 25"/>
              <p:cNvSpPr/>
              <p:nvPr/>
            </p:nvSpPr>
            <p:spPr>
              <a:xfrm>
                <a:off x="3617892" y="877023"/>
                <a:ext cx="905470" cy="905470"/>
              </a:xfrm>
              <a:prstGeom prst="ellipse">
                <a:avLst/>
              </a:prstGeom>
              <a:solidFill>
                <a:srgbClr val="43AEBD"/>
              </a:soli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27" name="Caixa de Texto 12"/>
              <p:cNvSpPr txBox="1"/>
              <p:nvPr/>
            </p:nvSpPr>
            <p:spPr>
              <a:xfrm>
                <a:off x="3648677" y="1009626"/>
                <a:ext cx="816319" cy="6402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12700" rIns="12700" bIns="12700" anchor="ctr" anchorCtr="0"/>
              <a:lstStyle/>
              <a:p>
                <a:pPr algn="ctr" defTabSz="914400">
                  <a:lnSpc>
                    <a:spcPct val="89000"/>
                  </a:lnSpc>
                  <a:defRPr/>
                </a:pPr>
                <a:r>
                  <a:rPr lang="pt-BR" sz="2800" b="1" kern="0" dirty="0">
                    <a:solidFill>
                      <a:srgbClr val="000000"/>
                    </a:solidFill>
                    <a:latin typeface="Calibri"/>
                  </a:rPr>
                  <a:t>Atenção Especializada</a:t>
                </a:r>
              </a:p>
            </p:txBody>
          </p:sp>
          <p:sp>
            <p:nvSpPr>
              <p:cNvPr id="28" name="Seta: da Esquerda para a Direita 13"/>
              <p:cNvSpPr/>
              <p:nvPr/>
            </p:nvSpPr>
            <p:spPr>
              <a:xfrm rot="3240000">
                <a:off x="2940889" y="2138669"/>
                <a:ext cx="342715" cy="180852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44B7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29" name="Caixa de Texto 14"/>
              <p:cNvSpPr txBox="1"/>
              <p:nvPr/>
            </p:nvSpPr>
            <p:spPr>
              <a:xfrm rot="3240000">
                <a:off x="2952072" y="2152892"/>
                <a:ext cx="288459" cy="1085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30" name="Elipse 29"/>
              <p:cNvSpPr/>
              <p:nvPr/>
            </p:nvSpPr>
            <p:spPr>
              <a:xfrm>
                <a:off x="3034927" y="2293074"/>
                <a:ext cx="905470" cy="905470"/>
              </a:xfrm>
              <a:prstGeom prst="ellipse">
                <a:avLst/>
              </a:prstGeom>
              <a:solidFill>
                <a:srgbClr val="44B78C"/>
              </a:soli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31" name="Caixa de Texto 16"/>
              <p:cNvSpPr txBox="1"/>
              <p:nvPr/>
            </p:nvSpPr>
            <p:spPr>
              <a:xfrm>
                <a:off x="3077235" y="2425677"/>
                <a:ext cx="863162" cy="6402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/>
              <a:lstStyle/>
              <a:p>
                <a:pPr marR="0" lvl="0" indent="0" algn="ctr" defTabSz="914400" fontAlgn="auto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pt-BR" sz="2400" b="1" kern="0" dirty="0">
                    <a:solidFill>
                      <a:srgbClr val="000000"/>
                    </a:solidFill>
                    <a:latin typeface="Calibri"/>
                  </a:rPr>
                  <a:t>Avaliação, Monitoramento</a:t>
                </a:r>
              </a:p>
              <a:p>
                <a:pPr marR="0" lvl="0" indent="0" algn="ctr" defTabSz="914400" fontAlgn="auto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pt-BR" sz="2400" b="1" kern="0" dirty="0">
                    <a:solidFill>
                      <a:srgbClr val="000000"/>
                    </a:solidFill>
                    <a:latin typeface="Calibri"/>
                  </a:rPr>
                  <a:t> Auditoria</a:t>
                </a:r>
              </a:p>
            </p:txBody>
          </p:sp>
          <p:sp>
            <p:nvSpPr>
              <p:cNvPr id="32" name="Seta: da Esquerda para a Direita 17"/>
              <p:cNvSpPr/>
              <p:nvPr/>
            </p:nvSpPr>
            <p:spPr>
              <a:xfrm rot="7560000">
                <a:off x="2191947" y="2140778"/>
                <a:ext cx="364410" cy="176634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45B1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33" name="Caixa de Texto 18"/>
              <p:cNvSpPr txBox="1"/>
              <p:nvPr/>
            </p:nvSpPr>
            <p:spPr>
              <a:xfrm rot="-3240000">
                <a:off x="2234015" y="2154670"/>
                <a:ext cx="311420" cy="1059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34" name="Elipse 33"/>
              <p:cNvSpPr/>
              <p:nvPr/>
            </p:nvSpPr>
            <p:spPr>
              <a:xfrm>
                <a:off x="1546002" y="2293074"/>
                <a:ext cx="905470" cy="905470"/>
              </a:xfrm>
              <a:prstGeom prst="ellipse">
                <a:avLst/>
              </a:prstGeom>
              <a:solidFill>
                <a:srgbClr val="45B150"/>
              </a:soli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35" name="Caixa de Texto 20"/>
              <p:cNvSpPr txBox="1"/>
              <p:nvPr/>
            </p:nvSpPr>
            <p:spPr>
              <a:xfrm>
                <a:off x="1678605" y="2425677"/>
                <a:ext cx="640264" cy="6402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12700" rIns="12700" bIns="12700" anchor="ctr" anchorCtr="0"/>
              <a:lstStyle/>
              <a:p>
                <a:pPr algn="ctr" defTabSz="914400">
                  <a:lnSpc>
                    <a:spcPct val="89000"/>
                  </a:lnSpc>
                  <a:defRPr/>
                </a:pPr>
                <a:r>
                  <a:rPr lang="pt-BR" sz="2800" b="1" kern="0" dirty="0">
                    <a:solidFill>
                      <a:srgbClr val="000000"/>
                    </a:solidFill>
                    <a:latin typeface="Calibri"/>
                  </a:rPr>
                  <a:t>Cuidados Paliativos</a:t>
                </a:r>
              </a:p>
            </p:txBody>
          </p:sp>
          <p:sp>
            <p:nvSpPr>
              <p:cNvPr id="36" name="Seta: da Esquerda para a Direita 21"/>
              <p:cNvSpPr/>
              <p:nvPr/>
            </p:nvSpPr>
            <p:spPr>
              <a:xfrm rot="-9720000">
                <a:off x="1998547" y="1435846"/>
                <a:ext cx="295042" cy="182557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6FAA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37" name="Caixa de Texto 22"/>
              <p:cNvSpPr txBox="1"/>
              <p:nvPr/>
            </p:nvSpPr>
            <p:spPr>
              <a:xfrm rot="1080000">
                <a:off x="2051974" y="1480819"/>
                <a:ext cx="240275" cy="1095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38" name="Elipse 37"/>
              <p:cNvSpPr/>
              <p:nvPr/>
            </p:nvSpPr>
            <p:spPr>
              <a:xfrm>
                <a:off x="1085899" y="877023"/>
                <a:ext cx="905470" cy="905470"/>
              </a:xfrm>
              <a:prstGeom prst="ellipse">
                <a:avLst/>
              </a:prstGeom>
              <a:solidFill>
                <a:srgbClr val="6FAA47"/>
              </a:soli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/>
              <a:lstStyle/>
              <a:p>
                <a:pPr marL="0" marR="0" lvl="0" indent="0" algn="l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 </a:t>
                </a:r>
              </a:p>
            </p:txBody>
          </p:sp>
          <p:sp>
            <p:nvSpPr>
              <p:cNvPr id="39" name="Caixa de Texto 24"/>
              <p:cNvSpPr txBox="1"/>
              <p:nvPr/>
            </p:nvSpPr>
            <p:spPr>
              <a:xfrm>
                <a:off x="1218502" y="1009626"/>
                <a:ext cx="640264" cy="6402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12700" rIns="12700" bIns="1270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</a:rPr>
                  <a:t>Atenção Hospitalar</a:t>
                </a:r>
                <a:endParaRPr kumimoji="0" lang="pt-BR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endParaRPr>
              </a:p>
            </p:txBody>
          </p:sp>
        </p:grpSp>
      </p:grpSp>
      <p:sp>
        <p:nvSpPr>
          <p:cNvPr id="11" name="CaixaDeTexto 10"/>
          <p:cNvSpPr txBox="1"/>
          <p:nvPr/>
        </p:nvSpPr>
        <p:spPr>
          <a:xfrm>
            <a:off x="214214" y="9231212"/>
            <a:ext cx="678629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ea typeface="Bell MT"/>
                <a:cs typeface="Bell MT"/>
              </a:rPr>
              <a:t>Fonte:</a:t>
            </a:r>
            <a:r>
              <a:rPr lang="pt-BR" sz="2000" dirty="0">
                <a:solidFill>
                  <a:srgbClr val="000000"/>
                </a:solidFill>
                <a:ea typeface="Bell MT"/>
                <a:cs typeface="Bell MT"/>
              </a:rPr>
              <a:t> Adaptado de Mendes, 2010</a:t>
            </a:r>
            <a:endParaRPr lang="pt-BR" sz="2000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934294" y="1207008"/>
            <a:ext cx="16485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i="1" dirty="0">
                <a:ea typeface="Bell MT"/>
                <a:cs typeface="Bell MT"/>
              </a:rPr>
              <a:t>Organização </a:t>
            </a:r>
            <a:r>
              <a:rPr lang="pt-BR" sz="3600" b="1" i="1" dirty="0" err="1">
                <a:ea typeface="Bell MT"/>
                <a:cs typeface="Bell MT"/>
              </a:rPr>
              <a:t>Poliárquica</a:t>
            </a:r>
            <a:r>
              <a:rPr lang="pt-BR" sz="3600" b="1" i="1" dirty="0">
                <a:ea typeface="Bell MT"/>
                <a:cs typeface="Bell MT"/>
              </a:rPr>
              <a:t>, com a APS como ordenadora da rede de atenção à saúde</a:t>
            </a:r>
            <a:endParaRPr lang="pt-BR" sz="3600" b="1" i="1" dirty="0"/>
          </a:p>
        </p:txBody>
      </p:sp>
      <p:sp>
        <p:nvSpPr>
          <p:cNvPr id="67" name="Seta: da Esquerda para a Direita 66">
            <a:extLst>
              <a:ext uri="{FF2B5EF4-FFF2-40B4-BE49-F238E27FC236}">
                <a16:creationId xmlns:a16="http://schemas.microsoft.com/office/drawing/2014/main" id="{D1352893-858B-4F6C-8275-2BAD5BBF302A}"/>
              </a:ext>
            </a:extLst>
          </p:cNvPr>
          <p:cNvSpPr/>
          <p:nvPr/>
        </p:nvSpPr>
        <p:spPr>
          <a:xfrm rot="-2339311">
            <a:off x="6903447" y="3489157"/>
            <a:ext cx="839927" cy="45225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127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/>
          <a:p>
            <a:pPr marL="0" marR="0" lvl="0" indent="0" algn="l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8" name="Seta: da Esquerda para a Direita 67">
            <a:extLst>
              <a:ext uri="{FF2B5EF4-FFF2-40B4-BE49-F238E27FC236}">
                <a16:creationId xmlns:a16="http://schemas.microsoft.com/office/drawing/2014/main" id="{3CBEB7BE-7BE1-40CE-8AE0-BD5042C164BA}"/>
              </a:ext>
            </a:extLst>
          </p:cNvPr>
          <p:cNvSpPr/>
          <p:nvPr/>
        </p:nvSpPr>
        <p:spPr>
          <a:xfrm rot="17222615">
            <a:off x="11696420" y="6180729"/>
            <a:ext cx="852931" cy="45225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127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/>
          <a:p>
            <a:pPr marL="0" marR="0" lvl="0" indent="0" algn="l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9" name="Seta: da Esquerda para a Direita 68">
            <a:extLst>
              <a:ext uri="{FF2B5EF4-FFF2-40B4-BE49-F238E27FC236}">
                <a16:creationId xmlns:a16="http://schemas.microsoft.com/office/drawing/2014/main" id="{A2C0EFF3-9039-4E11-A119-2EFC1995DDC2}"/>
              </a:ext>
            </a:extLst>
          </p:cNvPr>
          <p:cNvSpPr/>
          <p:nvPr/>
        </p:nvSpPr>
        <p:spPr>
          <a:xfrm rot="13105702">
            <a:off x="11272096" y="3565745"/>
            <a:ext cx="748708" cy="45225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127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/>
          <a:p>
            <a:pPr marL="0" marR="0" lvl="0" indent="0" algn="l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0" name="Seta: da Esquerda para a Direita 69">
            <a:extLst>
              <a:ext uri="{FF2B5EF4-FFF2-40B4-BE49-F238E27FC236}">
                <a16:creationId xmlns:a16="http://schemas.microsoft.com/office/drawing/2014/main" id="{C3633A45-7C8E-4C9C-8907-4655724F2F1E}"/>
              </a:ext>
            </a:extLst>
          </p:cNvPr>
          <p:cNvSpPr/>
          <p:nvPr/>
        </p:nvSpPr>
        <p:spPr>
          <a:xfrm rot="14836533">
            <a:off x="6688171" y="6303706"/>
            <a:ext cx="836078" cy="452257"/>
          </a:xfrm>
          <a:prstGeom prst="leftRightArrow">
            <a:avLst>
              <a:gd name="adj1" fmla="val 63385"/>
              <a:gd name="adj2" fmla="val 50000"/>
            </a:avLst>
          </a:prstGeom>
          <a:solidFill>
            <a:srgbClr val="4F81BD"/>
          </a:solidFill>
          <a:ln w="127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/>
          <a:p>
            <a:pPr marL="0" marR="0" lvl="0" indent="0" algn="l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1" name="Seta: da Esquerda para a Direita 70">
            <a:extLst>
              <a:ext uri="{FF2B5EF4-FFF2-40B4-BE49-F238E27FC236}">
                <a16:creationId xmlns:a16="http://schemas.microsoft.com/office/drawing/2014/main" id="{E94BDE62-2307-47CC-8690-7FA7C412A56C}"/>
              </a:ext>
            </a:extLst>
          </p:cNvPr>
          <p:cNvSpPr/>
          <p:nvPr/>
        </p:nvSpPr>
        <p:spPr>
          <a:xfrm rot="10800000">
            <a:off x="9143207" y="7776432"/>
            <a:ext cx="858222" cy="45225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127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/>
          <a:p>
            <a:pPr marL="0" marR="0" lvl="0" indent="0" algn="l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4683435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18CFD-6519-4C23-AF91-8972296B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522" y="-10261"/>
            <a:ext cx="16457772" cy="1714500"/>
          </a:xfrm>
        </p:spPr>
        <p:txBody>
          <a:bodyPr/>
          <a:lstStyle/>
          <a:p>
            <a:r>
              <a:rPr lang="pt-BR" altLang="pt-BR" sz="54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Programa de APS : </a:t>
            </a:r>
            <a:r>
              <a:rPr lang="pt-BR" sz="54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Modelo de Cuidado Integral</a:t>
            </a:r>
            <a:r>
              <a:rPr lang="pt-BR" altLang="pt-BR" sz="54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pt-BR" altLang="pt-BR" sz="54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pt-BR" sz="54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D2107636-6399-4FA5-B024-EDD3BA8CD5A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90278" y="1255068"/>
          <a:ext cx="16921880" cy="799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ED880C90-86B9-4E8D-A976-E9E712F5A4D9}"/>
              </a:ext>
            </a:extLst>
          </p:cNvPr>
          <p:cNvSpPr/>
          <p:nvPr/>
        </p:nvSpPr>
        <p:spPr>
          <a:xfrm>
            <a:off x="3094534" y="9642991"/>
            <a:ext cx="11519471" cy="464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r" defTabSz="17583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Fonte: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Bell MT" panose="02020503060305020303" pitchFamily="18" charset="0"/>
                <a:cs typeface="Bell MT" panose="02020503060305020303" pitchFamily="18" charset="0"/>
              </a:rPr>
              <a:t>Starfield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Bell MT" panose="02020503060305020303" pitchFamily="18" charset="0"/>
                <a:cs typeface="Bell MT" panose="02020503060305020303" pitchFamily="18" charset="0"/>
              </a:rPr>
              <a:t>, 2002; Mendes, 2009; Almeida et al., 2011; Rodrigues et al., 2014; AHRQ, 2015;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Bell MT" panose="02020503060305020303" pitchFamily="18" charset="0"/>
                <a:cs typeface="Bell MT" panose="02020503060305020303" pitchFamily="18" charset="0"/>
              </a:rPr>
              <a:t>Damaceno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Bell MT" panose="02020503060305020303" pitchFamily="18" charset="0"/>
                <a:cs typeface="Bell MT" panose="02020503060305020303" pitchFamily="18" charset="0"/>
              </a:rPr>
              <a:t> et al., 2016; Ramos, 2016 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9426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175830" tIns="87915" rIns="175830" bIns="87915" rtlCol="0">
        <a:spAutoFit/>
      </a:bodyPr>
      <a:lstStyle>
        <a:defPPr algn="ctr">
          <a:defRPr sz="4000" b="1" dirty="0">
            <a:solidFill>
              <a:srgbClr val="006E8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17017</TotalTime>
  <Words>1110</Words>
  <Application>Microsoft Office PowerPoint</Application>
  <PresentationFormat>Personalizar</PresentationFormat>
  <Paragraphs>231</Paragraphs>
  <Slides>16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16</vt:i4>
      </vt:variant>
    </vt:vector>
  </HeadingPairs>
  <TitlesOfParts>
    <vt:vector size="26" baseType="lpstr">
      <vt:lpstr>Arial</vt:lpstr>
      <vt:lpstr>Bell MT</vt:lpstr>
      <vt:lpstr>Calibri</vt:lpstr>
      <vt:lpstr>Times New Roman</vt:lpstr>
      <vt:lpstr>Wingdings</vt:lpstr>
      <vt:lpstr>2_Personalizar design</vt:lpstr>
      <vt:lpstr>Personalizar design</vt:lpstr>
      <vt:lpstr>3_Personalizar design</vt:lpstr>
      <vt:lpstr>1_Personalizar design</vt:lpstr>
      <vt:lpstr>4_Personalizar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PROGRAMA DE APS</vt:lpstr>
      <vt:lpstr>Apresentação do PowerPoint</vt:lpstr>
      <vt:lpstr>Programa de APS : O Modelo de Cuidado Integral  </vt:lpstr>
      <vt:lpstr>Apresentação do PowerPoint</vt:lpstr>
      <vt:lpstr>Objetivos Específicos</vt:lpstr>
      <vt:lpstr>PRÉ-REQUISITOS DO PROGRAMA DE CERTIFICAÇÃO EM APS</vt:lpstr>
      <vt:lpstr>Programa de APS</vt:lpstr>
      <vt:lpstr>Níveis de Certificação</vt:lpstr>
      <vt:lpstr>Níveis de Certificação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Câmara de Saúde Suplementar</cp:lastModifiedBy>
  <cp:revision>1448</cp:revision>
  <dcterms:created xsi:type="dcterms:W3CDTF">2018-12-17T13:16:01Z</dcterms:created>
  <dcterms:modified xsi:type="dcterms:W3CDTF">2018-12-19T18:12:10Z</dcterms:modified>
</cp:coreProperties>
</file>