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B255-E7D0-C04C-9100-CF8489238F63}" type="datetimeFigureOut">
              <a:rPr lang="pt-BR" smtClean="0"/>
              <a:t>13/12/2023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18DF-08D6-F240-BD5E-D91C591217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0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793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Desafio do Piso Salarial da Enfermagem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0789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 apresentação visa defender o piso salarial da enfermagem perante a Agência Nacional de Saúde (ANS) e destacar a importância da remuneração justa e condições de trabalho adequadas para os profissionais de enfermagem na saúde suplementar.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750481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233A83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71193" y="5745361"/>
            <a:ext cx="79415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1299686" y="5755958"/>
            <a:ext cx="275343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Jefferson  Caproni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BFE6D3-CC32-C917-82E1-610C46B6F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8" y="0"/>
            <a:ext cx="1482198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533174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Fiscalização e Cumprimento do Piso Salarial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44287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59154" y="4470440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4505087"/>
            <a:ext cx="27587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Fiscalização Rigorosa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49855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sindicato da saúde reivindica a fiscalização da ANS para garantir o cumprimento do piso salarial da enfermagem conforme a Lei n.° 14.434/2021.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55817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Incentivos e Reconhecimento para os Profissionais de Enfermagem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280178"/>
            <a:ext cx="32374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Mecanismos de Incentivo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960620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Solicitação de incentivos como bonificações, oportunidades de capacitação e participação nos lucros para os profissionais de enfermagem na rede suplementar de saúde.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25825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Qualidade e Segurança nos Serviços de Enfermagem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3980259"/>
            <a:ext cx="44410" cy="1990963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438156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41538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2438" y="4195524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4202430"/>
            <a:ext cx="36758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Estabelecimento de Critérios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4682847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Definição de critérios de qualidade e segurança para serviços de enfermagem nos planos de saúde, incluindo indicadores de desempenho e protocolos clínicos.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2220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Diálogo e Valorização da Enfermagem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4144208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4380190"/>
            <a:ext cx="29271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Construção de Agenda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9181" y="4860608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Sugestão de diálogo entre representantes da enfermagem, gestores de saúde e usuários dos planos de saúde para valorização e melhoria das condições de trabalho.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93607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Benefícios do Investimento na Enfermagem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658076"/>
            <a:ext cx="10554414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4880015"/>
            <a:ext cx="30690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Valorização Profissional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5360432"/>
            <a:ext cx="101100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investimento na enfermagem não só promove a remuneração justa, mas também melhora os resultados para os pacientes e o desempenho do sistema de saúde.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053834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Reconhecimento da Importância da Enfermagem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341" y="4885611"/>
            <a:ext cx="124897" cy="1665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52855" y="4775835"/>
            <a:ext cx="7144345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 na Qualidade do Cuidado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83321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Conclusão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4860846"/>
            <a:ext cx="3486745" cy="621983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2037993" y="59063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06347" y="5948005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5982652"/>
            <a:ext cx="30040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Promovendo Mudanças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6463070"/>
            <a:ext cx="98323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colaboração com a ANS pode resultar em um ambiente mais justo e gratificante para os profissionais de enfermagem na saúde suplementar.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Personalizar</PresentationFormat>
  <Paragraphs>35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Jaqueline Lima Fernandes</cp:lastModifiedBy>
  <cp:revision>3</cp:revision>
  <dcterms:created xsi:type="dcterms:W3CDTF">2023-12-12T20:14:05Z</dcterms:created>
  <dcterms:modified xsi:type="dcterms:W3CDTF">2023-12-13T18:06:18Z</dcterms:modified>
</cp:coreProperties>
</file>